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fe6f4a496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fe6f4a496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fe6f4a49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fe6f4a49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fe6f4a49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fe6f4a49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fe6f4a496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fe6f4a496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fe6f4a496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fe6f4a496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fe6f4a496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fe6f4a496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fe6f4a496_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fe6f4a496_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8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50" y="85775"/>
            <a:ext cx="8586700" cy="50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Contexto de Negócio (Campanha de Black Friday)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178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b="1">
                <a:solidFill>
                  <a:schemeClr val="dk1"/>
                </a:solidFill>
              </a:rPr>
              <a:t>Triggered Emails</a:t>
            </a:r>
            <a:r>
              <a:rPr lang="en-GB" sz="1100">
                <a:solidFill>
                  <a:schemeClr val="dk1"/>
                </a:solidFill>
              </a:rPr>
              <a:t>: 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 sz="1100">
                <a:solidFill>
                  <a:schemeClr val="dk1"/>
                </a:solidFill>
              </a:rPr>
              <a:t>Envido de informação personalizada a clientes (ex. Já temos poucas unidades do produto x. Compra rápido - ex: após cliente abandonar o carrinho) 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 sz="1100">
                <a:solidFill>
                  <a:schemeClr val="dk1"/>
                </a:solidFill>
              </a:rPr>
              <a:t>Envio de avisos de low stock para aplicações de logística e warehousing internos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b="1">
                <a:solidFill>
                  <a:schemeClr val="dk1"/>
                </a:solidFill>
              </a:rPr>
              <a:t>Dashboard de engagement:</a:t>
            </a:r>
            <a:r>
              <a:rPr lang="en-GB" sz="1100">
                <a:solidFill>
                  <a:schemeClr val="dk1"/>
                </a:solidFill>
              </a:rPr>
              <a:t> conversão do número de clicks em vendas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b="1">
                <a:solidFill>
                  <a:schemeClr val="dk1"/>
                </a:solidFill>
              </a:rPr>
              <a:t>Dynamic Social Ads</a:t>
            </a:r>
            <a:r>
              <a:rPr lang="en-GB" sz="1100">
                <a:solidFill>
                  <a:schemeClr val="dk1"/>
                </a:solidFill>
              </a:rPr>
              <a:t>: mostrar publicidade com base no comportamento do cliente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b="1">
                <a:solidFill>
                  <a:schemeClr val="dk1"/>
                </a:solidFill>
              </a:rPr>
              <a:t>Dashboard para informação interna :</a:t>
            </a:r>
            <a:endParaRPr sz="1100" b="1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 sz="1100">
                <a:solidFill>
                  <a:schemeClr val="dk1"/>
                </a:solidFill>
              </a:rPr>
              <a:t>Qual é % de target que já atingimos? 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 sz="1100">
                <a:solidFill>
                  <a:schemeClr val="dk1"/>
                </a:solidFill>
              </a:rPr>
              <a:t>Percentagem dos visitantes que realmente compraram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 sz="1100">
                <a:solidFill>
                  <a:schemeClr val="dk1"/>
                </a:solidFill>
              </a:rPr>
              <a:t>Valor total de vendas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GB" sz="1100">
                <a:solidFill>
                  <a:schemeClr val="dk1"/>
                </a:solidFill>
              </a:rPr>
              <a:t>Produtos mais vendidos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Scheduler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É uma ferramenta que define como e quando os dados podem ser extraídos da fonte;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Pode ser configurado para extrair informações com intervalos específicos, evitanto a necessidade de extração manual, e permitindo a automatização do processo;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Elimina a necessidade de manter servidores para rodar tarefas agendadas, garantindo escalabilidade e confiabilidade.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nosso negócio, estamos a pedir agendamento de informação de minuto a minuto (podendo ser reavaliado no contexto da capacidade de processamento)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ctrTitle"/>
          </p:nvPr>
        </p:nvSpPr>
        <p:spPr>
          <a:xfrm>
            <a:off x="311700" y="203425"/>
            <a:ext cx="5849700" cy="7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Cloud Pub/ Sub</a:t>
            </a:r>
            <a:endParaRPr sz="2500"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311700" y="1043900"/>
            <a:ext cx="8520600" cy="4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rgbClr val="202124"/>
                </a:solidFill>
                <a:highlight>
                  <a:srgbClr val="FFFFFF"/>
                </a:highlight>
              </a:rPr>
              <a:t>Serviço de mensagens assíncrono e escalonável;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rgbClr val="202124"/>
                </a:solidFill>
                <a:highlight>
                  <a:srgbClr val="FFFFFF"/>
                </a:highlight>
              </a:rPr>
              <a:t>Usado para análises de streaming e pipelines de integração de dados para carregar e distribuir dados;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rgbClr val="202124"/>
                </a:solidFill>
                <a:highlight>
                  <a:srgbClr val="FFFFFF"/>
                </a:highlight>
              </a:rPr>
              <a:t>Permite criar sistemas de </a:t>
            </a:r>
            <a:r>
              <a:rPr lang="en-GB" sz="1800" b="1">
                <a:solidFill>
                  <a:srgbClr val="202124"/>
                </a:solidFill>
                <a:highlight>
                  <a:srgbClr val="FFFFFF"/>
                </a:highlight>
              </a:rPr>
              <a:t>produtores</a:t>
            </a:r>
            <a:r>
              <a:rPr lang="en-GB" sz="1800">
                <a:solidFill>
                  <a:srgbClr val="202124"/>
                </a:solidFill>
                <a:highlight>
                  <a:srgbClr val="FFFFFF"/>
                </a:highlight>
              </a:rPr>
              <a:t> e </a:t>
            </a:r>
            <a:r>
              <a:rPr lang="en-GB" sz="1800" b="1">
                <a:solidFill>
                  <a:srgbClr val="202124"/>
                </a:solidFill>
                <a:highlight>
                  <a:srgbClr val="FFFFFF"/>
                </a:highlight>
              </a:rPr>
              <a:t>consumidores</a:t>
            </a:r>
            <a:r>
              <a:rPr lang="en-GB" sz="1800">
                <a:solidFill>
                  <a:srgbClr val="202124"/>
                </a:solidFill>
                <a:highlight>
                  <a:srgbClr val="FFFFFF"/>
                </a:highlight>
              </a:rPr>
              <a:t> de eventos;</a:t>
            </a:r>
            <a:endParaRPr sz="1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</a:rPr>
              <a:t>Exemplos de uso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Sistemas de notificação em tempo real (ex: push notifications);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Processamento de eventos em larga escala (ex: logs, monitorização);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Comunicação entre microserviços.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No nosso caso, podemos usar para: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Trigger do evento “email” quando um utilizador abandona o carrinho;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Trigger do evento de atualização de stocks;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Trigger do evento de atualização dos dashboards para consumo interno.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Cloud</a:t>
            </a:r>
            <a:r>
              <a:rPr lang="en-GB" sz="2500"/>
              <a:t> </a:t>
            </a:r>
            <a:r>
              <a:rPr lang="en-GB"/>
              <a:t>Function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É uma plataforma que executa código em resposta a eventos, sem necessidade de gerir servidores.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Recebe mensagens do Cloud Pub/Sub e executa a lógica de processamento, como a transformação e o envio de dados para o BigQuery.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Suporta diferentes linguagens (ex. Python), sendo ideal para automatização e integração de serviços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nosso caso usamos para: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Executar o envio do “email” quando um utilizador abandona o carrinho;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Tratamento e carregamento dos dados obtidos num formato estruturado para ser armazenado no big query, para depois alimentar os dashboards de consumo interno e para atualizar stocks de cada produto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 Query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É um data warehouse projetado para análise de grandes volumes de dados. 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Utiliza uma estrutura colunar otimizada, permitindo que apenas os dados necessários sejam lidos durante as consultas, reduzindo significativamente o tempo de processamento e os custos operacionais.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Permite executar consultas em sql.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 nosso caso vamos usar para: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Armazenar os dados numa forma estruturada (tabular) para depois permitir </a:t>
            </a:r>
            <a:r>
              <a:rPr lang="en-GB">
                <a:solidFill>
                  <a:schemeClr val="dk1"/>
                </a:solidFill>
              </a:rPr>
              <a:t>alimentar os dashboards de consumo interno e para atualizar stocks de cada produto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Visualization Tool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Por exemplo o Power BI (Microsoft) ou Google Data Studio;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Pode-se conectar diretamente ao Big query para criar relatórios/dashboards estáticos ou interativos;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Os dashboards permitem monitorizar as métricas fundamentais para o negócio.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Microsoft Office PowerPoint</Application>
  <PresentationFormat>On-screen Show (16:9)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PowerPoint Presentation</vt:lpstr>
      <vt:lpstr>Contexto de Negócio (Campanha de Black Friday)</vt:lpstr>
      <vt:lpstr>Cloud Scheduler</vt:lpstr>
      <vt:lpstr>Cloud Pub/ Sub</vt:lpstr>
      <vt:lpstr>Google Cloud Function</vt:lpstr>
      <vt:lpstr>Big Query</vt:lpstr>
      <vt:lpstr>Data Visualization Tool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Andreia CAMPOS</cp:lastModifiedBy>
  <cp:revision>1</cp:revision>
  <dcterms:modified xsi:type="dcterms:W3CDTF">2025-03-13T20:49:04Z</dcterms:modified>
</cp:coreProperties>
</file>