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a CAMPOS" userId="e1139a61-2f7c-4627-88d6-67bf1a803576" providerId="ADAL" clId="{C8156118-0B23-4A85-AB98-7E4C19A8A5F6}"/>
    <pc:docChg chg="addSld modSld">
      <pc:chgData name="Andreia CAMPOS" userId="e1139a61-2f7c-4627-88d6-67bf1a803576" providerId="ADAL" clId="{C8156118-0B23-4A85-AB98-7E4C19A8A5F6}" dt="2025-04-09T19:47:52.444" v="164" actId="20577"/>
      <pc:docMkLst>
        <pc:docMk/>
      </pc:docMkLst>
      <pc:sldChg chg="modSp mod">
        <pc:chgData name="Andreia CAMPOS" userId="e1139a61-2f7c-4627-88d6-67bf1a803576" providerId="ADAL" clId="{C8156118-0B23-4A85-AB98-7E4C19A8A5F6}" dt="2025-04-09T19:45:05.679" v="17" actId="20577"/>
        <pc:sldMkLst>
          <pc:docMk/>
          <pc:sldMk cId="3801297056" sldId="256"/>
        </pc:sldMkLst>
        <pc:spChg chg="mod">
          <ac:chgData name="Andreia CAMPOS" userId="e1139a61-2f7c-4627-88d6-67bf1a803576" providerId="ADAL" clId="{C8156118-0B23-4A85-AB98-7E4C19A8A5F6}" dt="2025-04-09T19:45:05.679" v="17" actId="20577"/>
          <ac:spMkLst>
            <pc:docMk/>
            <pc:sldMk cId="3801297056" sldId="256"/>
            <ac:spMk id="2" creationId="{09D7C271-1E09-7777-74F6-0ACCF3ED5D55}"/>
          </ac:spMkLst>
        </pc:spChg>
      </pc:sldChg>
      <pc:sldChg chg="modSp new mod">
        <pc:chgData name="Andreia CAMPOS" userId="e1139a61-2f7c-4627-88d6-67bf1a803576" providerId="ADAL" clId="{C8156118-0B23-4A85-AB98-7E4C19A8A5F6}" dt="2025-04-09T19:47:52.444" v="164" actId="20577"/>
        <pc:sldMkLst>
          <pc:docMk/>
          <pc:sldMk cId="2630286391" sldId="257"/>
        </pc:sldMkLst>
        <pc:spChg chg="mod">
          <ac:chgData name="Andreia CAMPOS" userId="e1139a61-2f7c-4627-88d6-67bf1a803576" providerId="ADAL" clId="{C8156118-0B23-4A85-AB98-7E4C19A8A5F6}" dt="2025-04-09T19:46:26.159" v="26" actId="20577"/>
          <ac:spMkLst>
            <pc:docMk/>
            <pc:sldMk cId="2630286391" sldId="257"/>
            <ac:spMk id="2" creationId="{9C547545-B958-5644-7519-34D5A44B2973}"/>
          </ac:spMkLst>
        </pc:spChg>
        <pc:spChg chg="mod">
          <ac:chgData name="Andreia CAMPOS" userId="e1139a61-2f7c-4627-88d6-67bf1a803576" providerId="ADAL" clId="{C8156118-0B23-4A85-AB98-7E4C19A8A5F6}" dt="2025-04-09T19:47:52.444" v="164" actId="20577"/>
          <ac:spMkLst>
            <pc:docMk/>
            <pc:sldMk cId="2630286391" sldId="257"/>
            <ac:spMk id="3" creationId="{5611EC37-AE61-678C-5E12-BF2F3FCB39F2}"/>
          </ac:spMkLst>
        </pc:spChg>
      </pc:sldChg>
      <pc:sldChg chg="modSp new mod">
        <pc:chgData name="Andreia CAMPOS" userId="e1139a61-2f7c-4627-88d6-67bf1a803576" providerId="ADAL" clId="{C8156118-0B23-4A85-AB98-7E4C19A8A5F6}" dt="2025-04-09T19:46:38.052" v="48" actId="20577"/>
        <pc:sldMkLst>
          <pc:docMk/>
          <pc:sldMk cId="2439773798" sldId="258"/>
        </pc:sldMkLst>
        <pc:spChg chg="mod">
          <ac:chgData name="Andreia CAMPOS" userId="e1139a61-2f7c-4627-88d6-67bf1a803576" providerId="ADAL" clId="{C8156118-0B23-4A85-AB98-7E4C19A8A5F6}" dt="2025-04-09T19:46:38.052" v="48" actId="20577"/>
          <ac:spMkLst>
            <pc:docMk/>
            <pc:sldMk cId="2439773798" sldId="258"/>
            <ac:spMk id="2" creationId="{A202ED71-D24A-E8C3-D7A9-36813E4FD9AD}"/>
          </ac:spMkLst>
        </pc:spChg>
      </pc:sldChg>
      <pc:sldChg chg="modSp new mod">
        <pc:chgData name="Andreia CAMPOS" userId="e1139a61-2f7c-4627-88d6-67bf1a803576" providerId="ADAL" clId="{C8156118-0B23-4A85-AB98-7E4C19A8A5F6}" dt="2025-04-09T19:46:49.280" v="62" actId="20577"/>
        <pc:sldMkLst>
          <pc:docMk/>
          <pc:sldMk cId="872751327" sldId="259"/>
        </pc:sldMkLst>
        <pc:spChg chg="mod">
          <ac:chgData name="Andreia CAMPOS" userId="e1139a61-2f7c-4627-88d6-67bf1a803576" providerId="ADAL" clId="{C8156118-0B23-4A85-AB98-7E4C19A8A5F6}" dt="2025-04-09T19:46:49.280" v="62" actId="20577"/>
          <ac:spMkLst>
            <pc:docMk/>
            <pc:sldMk cId="872751327" sldId="259"/>
            <ac:spMk id="2" creationId="{07794D05-71C6-FAE3-DD5A-451452CF55B7}"/>
          </ac:spMkLst>
        </pc:spChg>
      </pc:sldChg>
      <pc:sldChg chg="modSp new mod">
        <pc:chgData name="Andreia CAMPOS" userId="e1139a61-2f7c-4627-88d6-67bf1a803576" providerId="ADAL" clId="{C8156118-0B23-4A85-AB98-7E4C19A8A5F6}" dt="2025-04-09T19:46:57.579" v="82" actId="20577"/>
        <pc:sldMkLst>
          <pc:docMk/>
          <pc:sldMk cId="563006611" sldId="260"/>
        </pc:sldMkLst>
        <pc:spChg chg="mod">
          <ac:chgData name="Andreia CAMPOS" userId="e1139a61-2f7c-4627-88d6-67bf1a803576" providerId="ADAL" clId="{C8156118-0B23-4A85-AB98-7E4C19A8A5F6}" dt="2025-04-09T19:46:57.579" v="82" actId="20577"/>
          <ac:spMkLst>
            <pc:docMk/>
            <pc:sldMk cId="563006611" sldId="260"/>
            <ac:spMk id="2" creationId="{D05AE6D0-A905-D878-934D-0711BF1B9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C188-9F1E-BD3C-E744-85A7DDD0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C65F8-B5C4-220A-E2CC-37D4964F0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38E4-820A-8BAC-EB6E-D528B09A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4BBE2-7067-5458-36BE-1930F330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AF76-51BF-CF41-B8B2-31DDDD35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8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7765-F53D-8385-491B-86E1299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3547D-E71C-BAB3-0CE4-E06DB73C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CFA7-E51F-C46F-6D3D-40A8D30D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8A23-7018-0CD6-2D08-5774DC15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8F3A-567A-507A-41DB-E5152387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9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508A7-2914-CBBC-6EEE-2401CC21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D8399-28AF-57F6-52A9-5C6458A0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E9D4-2F47-602B-2A05-E591BD9B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9E72-44C6-B35F-51CD-BF95EAE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8B22-A71F-B395-543E-5847E5C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1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40A9-DF85-891F-6685-B7CCA2DF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AAAD-B293-C5F5-4C54-55551241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1CFB-C35E-E0FC-047C-8EEAF050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7DD1-7810-8F1F-F1A1-A4370692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0ECE-F4E8-C24C-0C97-A1FF099C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C7F0-F890-F3CF-8F5B-3FB5BD94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FD1C-6D16-6467-9090-B14D3B867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66CB-BEBD-46BC-552F-2D184875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FD86-D52B-700C-320E-6641FB56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C200-0F0E-FAB0-5EBB-ADBEEA3D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8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01C1-5925-FB8E-0421-CEE2B2E0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59D2-62FD-843D-FA20-C8C8BBCB0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1D7A3-F62B-C957-83F6-B7407CCE7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E5754-571D-9362-19E0-D1D16DEC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821B-B106-A052-F854-16CE022A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21E8D-B51C-D057-7AD7-E39909FB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39E0-7D84-65C7-D1F0-3DE77748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946D-E45E-F337-247B-D2EE8B9A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D3CE-01E9-E293-0441-89CE3183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140D5-ADCD-C572-44A4-91F72326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C125B-F72E-8CE6-9AC6-36F29E036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7F45-36AF-777F-6C60-4B0EC936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D7AD-E17F-EF7E-94F6-916DFE88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25CB5-9C87-3165-E9F5-5E009F7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8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D2C4-70B0-913E-7EED-B9B7D8A5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70BBE-A99B-5370-485D-A496E962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3BED2-5B3B-C489-0985-648CC3DD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CB8E8-2E84-86BF-3F1F-F14CBAE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0CC41-BE29-6712-EB5E-DB6E07FD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C3759-B776-6D8B-3082-74496677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386D-ACE0-021B-1E8C-CFAB260E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EA8A-6FED-0868-20EF-5E6E173F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305-59CA-169D-2AB1-FE53AFBC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3506-6C30-FDEE-C55E-AF1EB5612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40F87-899E-43D5-5C39-0852518B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AE68C-2E70-D552-6511-2C2EF48F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4C1A-6EEF-C0D8-450E-048B7A4C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DC88-2E8F-E938-C18B-BD536884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F5F11-38FD-AB28-B38C-52EA9F8E5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4DEB-920E-5A6F-617B-BC91F9BC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E9A1B-4414-6295-EAE3-B762CE1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C8FE-5D57-01B4-EC05-5FB09AD4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EF912-2AAB-7D64-481C-73BCAA6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CFC04-B24B-EB81-3626-301382B1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F0E4-B240-6DD9-318F-9A3F4904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1D65-231D-B997-ADCC-2920590EF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5E8AA-4EE3-4C50-A410-7E4DF2DD72DF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B0237-47FA-55DB-3693-A3E219320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F9A5-636D-15C5-018F-315C4757E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15CE3-9A46-472E-9A32-CA29ED6099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2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271-1E09-7777-74F6-0ACCF3ED5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Exercicio</a:t>
            </a:r>
            <a:r>
              <a:rPr lang="en-GB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237F4-F81B-4259-AF67-471931C1D1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9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545-B958-5644-7519-34D5A44B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EC37-AE61-678C-5E12-BF2F3FCB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Hora de </a:t>
            </a:r>
            <a:r>
              <a:rPr lang="en-GB" dirty="0" err="1"/>
              <a:t>transação</a:t>
            </a:r>
            <a:endParaRPr lang="en-GB" dirty="0"/>
          </a:p>
          <a:p>
            <a:r>
              <a:rPr lang="en-GB" dirty="0"/>
              <a:t>Tipo de </a:t>
            </a:r>
            <a:r>
              <a:rPr lang="en-GB" dirty="0" err="1"/>
              <a:t>Transação</a:t>
            </a:r>
            <a:endParaRPr lang="en-GB" dirty="0"/>
          </a:p>
          <a:p>
            <a:r>
              <a:rPr lang="en-GB" dirty="0"/>
              <a:t>CAE do </a:t>
            </a:r>
            <a:r>
              <a:rPr lang="en-GB" dirty="0" err="1"/>
              <a:t>comerciante</a:t>
            </a:r>
            <a:endParaRPr lang="en-GB" dirty="0"/>
          </a:p>
          <a:p>
            <a:r>
              <a:rPr lang="en-GB" dirty="0"/>
              <a:t>Valor de </a:t>
            </a:r>
            <a:r>
              <a:rPr lang="en-GB" dirty="0" err="1"/>
              <a:t>transação</a:t>
            </a:r>
            <a:endParaRPr lang="en-GB" dirty="0"/>
          </a:p>
          <a:p>
            <a:r>
              <a:rPr lang="en-GB" dirty="0" err="1"/>
              <a:t>Fraude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28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ED71-D24A-E8C3-D7A9-36813E4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Tratamento</a:t>
            </a:r>
            <a:r>
              <a:rPr lang="en-GB" dirty="0"/>
              <a:t>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AC8A-A155-DFC1-58E2-E09A48CB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77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D05-71C6-FAE3-DD5A-451452CF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E47E-2F45-8BFE-AF03-A73AE496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5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E6D0-A905-D878-934D-0711BF1B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Arquitetura</a:t>
            </a:r>
            <a:r>
              <a:rPr lang="en-GB" dirty="0"/>
              <a:t> neuronal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A060-4DFD-E936-E650-F08F2FC80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00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Exercicio 1</vt:lpstr>
      <vt:lpstr>Dataframe</vt:lpstr>
      <vt:lpstr>Tratamento de dados</vt:lpstr>
      <vt:lpstr>Data partition</vt:lpstr>
      <vt:lpstr>Arquitetura neuronal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Andreia CAMPOS</dc:creator>
  <cp:lastModifiedBy>Andreia CAMPOS</cp:lastModifiedBy>
  <cp:revision>1</cp:revision>
  <dcterms:created xsi:type="dcterms:W3CDTF">2025-04-09T19:43:31Z</dcterms:created>
  <dcterms:modified xsi:type="dcterms:W3CDTF">2025-04-09T19:49:32Z</dcterms:modified>
</cp:coreProperties>
</file>