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a CAMPOS" userId="e1139a61-2f7c-4627-88d6-67bf1a803576" providerId="ADAL" clId="{23898D03-BD43-4237-A916-BE9681A74811}"/>
    <pc:docChg chg="custSel addSld modSld sldOrd">
      <pc:chgData name="Andreia CAMPOS" userId="e1139a61-2f7c-4627-88d6-67bf1a803576" providerId="ADAL" clId="{23898D03-BD43-4237-A916-BE9681A74811}" dt="2025-03-18T21:13:50.576" v="336" actId="20577"/>
      <pc:docMkLst>
        <pc:docMk/>
      </pc:docMkLst>
      <pc:sldChg chg="modSp new mod ord">
        <pc:chgData name="Andreia CAMPOS" userId="e1139a61-2f7c-4627-88d6-67bf1a803576" providerId="ADAL" clId="{23898D03-BD43-4237-A916-BE9681A74811}" dt="2025-03-18T21:13:50.576" v="336" actId="20577"/>
        <pc:sldMkLst>
          <pc:docMk/>
          <pc:sldMk cId="1833775487" sldId="258"/>
        </pc:sldMkLst>
        <pc:spChg chg="mod">
          <ac:chgData name="Andreia CAMPOS" userId="e1139a61-2f7c-4627-88d6-67bf1a803576" providerId="ADAL" clId="{23898D03-BD43-4237-A916-BE9681A74811}" dt="2025-03-18T20:41:58.974" v="13" actId="20577"/>
          <ac:spMkLst>
            <pc:docMk/>
            <pc:sldMk cId="1833775487" sldId="258"/>
            <ac:spMk id="2" creationId="{99B2F756-0BFC-C515-6135-86121FF3AB90}"/>
          </ac:spMkLst>
        </pc:spChg>
        <pc:spChg chg="mod">
          <ac:chgData name="Andreia CAMPOS" userId="e1139a61-2f7c-4627-88d6-67bf1a803576" providerId="ADAL" clId="{23898D03-BD43-4237-A916-BE9681A74811}" dt="2025-03-18T21:13:50.576" v="336" actId="20577"/>
          <ac:spMkLst>
            <pc:docMk/>
            <pc:sldMk cId="1833775487" sldId="258"/>
            <ac:spMk id="3" creationId="{6B7D71A3-5D1E-FCEF-1B28-943C0E7934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0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7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3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8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6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8949E2-5678-4AF0-8EE3-F26FD8EC320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2CC192-EC56-4E93-BE62-75EEECECBB9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46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730E-6443-1931-4EEF-1875170CA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Grupo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1A541-4052-F1C1-AA39-A116EB250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Andreia</a:t>
            </a:r>
          </a:p>
          <a:p>
            <a:r>
              <a:rPr lang="en-GB" dirty="0" err="1"/>
              <a:t>Gonçalo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30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652-CF24-9EBB-577E-6EB2273D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72" y="310102"/>
            <a:ext cx="10058400" cy="1029468"/>
          </a:xfrm>
        </p:spPr>
        <p:txBody>
          <a:bodyPr/>
          <a:lstStyle/>
          <a:p>
            <a:r>
              <a:rPr lang="en-GB" dirty="0" err="1"/>
              <a:t>Hipótese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49F8-CB58-6682-255A-58B26542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3060901"/>
          </a:xfrm>
        </p:spPr>
        <p:txBody>
          <a:bodyPr/>
          <a:lstStyle/>
          <a:p>
            <a:r>
              <a:rPr lang="en-GB" dirty="0" err="1"/>
              <a:t>Variável</a:t>
            </a:r>
            <a:r>
              <a:rPr lang="en-GB" dirty="0"/>
              <a:t> de interesse: peso</a:t>
            </a:r>
          </a:p>
          <a:p>
            <a:r>
              <a:rPr lang="en-GB" dirty="0" err="1"/>
              <a:t>População</a:t>
            </a:r>
            <a:r>
              <a:rPr lang="en-GB" dirty="0"/>
              <a:t>: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laptops</a:t>
            </a:r>
          </a:p>
          <a:p>
            <a:r>
              <a:rPr lang="en-GB" dirty="0" err="1"/>
              <a:t>Amostra</a:t>
            </a:r>
            <a:r>
              <a:rPr lang="en-GB" dirty="0"/>
              <a:t>: </a:t>
            </a:r>
            <a:r>
              <a:rPr lang="en-GB" dirty="0" err="1"/>
              <a:t>Amostra</a:t>
            </a:r>
            <a:r>
              <a:rPr lang="en-GB" dirty="0"/>
              <a:t> </a:t>
            </a:r>
            <a:r>
              <a:rPr lang="en-GB" dirty="0" err="1"/>
              <a:t>aleatória</a:t>
            </a:r>
            <a:r>
              <a:rPr lang="en-GB" dirty="0"/>
              <a:t> de Laptops</a:t>
            </a:r>
          </a:p>
          <a:p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para </a:t>
            </a:r>
            <a:r>
              <a:rPr lang="en-GB" dirty="0" err="1"/>
              <a:t>testar</a:t>
            </a:r>
            <a:r>
              <a:rPr lang="en-GB" dirty="0"/>
              <a:t> a </a:t>
            </a:r>
            <a:r>
              <a:rPr lang="en-GB" dirty="0" err="1"/>
              <a:t>hipótese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Peso</a:t>
            </a:r>
          </a:p>
          <a:p>
            <a:pPr lvl="1"/>
            <a:r>
              <a:rPr lang="en-GB" dirty="0" err="1"/>
              <a:t>Tamanho</a:t>
            </a:r>
            <a:r>
              <a:rPr lang="en-GB" dirty="0"/>
              <a:t> do </a:t>
            </a:r>
            <a:r>
              <a:rPr lang="en-GB" dirty="0" err="1"/>
              <a:t>ecrã</a:t>
            </a:r>
            <a:endParaRPr lang="en-GB" dirty="0"/>
          </a:p>
          <a:p>
            <a:pPr lvl="1"/>
            <a:r>
              <a:rPr lang="en-GB" dirty="0"/>
              <a:t>Price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8514B-F23F-F4D3-4D83-0B1AB9B966A7}"/>
              </a:ext>
            </a:extLst>
          </p:cNvPr>
          <p:cNvSpPr/>
          <p:nvPr/>
        </p:nvSpPr>
        <p:spPr>
          <a:xfrm>
            <a:off x="838200" y="1497373"/>
            <a:ext cx="10582183" cy="630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D482C-2734-C1E4-C08A-3762D5746E82}"/>
              </a:ext>
            </a:extLst>
          </p:cNvPr>
          <p:cNvSpPr txBox="1"/>
          <p:nvPr/>
        </p:nvSpPr>
        <p:spPr>
          <a:xfrm>
            <a:off x="917589" y="1627710"/>
            <a:ext cx="1035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 peso do laptop é </a:t>
            </a:r>
            <a:r>
              <a:rPr lang="en-GB" dirty="0" err="1"/>
              <a:t>influenciado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o </a:t>
            </a:r>
            <a:r>
              <a:rPr lang="en-GB" dirty="0" err="1"/>
              <a:t>tamanho</a:t>
            </a:r>
            <a:r>
              <a:rPr lang="en-GB" dirty="0"/>
              <a:t> do </a:t>
            </a:r>
            <a:r>
              <a:rPr lang="en-GB" dirty="0" err="1"/>
              <a:t>ecrã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625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F756-0BFC-C515-6135-86121FF3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Abordagem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71A3-5D1E-FCEF-1B28-943C0E79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Realizaremos uma regressão linear, considerando o peso como variável dependente e o tamanho do ecrã e o preço como variáveis independentes. Posteriormente iremos </a:t>
            </a:r>
            <a:r>
              <a:rPr lang="pt-PT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comparar o diferente pesos de cada variável na explicação do variável peso</a:t>
            </a:r>
            <a:r>
              <a:rPr lang="pt-PT" b="0" i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. </a:t>
            </a:r>
            <a:endParaRPr lang="pt-PT" dirty="0"/>
          </a:p>
          <a:p>
            <a:r>
              <a:rPr lang="pt-PT" dirty="0"/>
              <a:t>Não é possível chegar a uma conclusão 100% certa, pois sempre há variáveis externas e exceções.</a:t>
            </a:r>
          </a:p>
        </p:txBody>
      </p:sp>
    </p:spTree>
    <p:extLst>
      <p:ext uri="{BB962C8B-B14F-4D97-AF65-F5344CB8AC3E}">
        <p14:creationId xmlns:p14="http://schemas.microsoft.com/office/powerpoint/2010/main" val="1833775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103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Slack-Lato</vt:lpstr>
      <vt:lpstr>Retrospect</vt:lpstr>
      <vt:lpstr>Grupo 1</vt:lpstr>
      <vt:lpstr>Hipótese</vt:lpstr>
      <vt:lpstr>Abordagem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</dc:title>
  <dc:creator>Andreia CAMPOS</dc:creator>
  <cp:lastModifiedBy>Andreia CAMPOS</cp:lastModifiedBy>
  <cp:revision>1</cp:revision>
  <dcterms:created xsi:type="dcterms:W3CDTF">2025-03-18T20:15:17Z</dcterms:created>
  <dcterms:modified xsi:type="dcterms:W3CDTF">2025-03-18T21:13:50Z</dcterms:modified>
</cp:coreProperties>
</file>