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Kreon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Kreon-bold.fntdata"/><Relationship Id="rId10" Type="http://schemas.openxmlformats.org/officeDocument/2006/relationships/slide" Target="slides/slide4.xml"/><Relationship Id="rId21" Type="http://schemas.openxmlformats.org/officeDocument/2006/relationships/font" Target="fonts/Kreon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07e51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07e51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c07e5145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c07e5145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07e514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07e514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07e5145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07e5145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c07e5145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c07e5145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07e5145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07e5145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c07e5145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c07e5145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07e5145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c07e5145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07e5145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07e5145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07e5145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07e5145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1F1F1">
            <a:alpha val="7077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5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02" name="Google Shape;102;p25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sp>
        <p:nvSpPr>
          <p:cNvPr id="103" name="Google Shape;103;p25"/>
          <p:cNvSpPr/>
          <p:nvPr/>
        </p:nvSpPr>
        <p:spPr>
          <a:xfrm>
            <a:off x="2867872" y="1521212"/>
            <a:ext cx="3363900" cy="33636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25"/>
          <p:cNvGrpSpPr/>
          <p:nvPr/>
        </p:nvGrpSpPr>
        <p:grpSpPr>
          <a:xfrm>
            <a:off x="3631536" y="1372389"/>
            <a:ext cx="1845649" cy="1845649"/>
            <a:chOff x="3619861" y="407378"/>
            <a:chExt cx="2166000" cy="2166000"/>
          </a:xfrm>
        </p:grpSpPr>
        <p:sp>
          <p:nvSpPr>
            <p:cNvPr id="105" name="Google Shape;105;p2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5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Kreon"/>
                  <a:ea typeface="Kreon"/>
                  <a:cs typeface="Kreon"/>
                  <a:sym typeface="Kreon"/>
                </a:rPr>
                <a:t> </a:t>
              </a:r>
              <a:r>
                <a:rPr lang="en" sz="1800">
                  <a:solidFill>
                    <a:srgbClr val="F3F3F3"/>
                  </a:solidFill>
                  <a:latin typeface="Kreon"/>
                  <a:ea typeface="Kreon"/>
                  <a:cs typeface="Kreon"/>
                  <a:sym typeface="Kreon"/>
                </a:rPr>
                <a:t>Fun</a:t>
              </a:r>
              <a:endParaRPr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25"/>
          <p:cNvGrpSpPr/>
          <p:nvPr/>
        </p:nvGrpSpPr>
        <p:grpSpPr>
          <a:xfrm>
            <a:off x="4507707" y="1999249"/>
            <a:ext cx="1845649" cy="1845649"/>
            <a:chOff x="4648111" y="1143043"/>
            <a:chExt cx="2166000" cy="2166000"/>
          </a:xfrm>
        </p:grpSpPr>
        <p:sp>
          <p:nvSpPr>
            <p:cNvPr id="108" name="Google Shape;108;p25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Kreon"/>
                  <a:ea typeface="Kreon"/>
                  <a:cs typeface="Kreon"/>
                  <a:sym typeface="Kreon"/>
                </a:rPr>
                <a:t> </a:t>
              </a:r>
              <a:r>
                <a:rPr lang="en" sz="1800">
                  <a:solidFill>
                    <a:srgbClr val="F3F3F3"/>
                  </a:solidFill>
                  <a:latin typeface="Kreon"/>
                  <a:ea typeface="Kreon"/>
                  <a:cs typeface="Kreon"/>
                  <a:sym typeface="Kreon"/>
                </a:rPr>
                <a:t>Medieval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25"/>
          <p:cNvGrpSpPr/>
          <p:nvPr/>
        </p:nvGrpSpPr>
        <p:grpSpPr>
          <a:xfrm>
            <a:off x="4158943" y="3034249"/>
            <a:ext cx="1845649" cy="1845649"/>
            <a:chOff x="4238812" y="2357689"/>
            <a:chExt cx="2166000" cy="2166000"/>
          </a:xfrm>
        </p:grpSpPr>
        <p:sp>
          <p:nvSpPr>
            <p:cNvPr id="111" name="Google Shape;111;p2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Kreon"/>
                  <a:ea typeface="Kreon"/>
                  <a:cs typeface="Kreon"/>
                  <a:sym typeface="Kreon"/>
                </a:rPr>
                <a:t> </a:t>
              </a:r>
              <a:r>
                <a:rPr lang="en" sz="1800">
                  <a:solidFill>
                    <a:srgbClr val="F3F3F3"/>
                  </a:solidFill>
                  <a:latin typeface="Kreon"/>
                  <a:ea typeface="Kreon"/>
                  <a:cs typeface="Kreon"/>
                  <a:sym typeface="Kreon"/>
                </a:rPr>
                <a:t>Magic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25"/>
          <p:cNvGrpSpPr/>
          <p:nvPr/>
        </p:nvGrpSpPr>
        <p:grpSpPr>
          <a:xfrm>
            <a:off x="3089038" y="3034335"/>
            <a:ext cx="1845649" cy="1845649"/>
            <a:chOff x="2983201" y="2357790"/>
            <a:chExt cx="2166000" cy="2166000"/>
          </a:xfrm>
        </p:grpSpPr>
        <p:sp>
          <p:nvSpPr>
            <p:cNvPr id="114" name="Google Shape;114;p2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5"/>
            <p:cNvSpPr txBox="1"/>
            <p:nvPr/>
          </p:nvSpPr>
          <p:spPr>
            <a:xfrm>
              <a:off x="3163037" y="3233732"/>
              <a:ext cx="14850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Kreon"/>
                  <a:ea typeface="Kreon"/>
                  <a:cs typeface="Kreon"/>
                  <a:sym typeface="Kreon"/>
                </a:rPr>
                <a:t> </a:t>
              </a:r>
              <a:r>
                <a:rPr lang="en" sz="1800">
                  <a:solidFill>
                    <a:srgbClr val="F3F3F3"/>
                  </a:solidFill>
                  <a:latin typeface="Kreon"/>
                  <a:ea typeface="Kreon"/>
                  <a:cs typeface="Kreon"/>
                  <a:sym typeface="Kreon"/>
                </a:rPr>
                <a:t>Expressive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25"/>
          <p:cNvGrpSpPr/>
          <p:nvPr/>
        </p:nvGrpSpPr>
        <p:grpSpPr>
          <a:xfrm>
            <a:off x="2755463" y="1999223"/>
            <a:ext cx="1845649" cy="1845649"/>
            <a:chOff x="2591728" y="1143012"/>
            <a:chExt cx="2166000" cy="2166000"/>
          </a:xfrm>
        </p:grpSpPr>
        <p:sp>
          <p:nvSpPr>
            <p:cNvPr id="117" name="Google Shape;117;p2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 txBox="1"/>
            <p:nvPr/>
          </p:nvSpPr>
          <p:spPr>
            <a:xfrm>
              <a:off x="2830556" y="166626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Kreon"/>
                  <a:ea typeface="Kreon"/>
                  <a:cs typeface="Kreon"/>
                  <a:sym typeface="Kreon"/>
                </a:rPr>
                <a:t> </a:t>
              </a:r>
              <a:r>
                <a:rPr lang="en" sz="1800">
                  <a:solidFill>
                    <a:srgbClr val="F3F3F3"/>
                  </a:solidFill>
                  <a:latin typeface="Kreon"/>
                  <a:ea typeface="Kreon"/>
                  <a:cs typeface="Kreon"/>
                  <a:sym typeface="Kreon"/>
                </a:rPr>
                <a:t>Cartoon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119;p25"/>
          <p:cNvSpPr/>
          <p:nvPr/>
        </p:nvSpPr>
        <p:spPr>
          <a:xfrm>
            <a:off x="4027565" y="2680882"/>
            <a:ext cx="1044600" cy="10446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3D models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4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200" name="Google Shape;200;p34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Color Scheme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6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27" name="Google Shape;127;p26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700" y="1604725"/>
            <a:ext cx="4977950" cy="25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7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36" name="Google Shape;136;p27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37" name="Google Shape;1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538" y="1473850"/>
            <a:ext cx="3187974" cy="31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8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45" name="Google Shape;145;p28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836" y="1501100"/>
            <a:ext cx="4685527" cy="331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9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54" name="Google Shape;154;p29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300" y="1655750"/>
            <a:ext cx="7255381" cy="284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0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63" name="Google Shape;163;p30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300" y="1655750"/>
            <a:ext cx="7255381" cy="284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282" y="1655750"/>
            <a:ext cx="7255390" cy="284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1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73" name="Google Shape;173;p31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38" y="1690325"/>
            <a:ext cx="7351920" cy="27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2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82" name="Google Shape;182;p32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738" y="1403475"/>
            <a:ext cx="4545572" cy="3214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eon"/>
                <a:ea typeface="Kreon"/>
                <a:cs typeface="Kreon"/>
                <a:sym typeface="Kreon"/>
              </a:rPr>
              <a:t>Concept Art</a:t>
            </a:r>
            <a:endParaRPr>
              <a:latin typeface="Kreon"/>
              <a:ea typeface="Kreon"/>
              <a:cs typeface="Kreon"/>
              <a:sym typeface="Kreon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75" y="3875750"/>
            <a:ext cx="1427224" cy="1009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>
            <a:off x="397950" y="1150175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cxnSp>
        <p:nvCxnSpPr>
          <p:cNvPr id="191" name="Google Shape;191;p33"/>
          <p:cNvCxnSpPr/>
          <p:nvPr/>
        </p:nvCxnSpPr>
        <p:spPr>
          <a:xfrm rot="126">
            <a:off x="397879" y="311822"/>
            <a:ext cx="81933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fadeDir="5400012" kx="0" rotWithShape="0" algn="bl" stPos="0" sy="-100000" ky="0"/>
          </a:effectLst>
        </p:spPr>
      </p:cxn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688" y="1476550"/>
            <a:ext cx="4865674" cy="31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