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Kreon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Kreon-bold.fntdata"/><Relationship Id="rId10" Type="http://schemas.openxmlformats.org/officeDocument/2006/relationships/font" Target="fonts/Kreon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1a990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1a990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1a9902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1a9902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c0794f0e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c0794f0e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1F1F1">
            <a:alpha val="707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37824"/>
            <a:ext cx="9144003" cy="64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1022275" y="432100"/>
            <a:ext cx="78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Kreon"/>
                <a:ea typeface="Kreon"/>
                <a:cs typeface="Kreon"/>
                <a:sym typeface="Kreon"/>
              </a:rPr>
              <a:t>DragonTale</a:t>
            </a:r>
            <a:endParaRPr sz="48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The tools we used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9875"/>
            <a:ext cx="84375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3553"/>
            <a:ext cx="4572000" cy="15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225" y="1988372"/>
            <a:ext cx="157624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001" y="2710625"/>
            <a:ext cx="1647024" cy="23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8845" y="3322270"/>
            <a:ext cx="3923200" cy="1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Sound events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95725"/>
            <a:ext cx="85206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Soundscapes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	Forest  &amp;	Tower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UI effects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Character</a:t>
            </a:r>
            <a:r>
              <a:rPr lang="en">
                <a:latin typeface="Kreon"/>
                <a:ea typeface="Kreon"/>
                <a:cs typeface="Kreon"/>
                <a:sym typeface="Kreon"/>
              </a:rPr>
              <a:t> animations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	Motion &amp; Combat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	Using two parameters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77" name="Google Shape;77;p15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Music &amp; Snapshots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10850"/>
            <a:ext cx="85206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Orchestral/Fantasy themed soundtrack 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Main theme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Exploration themes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Combat themes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Snapshots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Combat, Reverb &amp; Main Menu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86" name="Google Shape;86;p16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