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06.12.2017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7692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06.12.2017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657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06.12.2017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6666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06.12.2017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27534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06.12.2017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22094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06.12.2017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37495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06.12.2017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99089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06.12.2017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4279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06.12.2017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8906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06.12.2017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7317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06.12.2017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5731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06.12.2017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369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06.12.2017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7231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06.12.2017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3720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06.12.2017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1821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06.12.2017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4557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663A-CE1B-480C-ABFA-A1C2E4D1AD37}" type="datetimeFigureOut">
              <a:rPr lang="ro-RO" smtClean="0"/>
              <a:t>06.12.2017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411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C6663A-CE1B-480C-ABFA-A1C2E4D1AD37}" type="datetimeFigureOut">
              <a:rPr lang="ro-RO" smtClean="0"/>
              <a:t>06.12.2017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C5DCAF-5AED-4914-A08C-56C9518C52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1188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  <p:sldLayoutId id="2147484125" r:id="rId12"/>
    <p:sldLayoutId id="2147484126" r:id="rId13"/>
    <p:sldLayoutId id="2147484127" r:id="rId14"/>
    <p:sldLayoutId id="2147484128" r:id="rId15"/>
    <p:sldLayoutId id="2147484129" r:id="rId16"/>
    <p:sldLayoutId id="21474841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0" y="413417"/>
            <a:ext cx="8574622" cy="2616199"/>
          </a:xfrm>
        </p:spPr>
        <p:txBody>
          <a:bodyPr>
            <a:normAutofit/>
          </a:bodyPr>
          <a:lstStyle/>
          <a:p>
            <a:r>
              <a:rPr lang="en-US" sz="9600" dirty="0" err="1" smtClean="0">
                <a:latin typeface="Lucida Console" panose="020B0609040504020204" pitchFamily="49" charset="0"/>
              </a:rPr>
              <a:t>Dava</a:t>
            </a:r>
            <a:r>
              <a:rPr lang="en-US" sz="9600" dirty="0" smtClean="0">
                <a:latin typeface="Lucida Console" panose="020B0609040504020204" pitchFamily="49" charset="0"/>
              </a:rPr>
              <a:t/>
            </a:r>
            <a:br>
              <a:rPr lang="en-US" sz="9600" dirty="0" smtClean="0">
                <a:latin typeface="Lucida Console" panose="020B0609040504020204" pitchFamily="49" charset="0"/>
              </a:rPr>
            </a:br>
            <a:r>
              <a:rPr lang="en-US" sz="3600" dirty="0" smtClean="0">
                <a:latin typeface="Lucida Console" panose="020B0609040504020204" pitchFamily="49" charset="0"/>
              </a:rPr>
              <a:t>Week 2</a:t>
            </a:r>
            <a:endParaRPr lang="ro-RO" sz="3600" dirty="0">
              <a:latin typeface="Lucida Console" panose="020B060904050402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Arhip Andrei-</a:t>
            </a:r>
            <a:r>
              <a:rPr lang="en-US" dirty="0" err="1" smtClean="0">
                <a:latin typeface="Lucida Console" panose="020B0609040504020204" pitchFamily="49" charset="0"/>
              </a:rPr>
              <a:t>Emanoil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err="1" smtClean="0">
                <a:latin typeface="Lucida Console" panose="020B0609040504020204" pitchFamily="49" charset="0"/>
              </a:rPr>
              <a:t>Cojocariu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Vladut</a:t>
            </a:r>
            <a:r>
              <a:rPr lang="en-US" dirty="0" smtClean="0">
                <a:latin typeface="Lucida Console" panose="020B0609040504020204" pitchFamily="49" charset="0"/>
              </a:rPr>
              <a:t>-Adrian</a:t>
            </a:r>
          </a:p>
          <a:p>
            <a:r>
              <a:rPr lang="en-US" dirty="0" err="1" smtClean="0">
                <a:latin typeface="Lucida Console" panose="020B0609040504020204" pitchFamily="49" charset="0"/>
              </a:rPr>
              <a:t>Diaconu</a:t>
            </a:r>
            <a:r>
              <a:rPr lang="en-US" dirty="0" smtClean="0">
                <a:latin typeface="Lucida Console" panose="020B0609040504020204" pitchFamily="49" charset="0"/>
              </a:rPr>
              <a:t> Dan</a:t>
            </a:r>
            <a:endParaRPr lang="ro-RO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49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Project Overview</a:t>
            </a:r>
            <a:endParaRPr lang="ro-RO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124201"/>
          </a:xfrm>
        </p:spPr>
        <p:txBody>
          <a:bodyPr/>
          <a:lstStyle/>
          <a:p>
            <a:r>
              <a:rPr lang="en-US" dirty="0" smtClean="0">
                <a:latin typeface="Lucida Console" panose="020B0609040504020204" pitchFamily="49" charset="0"/>
              </a:rPr>
              <a:t>Time management app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Can be used either for single days or entire schedules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Divides activities into 3 categories: housework, study/work and leisure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Helps the user in organizing his activities, takes into consideration delays</a:t>
            </a:r>
            <a:endParaRPr lang="ro-RO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41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138" y="801189"/>
            <a:ext cx="10018713" cy="1752599"/>
          </a:xfrm>
        </p:spPr>
        <p:txBody>
          <a:bodyPr/>
          <a:lstStyle/>
          <a:p>
            <a:r>
              <a:rPr lang="en-US" dirty="0" smtClean="0"/>
              <a:t>Goals for first iteration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229" y="2266405"/>
            <a:ext cx="10018713" cy="3124201"/>
          </a:xfrm>
        </p:spPr>
        <p:txBody>
          <a:bodyPr/>
          <a:lstStyle/>
          <a:p>
            <a:r>
              <a:rPr lang="en-US" dirty="0" smtClean="0"/>
              <a:t>Decide on the project’s ideas, design its architecture</a:t>
            </a:r>
          </a:p>
          <a:p>
            <a:r>
              <a:rPr lang="en-US" dirty="0" smtClean="0"/>
              <a:t>Review other Web API examples, start documenting</a:t>
            </a:r>
          </a:p>
          <a:p>
            <a:r>
              <a:rPr lang="en-US" dirty="0" smtClean="0"/>
              <a:t>Start implementation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3737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startup (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trello</a:t>
            </a:r>
            <a:r>
              <a:rPr lang="en-US" dirty="0" smtClean="0"/>
              <a:t>, </a:t>
            </a:r>
            <a:r>
              <a:rPr lang="en-US" dirty="0" err="1" smtClean="0"/>
              <a:t>sonnarqube</a:t>
            </a:r>
            <a:r>
              <a:rPr lang="en-US" dirty="0" smtClean="0"/>
              <a:t>, setup)</a:t>
            </a:r>
          </a:p>
          <a:p>
            <a:r>
              <a:rPr lang="en-US" dirty="0" smtClean="0"/>
              <a:t>Data sheet</a:t>
            </a:r>
          </a:p>
          <a:p>
            <a:r>
              <a:rPr lang="en-US" dirty="0" smtClean="0"/>
              <a:t>Project </a:t>
            </a:r>
            <a:r>
              <a:rPr lang="en-US" dirty="0" smtClean="0"/>
              <a:t>base ideas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0484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3281" y="1866899"/>
            <a:ext cx="10018713" cy="3124201"/>
          </a:xfrm>
        </p:spPr>
        <p:txBody>
          <a:bodyPr/>
          <a:lstStyle/>
          <a:p>
            <a:r>
              <a:rPr lang="en-US" dirty="0" smtClean="0"/>
              <a:t>UML Diagrams, Project Architecture</a:t>
            </a:r>
            <a:endParaRPr lang="en-US" dirty="0" smtClean="0"/>
          </a:p>
          <a:p>
            <a:r>
              <a:rPr lang="en-US" dirty="0" smtClean="0"/>
              <a:t>Implementation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1239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167</TotalTime>
  <Words>92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Lucida Console</vt:lpstr>
      <vt:lpstr>Parallax</vt:lpstr>
      <vt:lpstr>Dava Week 2</vt:lpstr>
      <vt:lpstr>Project Overview</vt:lpstr>
      <vt:lpstr>Goals for first iteration</vt:lpstr>
      <vt:lpstr>Done</vt:lpstr>
      <vt:lpstr>Status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 Arhip</dc:creator>
  <cp:lastModifiedBy>Andrei Arhip</cp:lastModifiedBy>
  <cp:revision>7</cp:revision>
  <dcterms:created xsi:type="dcterms:W3CDTF">2017-12-05T14:51:24Z</dcterms:created>
  <dcterms:modified xsi:type="dcterms:W3CDTF">2017-12-06T07:49:20Z</dcterms:modified>
</cp:coreProperties>
</file>