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69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5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53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209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749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8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27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90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31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31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72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5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6663A-CE1B-480C-ABFA-A1C2E4D1AD37}" type="datetimeFigureOut">
              <a:rPr lang="ro-RO" smtClean="0"/>
              <a:t>13.12.2017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18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13417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Lucida Console" panose="020B0609040504020204" pitchFamily="49" charset="0"/>
              </a:rPr>
              <a:t>Dava</a:t>
            </a:r>
            <a:r>
              <a:rPr lang="en-US" sz="9600" dirty="0" smtClean="0">
                <a:latin typeface="Lucida Console" panose="020B0609040504020204" pitchFamily="49" charset="0"/>
              </a:rPr>
              <a:t/>
            </a:r>
            <a:br>
              <a:rPr lang="en-US" sz="9600" dirty="0" smtClean="0">
                <a:latin typeface="Lucida Console" panose="020B0609040504020204" pitchFamily="49" charset="0"/>
              </a:rPr>
            </a:br>
            <a:r>
              <a:rPr lang="en-US" sz="3600" dirty="0" smtClean="0">
                <a:latin typeface="Lucida Console" panose="020B0609040504020204" pitchFamily="49" charset="0"/>
              </a:rPr>
              <a:t>Week 3</a:t>
            </a:r>
            <a:endParaRPr lang="ro-RO" sz="36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Arhip Andrei-</a:t>
            </a:r>
            <a:r>
              <a:rPr lang="en-US" dirty="0" err="1" smtClean="0">
                <a:latin typeface="Lucida Console" panose="020B0609040504020204" pitchFamily="49" charset="0"/>
              </a:rPr>
              <a:t>Emanoil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Cojocariu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Vladut</a:t>
            </a:r>
            <a:r>
              <a:rPr lang="en-US" dirty="0" smtClean="0">
                <a:latin typeface="Lucida Console" panose="020B0609040504020204" pitchFamily="49" charset="0"/>
              </a:rPr>
              <a:t>-Adrian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Diaconu</a:t>
            </a:r>
            <a:r>
              <a:rPr lang="en-US" dirty="0" smtClean="0">
                <a:latin typeface="Lucida Console" panose="020B0609040504020204" pitchFamily="49" charset="0"/>
              </a:rPr>
              <a:t> Dan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38" y="801189"/>
            <a:ext cx="10018713" cy="1752599"/>
          </a:xfrm>
        </p:spPr>
        <p:txBody>
          <a:bodyPr/>
          <a:lstStyle/>
          <a:p>
            <a:r>
              <a:rPr lang="en-US" dirty="0" smtClean="0"/>
              <a:t>Goals for second iteration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229" y="2266405"/>
            <a:ext cx="10018713" cy="3124201"/>
          </a:xfrm>
        </p:spPr>
        <p:txBody>
          <a:bodyPr/>
          <a:lstStyle/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Swagger, Database Connection</a:t>
            </a:r>
          </a:p>
          <a:p>
            <a:r>
              <a:rPr lang="en-US" dirty="0"/>
              <a:t>Implement base structure,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6373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89" y="0"/>
            <a:ext cx="7894821" cy="7315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Use Case Diagram</a:t>
            </a:r>
            <a:endParaRPr lang="ro-RO" sz="2800" dirty="0">
              <a:latin typeface="Lucida Console" panose="020B06090405040202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4" y="731520"/>
            <a:ext cx="8844557" cy="5826176"/>
          </a:xfrm>
        </p:spPr>
      </p:pic>
    </p:spTree>
    <p:extLst>
      <p:ext uri="{BB962C8B-B14F-4D97-AF65-F5344CB8AC3E}">
        <p14:creationId xmlns:p14="http://schemas.microsoft.com/office/powerpoint/2010/main" val="7354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22862"/>
            <a:ext cx="10018713" cy="3124201"/>
          </a:xfrm>
        </p:spPr>
        <p:txBody>
          <a:bodyPr/>
          <a:lstStyle/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Project prerequisite</a:t>
            </a:r>
          </a:p>
          <a:p>
            <a:r>
              <a:rPr lang="en-US" dirty="0" smtClean="0"/>
              <a:t>Base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Work modules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4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944" y="1953985"/>
            <a:ext cx="10018713" cy="3124201"/>
          </a:xfrm>
        </p:spPr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/>
              <a:t>Angular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Units +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180</TotalTime>
  <Words>45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Lucida Console</vt:lpstr>
      <vt:lpstr>Parallax</vt:lpstr>
      <vt:lpstr>Dava Week 3</vt:lpstr>
      <vt:lpstr>Goals for second iteration</vt:lpstr>
      <vt:lpstr>Use Case Diagram</vt:lpstr>
      <vt:lpstr>Done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Arhip</dc:creator>
  <cp:lastModifiedBy>Andrei Arhip</cp:lastModifiedBy>
  <cp:revision>9</cp:revision>
  <dcterms:created xsi:type="dcterms:W3CDTF">2017-12-05T14:51:24Z</dcterms:created>
  <dcterms:modified xsi:type="dcterms:W3CDTF">2017-12-13T04:51:47Z</dcterms:modified>
</cp:coreProperties>
</file>