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69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5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66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753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209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749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908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279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90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31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731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69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3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72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82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557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11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C6663A-CE1B-480C-ABFA-A1C2E4D1AD37}" type="datetimeFigureOut">
              <a:rPr lang="ro-RO" smtClean="0"/>
              <a:t>21.12.2017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188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413417"/>
            <a:ext cx="8574622" cy="2616199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latin typeface="Lucida Console" panose="020B0609040504020204" pitchFamily="49" charset="0"/>
              </a:rPr>
              <a:t>Dava</a:t>
            </a:r>
            <a:r>
              <a:rPr lang="en-US" sz="9600" dirty="0" smtClean="0">
                <a:latin typeface="Lucida Console" panose="020B0609040504020204" pitchFamily="49" charset="0"/>
              </a:rPr>
              <a:t/>
            </a:r>
            <a:br>
              <a:rPr lang="en-US" sz="9600" dirty="0" smtClean="0">
                <a:latin typeface="Lucida Console" panose="020B0609040504020204" pitchFamily="49" charset="0"/>
              </a:rPr>
            </a:br>
            <a:r>
              <a:rPr lang="en-US" sz="3600" dirty="0" smtClean="0">
                <a:latin typeface="Lucida Console" panose="020B0609040504020204" pitchFamily="49" charset="0"/>
              </a:rPr>
              <a:t>Week </a:t>
            </a:r>
            <a:r>
              <a:rPr lang="en-US" sz="3600" dirty="0" smtClean="0">
                <a:latin typeface="Lucida Console" panose="020B0609040504020204" pitchFamily="49" charset="0"/>
              </a:rPr>
              <a:t>4</a:t>
            </a:r>
            <a:endParaRPr lang="ro-RO" sz="3600" dirty="0"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Arhip Andrei-</a:t>
            </a:r>
            <a:r>
              <a:rPr lang="en-US" dirty="0" err="1" smtClean="0">
                <a:latin typeface="Lucida Console" panose="020B0609040504020204" pitchFamily="49" charset="0"/>
              </a:rPr>
              <a:t>Emanoil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Cojocariu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Vladut</a:t>
            </a:r>
            <a:r>
              <a:rPr lang="en-US" dirty="0" smtClean="0">
                <a:latin typeface="Lucida Console" panose="020B0609040504020204" pitchFamily="49" charset="0"/>
              </a:rPr>
              <a:t>-Adrian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Diaconu</a:t>
            </a:r>
            <a:r>
              <a:rPr lang="en-US" dirty="0" smtClean="0">
                <a:latin typeface="Lucida Console" panose="020B0609040504020204" pitchFamily="49" charset="0"/>
              </a:rPr>
              <a:t> Dan</a:t>
            </a:r>
            <a:endParaRPr lang="ro-RO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38" y="801189"/>
            <a:ext cx="10018713" cy="1752599"/>
          </a:xfrm>
        </p:spPr>
        <p:txBody>
          <a:bodyPr/>
          <a:lstStyle/>
          <a:p>
            <a:r>
              <a:rPr lang="en-US" dirty="0" smtClean="0"/>
              <a:t>Goals for </a:t>
            </a:r>
            <a:r>
              <a:rPr lang="en-US" dirty="0" smtClean="0"/>
              <a:t>third </a:t>
            </a:r>
            <a:r>
              <a:rPr lang="en-US" dirty="0" smtClean="0"/>
              <a:t>iteration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229" y="2266405"/>
            <a:ext cx="10018713" cy="3124201"/>
          </a:xfrm>
        </p:spPr>
        <p:txBody>
          <a:bodyPr/>
          <a:lstStyle/>
          <a:p>
            <a:r>
              <a:rPr lang="en-US" dirty="0" smtClean="0"/>
              <a:t>Layout</a:t>
            </a:r>
            <a:endParaRPr lang="en-US" dirty="0" smtClean="0"/>
          </a:p>
          <a:p>
            <a:r>
              <a:rPr lang="en-US" dirty="0" smtClean="0"/>
              <a:t>Angular Components</a:t>
            </a:r>
            <a:endParaRPr lang="en-US" dirty="0" smtClean="0"/>
          </a:p>
          <a:p>
            <a:r>
              <a:rPr lang="en-US" dirty="0" smtClean="0"/>
              <a:t>Unit +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070" y="2161902"/>
            <a:ext cx="10018713" cy="3124201"/>
          </a:xfrm>
        </p:spPr>
        <p:txBody>
          <a:bodyPr/>
          <a:lstStyle/>
          <a:p>
            <a:r>
              <a:rPr lang="en-US" dirty="0" smtClean="0"/>
              <a:t>Unit + Integration Tests</a:t>
            </a:r>
            <a:endParaRPr lang="en-US" dirty="0" smtClean="0"/>
          </a:p>
          <a:p>
            <a:r>
              <a:rPr lang="en-US" dirty="0" smtClean="0"/>
              <a:t>Refactoring</a:t>
            </a:r>
            <a:endParaRPr lang="en-US" dirty="0" smtClean="0"/>
          </a:p>
          <a:p>
            <a:r>
              <a:rPr lang="en-US" dirty="0" smtClean="0"/>
              <a:t>Work with Angular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944" y="1953985"/>
            <a:ext cx="10018713" cy="3124201"/>
          </a:xfrm>
        </p:spPr>
        <p:txBody>
          <a:bodyPr/>
          <a:lstStyle/>
          <a:p>
            <a:r>
              <a:rPr lang="en-US" dirty="0" smtClean="0"/>
              <a:t>Layout</a:t>
            </a:r>
          </a:p>
          <a:p>
            <a:r>
              <a:rPr lang="en-US" dirty="0"/>
              <a:t>Angular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Add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183</TotalTime>
  <Words>33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Lucida Console</vt:lpstr>
      <vt:lpstr>Parallax</vt:lpstr>
      <vt:lpstr>Dava Week 4</vt:lpstr>
      <vt:lpstr>Goals for third iteration</vt:lpstr>
      <vt:lpstr>Done</vt:lpstr>
      <vt:lpstr>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Arhip</dc:creator>
  <cp:lastModifiedBy>Andrei Arhip</cp:lastModifiedBy>
  <cp:revision>10</cp:revision>
  <dcterms:created xsi:type="dcterms:W3CDTF">2017-12-05T14:51:24Z</dcterms:created>
  <dcterms:modified xsi:type="dcterms:W3CDTF">2017-12-21T00:39:40Z</dcterms:modified>
</cp:coreProperties>
</file>