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59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663A-CE1B-480C-ABFA-A1C2E4D1AD37}" type="datetimeFigureOut">
              <a:rPr lang="ro-RO" smtClean="0"/>
              <a:t>05.12.2017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DCAF-5AED-4914-A08C-56C9518C522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76929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663A-CE1B-480C-ABFA-A1C2E4D1AD37}" type="datetimeFigureOut">
              <a:rPr lang="ro-RO" smtClean="0"/>
              <a:t>05.12.2017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DCAF-5AED-4914-A08C-56C9518C522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6579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663A-CE1B-480C-ABFA-A1C2E4D1AD37}" type="datetimeFigureOut">
              <a:rPr lang="ro-RO" smtClean="0"/>
              <a:t>05.12.2017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DCAF-5AED-4914-A08C-56C9518C522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6666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663A-CE1B-480C-ABFA-A1C2E4D1AD37}" type="datetimeFigureOut">
              <a:rPr lang="ro-RO" smtClean="0"/>
              <a:t>05.12.2017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DCAF-5AED-4914-A08C-56C9518C522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27534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663A-CE1B-480C-ABFA-A1C2E4D1AD37}" type="datetimeFigureOut">
              <a:rPr lang="ro-RO" smtClean="0"/>
              <a:t>05.12.2017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DCAF-5AED-4914-A08C-56C9518C522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22094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663A-CE1B-480C-ABFA-A1C2E4D1AD37}" type="datetimeFigureOut">
              <a:rPr lang="ro-RO" smtClean="0"/>
              <a:t>05.12.2017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DCAF-5AED-4914-A08C-56C9518C522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37495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663A-CE1B-480C-ABFA-A1C2E4D1AD37}" type="datetimeFigureOut">
              <a:rPr lang="ro-RO" smtClean="0"/>
              <a:t>05.12.2017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DCAF-5AED-4914-A08C-56C9518C522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99089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663A-CE1B-480C-ABFA-A1C2E4D1AD37}" type="datetimeFigureOut">
              <a:rPr lang="ro-RO" smtClean="0"/>
              <a:t>05.12.2017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DCAF-5AED-4914-A08C-56C9518C522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42792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663A-CE1B-480C-ABFA-A1C2E4D1AD37}" type="datetimeFigureOut">
              <a:rPr lang="ro-RO" smtClean="0"/>
              <a:t>05.12.2017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DCAF-5AED-4914-A08C-56C9518C522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89062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663A-CE1B-480C-ABFA-A1C2E4D1AD37}" type="datetimeFigureOut">
              <a:rPr lang="ro-RO" smtClean="0"/>
              <a:t>05.12.2017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6C5DCAF-5AED-4914-A08C-56C9518C522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73173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663A-CE1B-480C-ABFA-A1C2E4D1AD37}" type="datetimeFigureOut">
              <a:rPr lang="ro-RO" smtClean="0"/>
              <a:t>05.12.2017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DCAF-5AED-4914-A08C-56C9518C522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57315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663A-CE1B-480C-ABFA-A1C2E4D1AD37}" type="datetimeFigureOut">
              <a:rPr lang="ro-RO" smtClean="0"/>
              <a:t>05.12.2017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DCAF-5AED-4914-A08C-56C9518C522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3699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663A-CE1B-480C-ABFA-A1C2E4D1AD37}" type="datetimeFigureOut">
              <a:rPr lang="ro-RO" smtClean="0"/>
              <a:t>05.12.2017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DCAF-5AED-4914-A08C-56C9518C522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72318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663A-CE1B-480C-ABFA-A1C2E4D1AD37}" type="datetimeFigureOut">
              <a:rPr lang="ro-RO" smtClean="0"/>
              <a:t>05.12.2017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DCAF-5AED-4914-A08C-56C9518C522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3720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663A-CE1B-480C-ABFA-A1C2E4D1AD37}" type="datetimeFigureOut">
              <a:rPr lang="ro-RO" smtClean="0"/>
              <a:t>05.12.2017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DCAF-5AED-4914-A08C-56C9518C522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1821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663A-CE1B-480C-ABFA-A1C2E4D1AD37}" type="datetimeFigureOut">
              <a:rPr lang="ro-RO" smtClean="0"/>
              <a:t>05.12.2017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DCAF-5AED-4914-A08C-56C9518C522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4557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663A-CE1B-480C-ABFA-A1C2E4D1AD37}" type="datetimeFigureOut">
              <a:rPr lang="ro-RO" smtClean="0"/>
              <a:t>05.12.2017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DCAF-5AED-4914-A08C-56C9518C522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4119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EC6663A-CE1B-480C-ABFA-A1C2E4D1AD37}" type="datetimeFigureOut">
              <a:rPr lang="ro-RO" smtClean="0"/>
              <a:t>05.12.2017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C5DCAF-5AED-4914-A08C-56C9518C522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11883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4" r:id="rId1"/>
    <p:sldLayoutId id="2147484115" r:id="rId2"/>
    <p:sldLayoutId id="2147484116" r:id="rId3"/>
    <p:sldLayoutId id="2147484117" r:id="rId4"/>
    <p:sldLayoutId id="2147484118" r:id="rId5"/>
    <p:sldLayoutId id="2147484119" r:id="rId6"/>
    <p:sldLayoutId id="2147484120" r:id="rId7"/>
    <p:sldLayoutId id="2147484121" r:id="rId8"/>
    <p:sldLayoutId id="2147484122" r:id="rId9"/>
    <p:sldLayoutId id="2147484123" r:id="rId10"/>
    <p:sldLayoutId id="2147484124" r:id="rId11"/>
    <p:sldLayoutId id="2147484125" r:id="rId12"/>
    <p:sldLayoutId id="2147484126" r:id="rId13"/>
    <p:sldLayoutId id="2147484127" r:id="rId14"/>
    <p:sldLayoutId id="2147484128" r:id="rId15"/>
    <p:sldLayoutId id="2147484129" r:id="rId16"/>
    <p:sldLayoutId id="214748413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0" y="413417"/>
            <a:ext cx="8574622" cy="2616199"/>
          </a:xfrm>
        </p:spPr>
        <p:txBody>
          <a:bodyPr>
            <a:normAutofit/>
          </a:bodyPr>
          <a:lstStyle/>
          <a:p>
            <a:r>
              <a:rPr lang="en-US" sz="9600" dirty="0" err="1" smtClean="0">
                <a:latin typeface="Lucida Console" panose="020B0609040504020204" pitchFamily="49" charset="0"/>
              </a:rPr>
              <a:t>Dava</a:t>
            </a:r>
            <a:endParaRPr lang="ro-RO" sz="9600" dirty="0">
              <a:latin typeface="Lucida Console" panose="020B060904050402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Arhip Andrei-</a:t>
            </a:r>
            <a:r>
              <a:rPr lang="en-US" dirty="0" err="1" smtClean="0">
                <a:latin typeface="Lucida Console" panose="020B0609040504020204" pitchFamily="49" charset="0"/>
              </a:rPr>
              <a:t>Emanoil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err="1" smtClean="0">
                <a:latin typeface="Lucida Console" panose="020B0609040504020204" pitchFamily="49" charset="0"/>
              </a:rPr>
              <a:t>Cojocariu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err="1" smtClean="0">
                <a:latin typeface="Lucida Console" panose="020B0609040504020204" pitchFamily="49" charset="0"/>
              </a:rPr>
              <a:t>Vladut</a:t>
            </a:r>
            <a:r>
              <a:rPr lang="en-US" dirty="0" smtClean="0">
                <a:latin typeface="Lucida Console" panose="020B0609040504020204" pitchFamily="49" charset="0"/>
              </a:rPr>
              <a:t>-Adrian</a:t>
            </a:r>
          </a:p>
          <a:p>
            <a:r>
              <a:rPr lang="en-US" dirty="0" err="1" smtClean="0">
                <a:latin typeface="Lucida Console" panose="020B0609040504020204" pitchFamily="49" charset="0"/>
              </a:rPr>
              <a:t>Diaconu</a:t>
            </a:r>
            <a:r>
              <a:rPr lang="en-US" dirty="0" smtClean="0">
                <a:latin typeface="Lucida Console" panose="020B0609040504020204" pitchFamily="49" charset="0"/>
              </a:rPr>
              <a:t> Dan</a:t>
            </a:r>
            <a:endParaRPr lang="ro-RO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497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Project Overview</a:t>
            </a:r>
            <a:endParaRPr lang="ro-RO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124201"/>
          </a:xfrm>
        </p:spPr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Time management app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Can be used either for single days or entire schedules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Divides activities into 3 categories: housework, study/work and leisure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Helps the user in organizing his activities, takes into consideration delays</a:t>
            </a:r>
            <a:endParaRPr lang="ro-RO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412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138" y="801189"/>
            <a:ext cx="10018713" cy="1752599"/>
          </a:xfrm>
        </p:spPr>
        <p:txBody>
          <a:bodyPr/>
          <a:lstStyle/>
          <a:p>
            <a:r>
              <a:rPr lang="en-US" dirty="0" smtClean="0"/>
              <a:t>Goals for first iteration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2553788"/>
            <a:ext cx="10018713" cy="3124201"/>
          </a:xfrm>
        </p:spPr>
        <p:txBody>
          <a:bodyPr/>
          <a:lstStyle/>
          <a:p>
            <a:r>
              <a:rPr lang="en-US" dirty="0" smtClean="0"/>
              <a:t>Decide on the project’s ideas, design its architecture</a:t>
            </a:r>
          </a:p>
          <a:p>
            <a:r>
              <a:rPr lang="en-US" dirty="0" smtClean="0"/>
              <a:t>Review other Web API examples, start documenting</a:t>
            </a:r>
          </a:p>
          <a:p>
            <a:r>
              <a:rPr lang="en-US" dirty="0" smtClean="0"/>
              <a:t>Start implementation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637379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startup (</a:t>
            </a:r>
            <a:r>
              <a:rPr lang="en-US" dirty="0" err="1" smtClean="0"/>
              <a:t>github</a:t>
            </a:r>
            <a:r>
              <a:rPr lang="en-US" dirty="0" smtClean="0"/>
              <a:t>, </a:t>
            </a:r>
            <a:r>
              <a:rPr lang="en-US" dirty="0" err="1" smtClean="0"/>
              <a:t>trello</a:t>
            </a:r>
            <a:r>
              <a:rPr lang="en-US" dirty="0" smtClean="0"/>
              <a:t>, </a:t>
            </a:r>
            <a:r>
              <a:rPr lang="en-US" dirty="0" err="1" smtClean="0"/>
              <a:t>sonnarqube</a:t>
            </a:r>
            <a:r>
              <a:rPr lang="en-US" dirty="0" smtClean="0"/>
              <a:t>, setup)</a:t>
            </a:r>
          </a:p>
          <a:p>
            <a:r>
              <a:rPr lang="en-US" dirty="0" smtClean="0"/>
              <a:t>Data sheet</a:t>
            </a:r>
          </a:p>
          <a:p>
            <a:r>
              <a:rPr lang="en-US" dirty="0" smtClean="0"/>
              <a:t>Project skeleton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04841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3281" y="1866899"/>
            <a:ext cx="10018713" cy="3124201"/>
          </a:xfrm>
        </p:spPr>
        <p:txBody>
          <a:bodyPr/>
          <a:lstStyle/>
          <a:p>
            <a:r>
              <a:rPr lang="en-US" dirty="0" smtClean="0"/>
              <a:t>UML Diagrams</a:t>
            </a:r>
          </a:p>
          <a:p>
            <a:r>
              <a:rPr lang="en-US" dirty="0" smtClean="0"/>
              <a:t>Implementation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123928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61</TotalTime>
  <Words>88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Corbel</vt:lpstr>
      <vt:lpstr>Lucida Console</vt:lpstr>
      <vt:lpstr>Parallax</vt:lpstr>
      <vt:lpstr>Dava</vt:lpstr>
      <vt:lpstr>Project Overview</vt:lpstr>
      <vt:lpstr>Goals for first iteration</vt:lpstr>
      <vt:lpstr>Done</vt:lpstr>
      <vt:lpstr>Status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 Arhip</dc:creator>
  <cp:lastModifiedBy>Andrei Arhip</cp:lastModifiedBy>
  <cp:revision>3</cp:revision>
  <dcterms:created xsi:type="dcterms:W3CDTF">2017-12-05T14:51:24Z</dcterms:created>
  <dcterms:modified xsi:type="dcterms:W3CDTF">2017-12-05T15:52:37Z</dcterms:modified>
</cp:coreProperties>
</file>