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50" autoAdjust="0"/>
  </p:normalViewPr>
  <p:slideViewPr>
    <p:cSldViewPr snapToGrid="0">
      <p:cViewPr>
        <p:scale>
          <a:sx n="150" d="100"/>
          <a:sy n="150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379C3-D2CB-4023-BBA4-0B82F4DAF27A}" type="datetimeFigureOut">
              <a:rPr lang="ro-RO" smtClean="0"/>
              <a:t>07.07.2020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290E6-3773-40CE-B19A-5A1C381C562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0646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To implement:</a:t>
            </a:r>
          </a:p>
          <a:p>
            <a:r>
              <a:rPr lang="en-GB"/>
              <a:t>-seo</a:t>
            </a:r>
            <a:r>
              <a:rPr lang="en-GB" baseline="0"/>
              <a:t> ecommerce layouts</a:t>
            </a:r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90E6-3773-40CE-B19A-5A1C381C5626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53906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5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3790-E29D-46D9-901E-9BFF0A18613C}" type="datetimeFigureOut">
              <a:rPr lang="ro-RO" smtClean="0"/>
              <a:t>07.07.2020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B8-6C57-4CA6-A5F3-BBD215CD8E6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5869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3790-E29D-46D9-901E-9BFF0A18613C}" type="datetimeFigureOut">
              <a:rPr lang="ro-RO" smtClean="0"/>
              <a:t>07.07.2020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B8-6C57-4CA6-A5F3-BBD215CD8E6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4889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3790-E29D-46D9-901E-9BFF0A18613C}" type="datetimeFigureOut">
              <a:rPr lang="ro-RO" smtClean="0"/>
              <a:t>07.07.2020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B8-6C57-4CA6-A5F3-BBD215CD8E6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5977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3790-E29D-46D9-901E-9BFF0A18613C}" type="datetimeFigureOut">
              <a:rPr lang="ro-RO" smtClean="0"/>
              <a:t>07.07.2020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B8-6C57-4CA6-A5F3-BBD215CD8E6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8933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50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3790-E29D-46D9-901E-9BFF0A18613C}" type="datetimeFigureOut">
              <a:rPr lang="ro-RO" smtClean="0"/>
              <a:t>07.07.2020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B8-6C57-4CA6-A5F3-BBD215CD8E6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834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3790-E29D-46D9-901E-9BFF0A18613C}" type="datetimeFigureOut">
              <a:rPr lang="ro-RO" smtClean="0"/>
              <a:t>07.07.2020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B8-6C57-4CA6-A5F3-BBD215CD8E6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42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9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9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3790-E29D-46D9-901E-9BFF0A18613C}" type="datetimeFigureOut">
              <a:rPr lang="ro-RO" smtClean="0"/>
              <a:t>07.07.2020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B8-6C57-4CA6-A5F3-BBD215CD8E6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5063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3790-E29D-46D9-901E-9BFF0A18613C}" type="datetimeFigureOut">
              <a:rPr lang="ro-RO" smtClean="0"/>
              <a:t>07.07.2020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B8-6C57-4CA6-A5F3-BBD215CD8E6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366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3790-E29D-46D9-901E-9BFF0A18613C}" type="datetimeFigureOut">
              <a:rPr lang="ro-RO" smtClean="0"/>
              <a:t>07.07.2020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B8-6C57-4CA6-A5F3-BBD215CD8E6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861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3790-E29D-46D9-901E-9BFF0A18613C}" type="datetimeFigureOut">
              <a:rPr lang="ro-RO" smtClean="0"/>
              <a:t>07.07.2020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B8-6C57-4CA6-A5F3-BBD215CD8E6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8905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3790-E29D-46D9-901E-9BFF0A18613C}" type="datetimeFigureOut">
              <a:rPr lang="ro-RO" smtClean="0"/>
              <a:t>07.07.2020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B8-6C57-4CA6-A5F3-BBD215CD8E6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3391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3790-E29D-46D9-901E-9BFF0A18613C}" type="datetimeFigureOut">
              <a:rPr lang="ro-RO" smtClean="0"/>
              <a:t>07.07.2020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3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D97B8-6C57-4CA6-A5F3-BBD215CD8E6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9476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214557" y="265343"/>
            <a:ext cx="172354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13" b="1" dirty="0" err="1"/>
              <a:t>Ceainaria</a:t>
            </a:r>
            <a:r>
              <a:rPr lang="en-GB" sz="1013" b="1" dirty="0"/>
              <a:t>: </a:t>
            </a:r>
            <a:r>
              <a:rPr lang="en-GB" sz="1013" b="1" dirty="0" err="1"/>
              <a:t>ipoteze</a:t>
            </a:r>
            <a:r>
              <a:rPr lang="en-GB" sz="1013" b="1" dirty="0"/>
              <a:t> </a:t>
            </a:r>
            <a:r>
              <a:rPr lang="en-GB" sz="1013" b="1" dirty="0" err="1"/>
              <a:t>si</a:t>
            </a:r>
            <a:r>
              <a:rPr lang="en-GB" sz="1013" b="1" dirty="0"/>
              <a:t>  </a:t>
            </a:r>
            <a:r>
              <a:rPr lang="en-GB" sz="1013" b="1" dirty="0" err="1"/>
              <a:t>idei</a:t>
            </a:r>
            <a:r>
              <a:rPr lang="en-GB" sz="1013" b="1" dirty="0"/>
              <a:t> </a:t>
            </a:r>
            <a:r>
              <a:rPr lang="en-GB" sz="1013" b="1" dirty="0" err="1"/>
              <a:t>noi</a:t>
            </a:r>
            <a:endParaRPr lang="en-US" sz="1013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4556" y="473091"/>
            <a:ext cx="6118991" cy="49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b="1" dirty="0" err="1"/>
              <a:t>Noutatea</a:t>
            </a:r>
            <a:r>
              <a:rPr lang="en-GB" sz="1013" dirty="0"/>
              <a:t>: </a:t>
            </a:r>
            <a:r>
              <a:rPr lang="en-GB" sz="788" dirty="0"/>
              <a:t>Cum se </a:t>
            </a:r>
            <a:r>
              <a:rPr lang="en-GB" sz="788" dirty="0" err="1"/>
              <a:t>pastreaza</a:t>
            </a:r>
            <a:r>
              <a:rPr lang="en-GB" sz="788" dirty="0"/>
              <a:t> </a:t>
            </a:r>
            <a:r>
              <a:rPr lang="en-GB" sz="788" dirty="0" err="1"/>
              <a:t>aromele</a:t>
            </a:r>
            <a:r>
              <a:rPr lang="en-GB" sz="788" dirty="0"/>
              <a:t>, cum se </a:t>
            </a:r>
            <a:r>
              <a:rPr lang="en-GB" sz="788" dirty="0" err="1"/>
              <a:t>cultiva</a:t>
            </a:r>
            <a:r>
              <a:rPr lang="en-GB" sz="788" dirty="0"/>
              <a:t>, cum se strange </a:t>
            </a:r>
            <a:r>
              <a:rPr lang="en-GB" sz="788" dirty="0" err="1"/>
              <a:t>recolta</a:t>
            </a:r>
            <a:r>
              <a:rPr lang="en-GB" sz="788" dirty="0"/>
              <a:t> </a:t>
            </a:r>
            <a:r>
              <a:rPr lang="en-GB" sz="788" dirty="0" err="1"/>
              <a:t>si</a:t>
            </a:r>
            <a:r>
              <a:rPr lang="en-GB" sz="788" dirty="0"/>
              <a:t> cum se </a:t>
            </a:r>
            <a:r>
              <a:rPr lang="en-GB" sz="788" dirty="0" err="1"/>
              <a:t>intretin</a:t>
            </a:r>
            <a:r>
              <a:rPr lang="en-GB" sz="788" dirty="0"/>
              <a:t>, </a:t>
            </a:r>
            <a:r>
              <a:rPr lang="en-GB" sz="788" dirty="0" err="1"/>
              <a:t>tipul</a:t>
            </a:r>
            <a:r>
              <a:rPr lang="en-GB" sz="788" dirty="0"/>
              <a:t> de </a:t>
            </a:r>
            <a:r>
              <a:rPr lang="en-GB" sz="788" dirty="0" err="1"/>
              <a:t>apa</a:t>
            </a:r>
            <a:r>
              <a:rPr lang="en-GB" sz="788" dirty="0"/>
              <a:t> din </a:t>
            </a:r>
            <a:r>
              <a:rPr lang="en-GB" sz="788" dirty="0" err="1"/>
              <a:t>sursa</a:t>
            </a:r>
            <a:r>
              <a:rPr lang="en-GB" sz="788" dirty="0"/>
              <a:t> </a:t>
            </a:r>
            <a:r>
              <a:rPr lang="en-GB" sz="788" dirty="0" err="1"/>
              <a:t>sigura</a:t>
            </a:r>
            <a:r>
              <a:rPr lang="en-GB" sz="788" dirty="0"/>
              <a:t> (</a:t>
            </a:r>
            <a:r>
              <a:rPr lang="en-GB" sz="788" dirty="0" err="1"/>
              <a:t>pt</a:t>
            </a:r>
            <a:r>
              <a:rPr lang="en-GB" sz="788" dirty="0"/>
              <a:t> </a:t>
            </a:r>
            <a:r>
              <a:rPr lang="en-GB" sz="788" dirty="0" err="1"/>
              <a:t>ceaiuri</a:t>
            </a:r>
            <a:r>
              <a:rPr lang="en-GB" sz="788" dirty="0"/>
              <a:t> premium). </a:t>
            </a:r>
            <a:r>
              <a:rPr lang="en-GB" sz="788" dirty="0" err="1"/>
              <a:t>Prezentare</a:t>
            </a:r>
            <a:r>
              <a:rPr lang="en-GB" sz="788" dirty="0"/>
              <a:t> </a:t>
            </a:r>
            <a:r>
              <a:rPr lang="en-GB" sz="788" dirty="0" err="1"/>
              <a:t>unei</a:t>
            </a:r>
            <a:r>
              <a:rPr lang="en-GB" sz="788" dirty="0"/>
              <a:t> </a:t>
            </a:r>
            <a:r>
              <a:rPr lang="en-GB" sz="788" dirty="0" err="1"/>
              <a:t>simbioze</a:t>
            </a:r>
            <a:r>
              <a:rPr lang="en-GB" sz="788" dirty="0"/>
              <a:t> cu </a:t>
            </a:r>
            <a:r>
              <a:rPr lang="en-GB" sz="788" dirty="0" err="1"/>
              <a:t>mediul</a:t>
            </a:r>
            <a:r>
              <a:rPr lang="en-GB" sz="788" dirty="0"/>
              <a:t>.</a:t>
            </a:r>
          </a:p>
          <a:p>
            <a:r>
              <a:rPr lang="en-GB" sz="788" dirty="0" err="1"/>
              <a:t>Povestile</a:t>
            </a:r>
            <a:r>
              <a:rPr lang="en-GB" sz="788" dirty="0"/>
              <a:t> </a:t>
            </a:r>
            <a:r>
              <a:rPr lang="en-GB" sz="788" dirty="0" err="1"/>
              <a:t>ceaiului</a:t>
            </a:r>
            <a:r>
              <a:rPr lang="en-GB" sz="788" dirty="0"/>
              <a:t> le pot </a:t>
            </a:r>
            <a:r>
              <a:rPr lang="en-GB" sz="788" dirty="0" err="1"/>
              <a:t>lua</a:t>
            </a:r>
            <a:r>
              <a:rPr lang="en-GB" sz="788" dirty="0"/>
              <a:t>/</a:t>
            </a:r>
            <a:r>
              <a:rPr lang="en-GB" sz="788" dirty="0" err="1"/>
              <a:t>amesteca</a:t>
            </a:r>
            <a:r>
              <a:rPr lang="en-GB" sz="788" dirty="0"/>
              <a:t> cu </a:t>
            </a:r>
            <a:r>
              <a:rPr lang="en-GB" sz="788" dirty="0" err="1"/>
              <a:t>descrierile</a:t>
            </a:r>
            <a:r>
              <a:rPr lang="en-GB" sz="788" dirty="0"/>
              <a:t> </a:t>
            </a:r>
            <a:r>
              <a:rPr lang="en-GB" sz="788" dirty="0" err="1"/>
              <a:t>poetice</a:t>
            </a:r>
            <a:r>
              <a:rPr lang="en-GB" sz="788" dirty="0"/>
              <a:t> de la site-</a:t>
            </a:r>
            <a:r>
              <a:rPr lang="en-GB" sz="788" dirty="0" err="1"/>
              <a:t>urile</a:t>
            </a:r>
            <a:r>
              <a:rPr lang="en-GB" sz="788" dirty="0"/>
              <a:t> de </a:t>
            </a:r>
            <a:r>
              <a:rPr lang="en-GB" sz="788" dirty="0" err="1"/>
              <a:t>vinuri</a:t>
            </a:r>
            <a:r>
              <a:rPr lang="en-GB" sz="788" dirty="0"/>
              <a:t>.</a:t>
            </a:r>
            <a:endParaRPr lang="en-US" sz="788" dirty="0"/>
          </a:p>
        </p:txBody>
      </p:sp>
      <p:sp>
        <p:nvSpPr>
          <p:cNvPr id="8" name="TextBox 7"/>
          <p:cNvSpPr txBox="1"/>
          <p:nvPr/>
        </p:nvSpPr>
        <p:spPr>
          <a:xfrm>
            <a:off x="214557" y="1070574"/>
            <a:ext cx="2689991" cy="915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b="1" dirty="0" err="1"/>
              <a:t>Categorii</a:t>
            </a:r>
            <a:r>
              <a:rPr lang="en-GB" sz="1013" dirty="0"/>
              <a:t>: </a:t>
            </a:r>
          </a:p>
          <a:p>
            <a:pPr marL="417909" lvl="1" indent="-160734">
              <a:buFont typeface="Arial" panose="020B0604020202020204" pitchFamily="34" charset="0"/>
              <a:buChar char="•"/>
            </a:pPr>
            <a:r>
              <a:rPr lang="en-GB" sz="619" dirty="0" err="1"/>
              <a:t>Pe</a:t>
            </a:r>
            <a:r>
              <a:rPr lang="en-GB" sz="619" dirty="0"/>
              <a:t> </a:t>
            </a:r>
            <a:r>
              <a:rPr lang="en-GB" sz="619" dirty="0" err="1"/>
              <a:t>tipuri</a:t>
            </a:r>
            <a:r>
              <a:rPr lang="en-GB" sz="619" dirty="0"/>
              <a:t> de </a:t>
            </a:r>
            <a:r>
              <a:rPr lang="en-GB" sz="619" dirty="0" err="1"/>
              <a:t>fructe</a:t>
            </a:r>
            <a:endParaRPr lang="en-GB" sz="619" dirty="0"/>
          </a:p>
          <a:p>
            <a:pPr marL="417909" lvl="1" indent="-160734">
              <a:buFont typeface="Arial" panose="020B0604020202020204" pitchFamily="34" charset="0"/>
              <a:buChar char="•"/>
            </a:pPr>
            <a:r>
              <a:rPr lang="en-GB" sz="619" dirty="0" err="1"/>
              <a:t>Pe</a:t>
            </a:r>
            <a:r>
              <a:rPr lang="en-GB" sz="619" dirty="0"/>
              <a:t> </a:t>
            </a:r>
            <a:r>
              <a:rPr lang="en-GB" sz="619" dirty="0" err="1"/>
              <a:t>tipuri</a:t>
            </a:r>
            <a:r>
              <a:rPr lang="en-GB" sz="619" dirty="0"/>
              <a:t> de </a:t>
            </a:r>
            <a:r>
              <a:rPr lang="en-GB" sz="619" dirty="0" err="1"/>
              <a:t>necesitati</a:t>
            </a:r>
            <a:r>
              <a:rPr lang="en-GB" sz="619" dirty="0"/>
              <a:t> (</a:t>
            </a:r>
            <a:r>
              <a:rPr lang="en-GB" sz="619" dirty="0" err="1"/>
              <a:t>concentrare</a:t>
            </a:r>
            <a:r>
              <a:rPr lang="en-GB" sz="619" dirty="0"/>
              <a:t>, </a:t>
            </a:r>
            <a:r>
              <a:rPr lang="en-GB" sz="619" dirty="0" err="1"/>
              <a:t>trezire</a:t>
            </a:r>
            <a:r>
              <a:rPr lang="en-GB" sz="619" dirty="0"/>
              <a:t>, </a:t>
            </a:r>
            <a:r>
              <a:rPr lang="en-GB" sz="619" dirty="0" err="1"/>
              <a:t>calmare</a:t>
            </a:r>
            <a:r>
              <a:rPr lang="en-GB" sz="619" dirty="0"/>
              <a:t>, </a:t>
            </a:r>
            <a:r>
              <a:rPr lang="en-GB" sz="619" dirty="0" err="1"/>
              <a:t>detoxifiere</a:t>
            </a:r>
            <a:r>
              <a:rPr lang="en-GB" sz="619" dirty="0"/>
              <a:t>…)</a:t>
            </a:r>
          </a:p>
          <a:p>
            <a:pPr marL="417909" lvl="1" indent="-160734">
              <a:buFont typeface="Arial" panose="020B0604020202020204" pitchFamily="34" charset="0"/>
              <a:buChar char="•"/>
            </a:pPr>
            <a:r>
              <a:rPr lang="en-GB" sz="619" dirty="0" err="1"/>
              <a:t>Timpuri</a:t>
            </a:r>
            <a:r>
              <a:rPr lang="en-GB" sz="619" dirty="0"/>
              <a:t> ale </a:t>
            </a:r>
            <a:r>
              <a:rPr lang="en-GB" sz="619" dirty="0" err="1"/>
              <a:t>zilei</a:t>
            </a:r>
            <a:r>
              <a:rPr lang="en-GB" sz="619" dirty="0"/>
              <a:t> (</a:t>
            </a:r>
            <a:r>
              <a:rPr lang="en-GB" sz="619" dirty="0" err="1"/>
              <a:t>dimineata</a:t>
            </a:r>
            <a:r>
              <a:rPr lang="en-GB" sz="619" dirty="0"/>
              <a:t>: </a:t>
            </a:r>
            <a:r>
              <a:rPr lang="en-GB" sz="619" dirty="0" err="1"/>
              <a:t>ceai</a:t>
            </a:r>
            <a:r>
              <a:rPr lang="en-GB" sz="619" dirty="0"/>
              <a:t> </a:t>
            </a:r>
            <a:r>
              <a:rPr lang="en-GB" sz="619" dirty="0" err="1"/>
              <a:t>verde</a:t>
            </a:r>
            <a:r>
              <a:rPr lang="en-GB" sz="619" dirty="0"/>
              <a:t>, </a:t>
            </a:r>
            <a:r>
              <a:rPr lang="en-GB" sz="619" dirty="0" err="1"/>
              <a:t>alb</a:t>
            </a:r>
            <a:r>
              <a:rPr lang="en-GB" sz="619" dirty="0"/>
              <a:t>, </a:t>
            </a:r>
            <a:r>
              <a:rPr lang="en-GB" sz="619" dirty="0" err="1"/>
              <a:t>negru</a:t>
            </a:r>
            <a:r>
              <a:rPr lang="en-GB" sz="619" dirty="0"/>
              <a:t>;  </a:t>
            </a:r>
            <a:r>
              <a:rPr lang="en-GB" sz="619" dirty="0" err="1"/>
              <a:t>pranz</a:t>
            </a:r>
            <a:r>
              <a:rPr lang="en-GB" sz="619" dirty="0"/>
              <a:t>: …; </a:t>
            </a:r>
            <a:r>
              <a:rPr lang="en-GB" sz="619" dirty="0" err="1"/>
              <a:t>Noapte</a:t>
            </a:r>
            <a:r>
              <a:rPr lang="en-GB" sz="619" dirty="0"/>
              <a:t>: </a:t>
            </a:r>
            <a:r>
              <a:rPr lang="en-GB" sz="619" dirty="0" err="1"/>
              <a:t>ceaiuri</a:t>
            </a:r>
            <a:r>
              <a:rPr lang="en-GB" sz="619" dirty="0"/>
              <a:t> </a:t>
            </a:r>
            <a:r>
              <a:rPr lang="en-GB" sz="619" dirty="0" err="1"/>
              <a:t>pt</a:t>
            </a:r>
            <a:r>
              <a:rPr lang="en-GB" sz="619" dirty="0"/>
              <a:t> </a:t>
            </a:r>
            <a:r>
              <a:rPr lang="en-GB" sz="619" dirty="0" err="1"/>
              <a:t>somn</a:t>
            </a:r>
            <a:r>
              <a:rPr lang="en-GB" sz="619" dirty="0"/>
              <a:t>)</a:t>
            </a:r>
          </a:p>
          <a:p>
            <a:pPr marL="417909" lvl="1" indent="-160734">
              <a:buFont typeface="Arial" panose="020B0604020202020204" pitchFamily="34" charset="0"/>
              <a:buChar char="•"/>
            </a:pPr>
            <a:r>
              <a:rPr lang="en-GB" sz="619" dirty="0" err="1"/>
              <a:t>Tipuri</a:t>
            </a:r>
            <a:r>
              <a:rPr lang="en-GB" sz="619" dirty="0"/>
              <a:t> de </a:t>
            </a:r>
            <a:r>
              <a:rPr lang="en-GB" sz="619" dirty="0" err="1"/>
              <a:t>afectiuni</a:t>
            </a:r>
            <a:endParaRPr lang="en-GB" sz="619" dirty="0"/>
          </a:p>
          <a:p>
            <a:pPr marL="417909" lvl="1" indent="-160734">
              <a:buFont typeface="Arial" panose="020B0604020202020204" pitchFamily="34" charset="0"/>
              <a:buChar char="•"/>
            </a:pPr>
            <a:r>
              <a:rPr lang="en-GB" sz="619" dirty="0" err="1"/>
              <a:t>Ceaiuri</a:t>
            </a:r>
            <a:r>
              <a:rPr lang="en-GB" sz="619" dirty="0"/>
              <a:t> de </a:t>
            </a:r>
            <a:r>
              <a:rPr lang="en-GB" sz="619" dirty="0" err="1"/>
              <a:t>origine</a:t>
            </a:r>
            <a:r>
              <a:rPr lang="en-GB" sz="619" dirty="0"/>
              <a:t> (</a:t>
            </a:r>
            <a:r>
              <a:rPr lang="en-GB" sz="619" dirty="0" err="1"/>
              <a:t>tari</a:t>
            </a:r>
            <a:r>
              <a:rPr lang="en-GB" sz="619" dirty="0"/>
              <a:t> de </a:t>
            </a:r>
            <a:r>
              <a:rPr lang="en-GB" sz="619" dirty="0" err="1"/>
              <a:t>provenienta</a:t>
            </a:r>
            <a:r>
              <a:rPr lang="en-GB" sz="619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556" y="1889319"/>
            <a:ext cx="2477157" cy="160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b="1" dirty="0" err="1"/>
              <a:t>Alte</a:t>
            </a:r>
            <a:r>
              <a:rPr lang="en-GB" sz="1013" b="1" dirty="0"/>
              <a:t> </a:t>
            </a:r>
            <a:r>
              <a:rPr lang="en-GB" sz="1013" b="1" dirty="0" err="1"/>
              <a:t>elemente</a:t>
            </a:r>
            <a:r>
              <a:rPr lang="en-GB" sz="1013" dirty="0"/>
              <a:t>: </a:t>
            </a:r>
          </a:p>
          <a:p>
            <a:pPr marL="417909" lvl="1" indent="-160734">
              <a:buFont typeface="Arial" panose="020B0604020202020204" pitchFamily="34" charset="0"/>
              <a:buChar char="•"/>
            </a:pPr>
            <a:r>
              <a:rPr lang="en-GB" sz="619" dirty="0" err="1"/>
              <a:t>Filtru</a:t>
            </a:r>
            <a:r>
              <a:rPr lang="en-GB" sz="619" dirty="0"/>
              <a:t> de </a:t>
            </a:r>
            <a:r>
              <a:rPr lang="en-GB" sz="619" dirty="0" err="1"/>
              <a:t>pret</a:t>
            </a:r>
            <a:endParaRPr lang="en-GB" sz="619" dirty="0"/>
          </a:p>
          <a:p>
            <a:pPr marL="417909" lvl="1" indent="-160734">
              <a:buFont typeface="Arial" panose="020B0604020202020204" pitchFamily="34" charset="0"/>
              <a:buChar char="•"/>
            </a:pPr>
            <a:r>
              <a:rPr lang="en-GB" sz="619" dirty="0" err="1"/>
              <a:t>Filtru</a:t>
            </a:r>
            <a:r>
              <a:rPr lang="en-GB" sz="619" dirty="0"/>
              <a:t> de </a:t>
            </a:r>
            <a:r>
              <a:rPr lang="en-GB" sz="619" dirty="0" err="1"/>
              <a:t>stoc</a:t>
            </a:r>
            <a:endParaRPr lang="en-GB" sz="619" dirty="0"/>
          </a:p>
          <a:p>
            <a:pPr marL="417909" lvl="1" indent="-160734">
              <a:buFont typeface="Arial" panose="020B0604020202020204" pitchFamily="34" charset="0"/>
              <a:buChar char="•"/>
            </a:pPr>
            <a:r>
              <a:rPr lang="en-GB" sz="619" dirty="0" err="1"/>
              <a:t>Sectiune</a:t>
            </a:r>
            <a:r>
              <a:rPr lang="en-GB" sz="619" dirty="0"/>
              <a:t> </a:t>
            </a:r>
            <a:r>
              <a:rPr lang="en-GB" sz="619" dirty="0" err="1"/>
              <a:t>cosul</a:t>
            </a:r>
            <a:r>
              <a:rPr lang="en-GB" sz="619" dirty="0"/>
              <a:t> meu care impinge </a:t>
            </a:r>
            <a:r>
              <a:rPr lang="en-GB" sz="619" dirty="0" err="1"/>
              <a:t>spre</a:t>
            </a:r>
            <a:r>
              <a:rPr lang="en-GB" sz="619" dirty="0"/>
              <a:t> </a:t>
            </a:r>
            <a:r>
              <a:rPr lang="en-GB" sz="619" dirty="0" err="1"/>
              <a:t>livrare</a:t>
            </a:r>
            <a:endParaRPr lang="en-GB" sz="619" dirty="0"/>
          </a:p>
          <a:p>
            <a:pPr marL="417909" lvl="1" indent="-160734">
              <a:buFont typeface="Arial" panose="020B0604020202020204" pitchFamily="34" charset="0"/>
              <a:buChar char="•"/>
            </a:pPr>
            <a:r>
              <a:rPr lang="en-GB" sz="619" dirty="0"/>
              <a:t>Un </a:t>
            </a:r>
            <a:r>
              <a:rPr lang="en-GB" sz="619" dirty="0" err="1"/>
              <a:t>fel</a:t>
            </a:r>
            <a:r>
              <a:rPr lang="en-GB" sz="619" dirty="0"/>
              <a:t> de admin space in care </a:t>
            </a:r>
            <a:r>
              <a:rPr lang="en-GB" sz="619" dirty="0" err="1"/>
              <a:t>poti</a:t>
            </a:r>
            <a:r>
              <a:rPr lang="en-GB" sz="619" dirty="0"/>
              <a:t> </a:t>
            </a:r>
            <a:r>
              <a:rPr lang="en-GB" sz="619" dirty="0" err="1"/>
              <a:t>sa</a:t>
            </a:r>
            <a:r>
              <a:rPr lang="en-GB" sz="619" dirty="0"/>
              <a:t> </a:t>
            </a:r>
            <a:r>
              <a:rPr lang="en-GB" sz="619" dirty="0" err="1"/>
              <a:t>adaugi</a:t>
            </a:r>
            <a:r>
              <a:rPr lang="en-GB" sz="619" dirty="0"/>
              <a:t> </a:t>
            </a:r>
            <a:r>
              <a:rPr lang="en-GB" sz="619" dirty="0" err="1"/>
              <a:t>produse</a:t>
            </a:r>
            <a:endParaRPr lang="en-GB" sz="619" dirty="0"/>
          </a:p>
          <a:p>
            <a:pPr marL="417909" lvl="1" indent="-160734">
              <a:buFont typeface="Arial" panose="020B0604020202020204" pitchFamily="34" charset="0"/>
              <a:buChar char="•"/>
            </a:pPr>
            <a:r>
              <a:rPr lang="en-GB" sz="619" dirty="0" err="1"/>
              <a:t>Pagina</a:t>
            </a:r>
            <a:r>
              <a:rPr lang="en-GB" sz="619" dirty="0"/>
              <a:t> </a:t>
            </a:r>
            <a:r>
              <a:rPr lang="en-GB" sz="619" dirty="0" err="1"/>
              <a:t>fiecarui</a:t>
            </a:r>
            <a:r>
              <a:rPr lang="en-GB" sz="619" dirty="0"/>
              <a:t> </a:t>
            </a:r>
            <a:r>
              <a:rPr lang="en-GB" sz="619" dirty="0" err="1"/>
              <a:t>produs</a:t>
            </a:r>
            <a:r>
              <a:rPr lang="en-GB" sz="619" dirty="0"/>
              <a:t>: </a:t>
            </a:r>
            <a:r>
              <a:rPr lang="en-GB" sz="619" dirty="0" err="1"/>
              <a:t>produs</a:t>
            </a:r>
            <a:r>
              <a:rPr lang="en-GB" sz="619" dirty="0"/>
              <a:t> cu </a:t>
            </a:r>
            <a:r>
              <a:rPr lang="en-GB" sz="619" dirty="0" err="1"/>
              <a:t>poze</a:t>
            </a:r>
            <a:r>
              <a:rPr lang="en-GB" sz="619" dirty="0"/>
              <a:t>, </a:t>
            </a:r>
            <a:r>
              <a:rPr lang="en-GB" sz="619" dirty="0" err="1"/>
              <a:t>cateva</a:t>
            </a:r>
            <a:r>
              <a:rPr lang="en-GB" sz="619" dirty="0"/>
              <a:t> </a:t>
            </a:r>
            <a:r>
              <a:rPr lang="en-GB" sz="619" dirty="0" err="1"/>
              <a:t>imagini</a:t>
            </a:r>
            <a:r>
              <a:rPr lang="en-GB" sz="619" dirty="0"/>
              <a:t> ale </a:t>
            </a:r>
            <a:r>
              <a:rPr lang="en-GB" sz="619" dirty="0" err="1"/>
              <a:t>plantatiei</a:t>
            </a:r>
            <a:r>
              <a:rPr lang="en-GB" sz="619" dirty="0"/>
              <a:t>, </a:t>
            </a:r>
            <a:r>
              <a:rPr lang="en-GB" sz="619" dirty="0" err="1"/>
              <a:t>sectiune</a:t>
            </a:r>
            <a:r>
              <a:rPr lang="en-GB" sz="619" dirty="0"/>
              <a:t> </a:t>
            </a:r>
            <a:r>
              <a:rPr lang="en-GB" sz="619" dirty="0" err="1"/>
              <a:t>speciala</a:t>
            </a:r>
            <a:r>
              <a:rPr lang="en-GB" sz="619" dirty="0"/>
              <a:t> </a:t>
            </a:r>
            <a:r>
              <a:rPr lang="en-GB" sz="619" dirty="0" err="1"/>
              <a:t>despre</a:t>
            </a:r>
            <a:r>
              <a:rPr lang="en-GB" sz="619" dirty="0"/>
              <a:t> </a:t>
            </a:r>
            <a:r>
              <a:rPr lang="en-GB" sz="619" dirty="0" err="1"/>
              <a:t>provenienta</a:t>
            </a:r>
            <a:r>
              <a:rPr lang="en-GB" sz="619" dirty="0"/>
              <a:t>, </a:t>
            </a:r>
            <a:r>
              <a:rPr lang="en-GB" sz="619" dirty="0" err="1"/>
              <a:t>recolta</a:t>
            </a:r>
            <a:r>
              <a:rPr lang="en-GB" sz="619" dirty="0"/>
              <a:t> </a:t>
            </a:r>
            <a:r>
              <a:rPr lang="en-GB" sz="619" dirty="0" err="1"/>
              <a:t>si</a:t>
            </a:r>
            <a:r>
              <a:rPr lang="en-GB" sz="619" dirty="0"/>
              <a:t> o mica </a:t>
            </a:r>
            <a:r>
              <a:rPr lang="en-GB" sz="619" dirty="0" err="1"/>
              <a:t>poveste</a:t>
            </a:r>
            <a:r>
              <a:rPr lang="en-GB" sz="619" dirty="0"/>
              <a:t>. </a:t>
            </a:r>
            <a:r>
              <a:rPr lang="en-GB" sz="619" dirty="0" err="1"/>
              <a:t>Dedesubt</a:t>
            </a:r>
            <a:r>
              <a:rPr lang="en-GB" sz="619" dirty="0"/>
              <a:t> </a:t>
            </a:r>
            <a:r>
              <a:rPr lang="en-GB" sz="619" dirty="0" err="1"/>
              <a:t>sa</a:t>
            </a:r>
            <a:r>
              <a:rPr lang="en-GB" sz="619" dirty="0"/>
              <a:t> se </a:t>
            </a:r>
            <a:r>
              <a:rPr lang="en-GB" sz="619" dirty="0" err="1"/>
              <a:t>vada</a:t>
            </a:r>
            <a:r>
              <a:rPr lang="en-GB" sz="619" dirty="0"/>
              <a:t> </a:t>
            </a:r>
            <a:r>
              <a:rPr lang="en-GB" sz="619" dirty="0" err="1"/>
              <a:t>produse</a:t>
            </a:r>
            <a:r>
              <a:rPr lang="en-GB" sz="619" dirty="0"/>
              <a:t> </a:t>
            </a:r>
            <a:r>
              <a:rPr lang="en-GB" sz="619" dirty="0" err="1"/>
              <a:t>recomandate</a:t>
            </a:r>
            <a:r>
              <a:rPr lang="en-GB" sz="619" dirty="0"/>
              <a:t>.</a:t>
            </a:r>
          </a:p>
          <a:p>
            <a:pPr marL="417909" lvl="1" indent="-160734">
              <a:buFont typeface="Arial" panose="020B0604020202020204" pitchFamily="34" charset="0"/>
              <a:buChar char="•"/>
            </a:pPr>
            <a:r>
              <a:rPr lang="en-GB" sz="619" dirty="0"/>
              <a:t>Tot website-</a:t>
            </a:r>
            <a:r>
              <a:rPr lang="en-GB" sz="619" dirty="0" err="1"/>
              <a:t>ul</a:t>
            </a:r>
            <a:r>
              <a:rPr lang="en-GB" sz="619" dirty="0"/>
              <a:t> </a:t>
            </a:r>
            <a:r>
              <a:rPr lang="en-GB" sz="619" dirty="0" err="1"/>
              <a:t>trebuie</a:t>
            </a:r>
            <a:r>
              <a:rPr lang="en-GB" sz="619" dirty="0"/>
              <a:t> </a:t>
            </a:r>
            <a:r>
              <a:rPr lang="en-GB" sz="619" dirty="0" err="1"/>
              <a:t>sa</a:t>
            </a:r>
            <a:r>
              <a:rPr lang="en-GB" sz="619" dirty="0"/>
              <a:t> </a:t>
            </a:r>
            <a:r>
              <a:rPr lang="en-GB" sz="619" dirty="0" err="1"/>
              <a:t>aiba</a:t>
            </a:r>
            <a:r>
              <a:rPr lang="en-GB" sz="619" dirty="0"/>
              <a:t> un layout </a:t>
            </a:r>
            <a:r>
              <a:rPr lang="en-GB" sz="619" dirty="0" err="1"/>
              <a:t>pregatit</a:t>
            </a:r>
            <a:r>
              <a:rPr lang="en-GB" sz="619" dirty="0"/>
              <a:t> de SEO marketing.</a:t>
            </a:r>
          </a:p>
          <a:p>
            <a:pPr marL="417909" lvl="1" indent="-160734">
              <a:buFont typeface="Arial" panose="020B0604020202020204" pitchFamily="34" charset="0"/>
              <a:buChar char="•"/>
            </a:pPr>
            <a:r>
              <a:rPr lang="en-GB" sz="619" dirty="0" err="1"/>
              <a:t>Sistem</a:t>
            </a:r>
            <a:r>
              <a:rPr lang="en-GB" sz="619" dirty="0"/>
              <a:t> de </a:t>
            </a:r>
            <a:r>
              <a:rPr lang="en-GB" sz="619" dirty="0" err="1"/>
              <a:t>taguri</a:t>
            </a:r>
            <a:r>
              <a:rPr lang="en-GB" sz="619" dirty="0"/>
              <a:t>?</a:t>
            </a:r>
          </a:p>
          <a:p>
            <a:pPr marL="417909" lvl="1" indent="-160734">
              <a:buFont typeface="Arial" panose="020B0604020202020204" pitchFamily="34" charset="0"/>
              <a:buChar char="•"/>
            </a:pPr>
            <a:r>
              <a:rPr lang="en-GB" sz="619" dirty="0" err="1"/>
              <a:t>Sectiune</a:t>
            </a:r>
            <a:r>
              <a:rPr lang="en-GB" sz="619" dirty="0"/>
              <a:t> de </a:t>
            </a:r>
            <a:r>
              <a:rPr lang="en-GB" sz="619" dirty="0" err="1"/>
              <a:t>comentarii</a:t>
            </a:r>
            <a:r>
              <a:rPr lang="en-GB" sz="619" dirty="0"/>
              <a:t> </a:t>
            </a:r>
            <a:r>
              <a:rPr lang="en-GB" sz="619" dirty="0" err="1"/>
              <a:t>facebook</a:t>
            </a:r>
            <a:endParaRPr lang="en-GB" sz="619" dirty="0"/>
          </a:p>
          <a:p>
            <a:pPr marL="417909" lvl="1" indent="-160734">
              <a:buFont typeface="Arial" panose="020B0604020202020204" pitchFamily="34" charset="0"/>
              <a:buChar char="•"/>
            </a:pPr>
            <a:r>
              <a:rPr lang="en-GB" sz="619" dirty="0" err="1"/>
              <a:t>Istoria</a:t>
            </a:r>
            <a:r>
              <a:rPr lang="en-GB" sz="619" dirty="0"/>
              <a:t> </a:t>
            </a:r>
            <a:r>
              <a:rPr lang="en-GB" sz="619" dirty="0" err="1"/>
              <a:t>ceaiului</a:t>
            </a:r>
            <a:endParaRPr lang="en-GB" sz="619" dirty="0"/>
          </a:p>
          <a:p>
            <a:pPr marL="417909" lvl="1" indent="-160734">
              <a:buFont typeface="Arial" panose="020B0604020202020204" pitchFamily="34" charset="0"/>
              <a:buChar char="•"/>
            </a:pPr>
            <a:endParaRPr lang="en-GB" sz="788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003550" y="1024620"/>
            <a:ext cx="7413" cy="240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7887" y="1070575"/>
            <a:ext cx="3316671" cy="170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b="1" dirty="0" err="1"/>
              <a:t>Tehnologie</a:t>
            </a:r>
            <a:r>
              <a:rPr lang="en-GB" sz="1013" b="1" dirty="0"/>
              <a:t> </a:t>
            </a:r>
            <a:r>
              <a:rPr lang="en-GB" sz="1013" b="1" dirty="0" err="1"/>
              <a:t>implementata</a:t>
            </a:r>
            <a:r>
              <a:rPr lang="en-GB" sz="1013" dirty="0"/>
              <a:t>: </a:t>
            </a:r>
          </a:p>
          <a:p>
            <a:pPr marL="417909" lvl="1" indent="-160734">
              <a:buFont typeface="Arial" panose="020B0604020202020204" pitchFamily="34" charset="0"/>
              <a:buChar char="•"/>
            </a:pPr>
            <a:r>
              <a:rPr lang="en-GB" sz="788" dirty="0"/>
              <a:t>HTML + CSS</a:t>
            </a:r>
          </a:p>
          <a:p>
            <a:pPr marL="417909" lvl="1" indent="-160734">
              <a:buFont typeface="Arial" panose="020B0604020202020204" pitchFamily="34" charset="0"/>
              <a:buChar char="•"/>
            </a:pPr>
            <a:r>
              <a:rPr lang="en-GB" sz="788" dirty="0"/>
              <a:t>PHP OOP (general language approach to ease process and logic)</a:t>
            </a:r>
          </a:p>
          <a:p>
            <a:pPr marL="417909" lvl="1" indent="-160734">
              <a:buFont typeface="Arial" panose="020B0604020202020204" pitchFamily="34" charset="0"/>
              <a:buChar char="•"/>
            </a:pPr>
            <a:r>
              <a:rPr lang="en-GB" sz="788" dirty="0"/>
              <a:t>MySQL</a:t>
            </a:r>
          </a:p>
          <a:p>
            <a:pPr marL="417909" lvl="1" indent="-160734">
              <a:buFont typeface="Arial" panose="020B0604020202020204" pitchFamily="34" charset="0"/>
              <a:buChar char="•"/>
            </a:pPr>
            <a:r>
              <a:rPr lang="en-GB" sz="788" dirty="0"/>
              <a:t>JavaScript/</a:t>
            </a:r>
            <a:r>
              <a:rPr lang="en-GB" sz="788" dirty="0" err="1"/>
              <a:t>Jquery</a:t>
            </a:r>
            <a:r>
              <a:rPr lang="en-GB" sz="788" dirty="0"/>
              <a:t> + AJAX (to process forms &amp; to make page look like a software)</a:t>
            </a:r>
          </a:p>
          <a:p>
            <a:pPr marL="417909" lvl="1" indent="-160734">
              <a:buFont typeface="Arial" panose="020B0604020202020204" pitchFamily="34" charset="0"/>
              <a:buChar char="•"/>
            </a:pPr>
            <a:r>
              <a:rPr lang="en-GB" sz="788" dirty="0"/>
              <a:t>MVC folder structure and principles (universal folder structure approach)</a:t>
            </a:r>
          </a:p>
          <a:p>
            <a:pPr marL="417909" lvl="1" indent="-160734">
              <a:buFont typeface="Arial" panose="020B0604020202020204" pitchFamily="34" charset="0"/>
              <a:buChar char="•"/>
            </a:pPr>
            <a:r>
              <a:rPr lang="en-GB" sz="788" dirty="0"/>
              <a:t>GIT for pushing</a:t>
            </a:r>
          </a:p>
          <a:p>
            <a:pPr lvl="1"/>
            <a:endParaRPr lang="en-GB" sz="788" dirty="0"/>
          </a:p>
          <a:p>
            <a:pPr lvl="1"/>
            <a:r>
              <a:rPr lang="en-GB" sz="788" b="1" dirty="0"/>
              <a:t>Notes</a:t>
            </a:r>
            <a:r>
              <a:rPr lang="en-GB" sz="788" dirty="0"/>
              <a:t>:</a:t>
            </a:r>
          </a:p>
          <a:p>
            <a:pPr lvl="1"/>
            <a:r>
              <a:rPr lang="en-GB" sz="788" dirty="0"/>
              <a:t>1.MVC folder structure must be known before starting the project because represents the general working frame.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67763" y="970510"/>
            <a:ext cx="6065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111470" y="2775172"/>
            <a:ext cx="3523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11470" y="2817778"/>
            <a:ext cx="3316671" cy="611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b="1" dirty="0" err="1"/>
              <a:t>Designul</a:t>
            </a:r>
            <a:r>
              <a:rPr lang="en-GB" sz="1013" b="1" dirty="0"/>
              <a:t> </a:t>
            </a:r>
            <a:r>
              <a:rPr lang="en-GB" sz="1013" b="1" dirty="0" err="1"/>
              <a:t>estetic</a:t>
            </a:r>
            <a:r>
              <a:rPr lang="en-GB" sz="1013" dirty="0"/>
              <a:t>: </a:t>
            </a:r>
          </a:p>
          <a:p>
            <a:pPr marL="417909" lvl="1" indent="-160734">
              <a:buFont typeface="Arial" panose="020B0604020202020204" pitchFamily="34" charset="0"/>
              <a:buChar char="•"/>
            </a:pPr>
            <a:r>
              <a:rPr lang="en-GB" sz="788" dirty="0" err="1"/>
              <a:t>Backgroundul</a:t>
            </a:r>
            <a:r>
              <a:rPr lang="en-GB" sz="788" dirty="0"/>
              <a:t> </a:t>
            </a:r>
            <a:r>
              <a:rPr lang="en-GB" sz="788" dirty="0" err="1"/>
              <a:t>sa</a:t>
            </a:r>
            <a:r>
              <a:rPr lang="en-GB" sz="788" dirty="0"/>
              <a:t> fie </a:t>
            </a:r>
            <a:r>
              <a:rPr lang="en-GB" sz="788" dirty="0" err="1"/>
              <a:t>niste</a:t>
            </a:r>
            <a:r>
              <a:rPr lang="en-GB" sz="788" dirty="0"/>
              <a:t> texture ca </a:t>
            </a:r>
            <a:r>
              <a:rPr lang="en-GB" sz="788" dirty="0" err="1"/>
              <a:t>pungile</a:t>
            </a:r>
            <a:r>
              <a:rPr lang="en-GB" sz="788" dirty="0"/>
              <a:t> de </a:t>
            </a:r>
            <a:r>
              <a:rPr lang="en-GB" sz="788" dirty="0" err="1"/>
              <a:t>ambalaje</a:t>
            </a:r>
            <a:r>
              <a:rPr lang="en-GB" sz="788" dirty="0"/>
              <a:t> premium</a:t>
            </a:r>
          </a:p>
          <a:p>
            <a:pPr marL="417909" lvl="1" indent="-160734">
              <a:buFont typeface="Arial" panose="020B0604020202020204" pitchFamily="34" charset="0"/>
              <a:buChar char="•"/>
            </a:pPr>
            <a:r>
              <a:rPr lang="en-GB" sz="788" dirty="0"/>
              <a:t>Website-</a:t>
            </a:r>
            <a:r>
              <a:rPr lang="en-GB" sz="788" dirty="0" err="1"/>
              <a:t>ul</a:t>
            </a:r>
            <a:r>
              <a:rPr lang="en-GB" sz="788" dirty="0"/>
              <a:t> </a:t>
            </a:r>
            <a:r>
              <a:rPr lang="en-GB" sz="788" dirty="0" err="1"/>
              <a:t>sa</a:t>
            </a:r>
            <a:r>
              <a:rPr lang="en-GB" sz="788" dirty="0"/>
              <a:t> nu fie fit to page </a:t>
            </a:r>
            <a:r>
              <a:rPr lang="en-GB" sz="788"/>
              <a:t>100% (md/lg/xl-12)</a:t>
            </a:r>
            <a:endParaRPr lang="en-GB" sz="788" dirty="0"/>
          </a:p>
          <a:p>
            <a:pPr marL="417909" lvl="1" indent="-160734">
              <a:buFont typeface="Arial" panose="020B0604020202020204" pitchFamily="34" charset="0"/>
              <a:buChar char="•"/>
            </a:pPr>
            <a:endParaRPr lang="en-GB" sz="788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62359" y="3504160"/>
            <a:ext cx="6065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95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83670" y="4913372"/>
            <a:ext cx="6468788" cy="18318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 dirty="0"/>
          </a:p>
        </p:txBody>
      </p:sp>
      <p:sp>
        <p:nvSpPr>
          <p:cNvPr id="52" name="Rounded Rectangle 51"/>
          <p:cNvSpPr/>
          <p:nvPr/>
        </p:nvSpPr>
        <p:spPr>
          <a:xfrm>
            <a:off x="624587" y="5556276"/>
            <a:ext cx="945865" cy="10058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155661" y="1633860"/>
            <a:ext cx="6448133" cy="9680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 dirty="0"/>
          </a:p>
        </p:txBody>
      </p:sp>
      <p:sp>
        <p:nvSpPr>
          <p:cNvPr id="7" name="Rounded Rectangle 6"/>
          <p:cNvSpPr/>
          <p:nvPr/>
        </p:nvSpPr>
        <p:spPr>
          <a:xfrm>
            <a:off x="155661" y="642275"/>
            <a:ext cx="6448133" cy="8356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 dirty="0"/>
          </a:p>
        </p:txBody>
      </p:sp>
      <p:sp>
        <p:nvSpPr>
          <p:cNvPr id="8" name="TextBox 7"/>
          <p:cNvSpPr txBox="1"/>
          <p:nvPr/>
        </p:nvSpPr>
        <p:spPr>
          <a:xfrm>
            <a:off x="155661" y="7316"/>
            <a:ext cx="4145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CEAINARIA: Main Page</a:t>
            </a:r>
            <a:endParaRPr lang="en-US" sz="32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593541" y="787558"/>
            <a:ext cx="798128" cy="4523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Cosul Meu(0)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2857570" y="1901089"/>
            <a:ext cx="1023659" cy="44014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Istoric ceaiuri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63818" y="1848595"/>
            <a:ext cx="1325923" cy="5160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(hamb pic) CEAIURI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5355520" y="1898700"/>
            <a:ext cx="1153238" cy="4648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406455" y="809353"/>
            <a:ext cx="1009818" cy="40127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My Account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3706108" y="808805"/>
            <a:ext cx="522649" cy="3818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Fav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1708148" y="5022416"/>
            <a:ext cx="3716741" cy="4248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CELE MAI VANDUTE CEAIURI</a:t>
            </a:r>
            <a:endParaRPr lang="en-US" sz="2000" dirty="0"/>
          </a:p>
        </p:txBody>
      </p:sp>
      <p:sp>
        <p:nvSpPr>
          <p:cNvPr id="22" name="Rounded Rectangle 21"/>
          <p:cNvSpPr/>
          <p:nvPr/>
        </p:nvSpPr>
        <p:spPr>
          <a:xfrm>
            <a:off x="220007" y="846358"/>
            <a:ext cx="1387833" cy="3786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Magazinul cu ceaiuri (logo)</a:t>
            </a:r>
            <a:endParaRPr lang="en-US" sz="1400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4992030" y="467980"/>
            <a:ext cx="36245" cy="3996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73489" y="86704"/>
            <a:ext cx="182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/>
              <a:t>pop-up login form and make new account link</a:t>
            </a:r>
            <a:endParaRPr lang="ro-RO" sz="1200" b="1"/>
          </a:p>
        </p:txBody>
      </p:sp>
      <p:sp>
        <p:nvSpPr>
          <p:cNvPr id="12" name="Rounded Rectangle 11"/>
          <p:cNvSpPr/>
          <p:nvPr/>
        </p:nvSpPr>
        <p:spPr>
          <a:xfrm>
            <a:off x="1685590" y="854315"/>
            <a:ext cx="1809685" cy="29084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Search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520853" y="874818"/>
            <a:ext cx="975708" cy="27034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Search button</a:t>
            </a:r>
            <a:endParaRPr lang="en-US" sz="12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183669" y="2741123"/>
            <a:ext cx="6468788" cy="86098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 dirty="0"/>
          </a:p>
        </p:txBody>
      </p:sp>
      <p:sp>
        <p:nvSpPr>
          <p:cNvPr id="36" name="Rounded Rectangle 35"/>
          <p:cNvSpPr/>
          <p:nvPr/>
        </p:nvSpPr>
        <p:spPr>
          <a:xfrm>
            <a:off x="5172141" y="2948931"/>
            <a:ext cx="1363396" cy="377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78"/>
              <a:t>Sorteaza!</a:t>
            </a:r>
            <a:endParaRPr lang="en-US" sz="1778" dirty="0"/>
          </a:p>
        </p:txBody>
      </p:sp>
      <p:sp>
        <p:nvSpPr>
          <p:cNvPr id="37" name="Rounded Rectangle 36"/>
          <p:cNvSpPr/>
          <p:nvPr/>
        </p:nvSpPr>
        <p:spPr>
          <a:xfrm>
            <a:off x="1685590" y="2916071"/>
            <a:ext cx="667511" cy="429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>
                <a:solidFill>
                  <a:schemeClr val="tx1"/>
                </a:solidFill>
              </a:rPr>
              <a:t>val Max (lei)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96297" y="2948931"/>
            <a:ext cx="656581" cy="429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val Min (lei)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70951" y="2996593"/>
            <a:ext cx="812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pana la</a:t>
            </a:r>
            <a:endParaRPr lang="ro-RO" sz="140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3743188" y="2812058"/>
            <a:ext cx="3392" cy="6183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990825" y="1924100"/>
            <a:ext cx="1217688" cy="38761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NOUTATI</a:t>
            </a:r>
            <a:endParaRPr lang="en-US" sz="2000" dirty="0"/>
          </a:p>
        </p:txBody>
      </p:sp>
      <p:sp>
        <p:nvSpPr>
          <p:cNvPr id="48" name="Rounded Rectangle 47"/>
          <p:cNvSpPr/>
          <p:nvPr/>
        </p:nvSpPr>
        <p:spPr>
          <a:xfrm>
            <a:off x="1708148" y="1877841"/>
            <a:ext cx="1050913" cy="46339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Despre mag.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183669" y="3702245"/>
            <a:ext cx="6468788" cy="10456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9"/>
              <a:t>CAROUSEL: LOGO &amp; TEA WITH CUSTOM TEA PICTURES</a:t>
            </a:r>
            <a:endParaRPr lang="en-US" sz="2489" dirty="0"/>
          </a:p>
        </p:txBody>
      </p:sp>
      <p:sp>
        <p:nvSpPr>
          <p:cNvPr id="50" name="Rounded Rectangle 49"/>
          <p:cNvSpPr/>
          <p:nvPr/>
        </p:nvSpPr>
        <p:spPr>
          <a:xfrm>
            <a:off x="2544185" y="2873662"/>
            <a:ext cx="1044881" cy="516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>
                <a:solidFill>
                  <a:schemeClr val="tx1"/>
                </a:solidFill>
              </a:rPr>
              <a:t>Quick select category dropdown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864315" y="2885163"/>
            <a:ext cx="1198444" cy="516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solidFill>
                  <a:schemeClr val="tx1"/>
                </a:solidFill>
              </a:rPr>
              <a:t>Select purpose/occasion dropdown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456990" y="2834416"/>
            <a:ext cx="3392" cy="6183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911705" y="5556275"/>
            <a:ext cx="945865" cy="10058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3" name="Rounded Rectangle 42"/>
          <p:cNvSpPr/>
          <p:nvPr/>
        </p:nvSpPr>
        <p:spPr>
          <a:xfrm>
            <a:off x="3151075" y="5556273"/>
            <a:ext cx="945865" cy="10058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4" name="Rounded Rectangle 43"/>
          <p:cNvSpPr/>
          <p:nvPr/>
        </p:nvSpPr>
        <p:spPr>
          <a:xfrm>
            <a:off x="4390445" y="5556275"/>
            <a:ext cx="945865" cy="10058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5" name="Rounded Rectangle 44"/>
          <p:cNvSpPr/>
          <p:nvPr/>
        </p:nvSpPr>
        <p:spPr>
          <a:xfrm>
            <a:off x="5519674" y="5556274"/>
            <a:ext cx="871997" cy="10058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3" name="Rounded Rectangle 52"/>
          <p:cNvSpPr/>
          <p:nvPr/>
        </p:nvSpPr>
        <p:spPr>
          <a:xfrm>
            <a:off x="183669" y="6901626"/>
            <a:ext cx="6468788" cy="32837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 dirty="0"/>
          </a:p>
        </p:txBody>
      </p:sp>
      <p:sp>
        <p:nvSpPr>
          <p:cNvPr id="54" name="Rounded Rectangle 53"/>
          <p:cNvSpPr/>
          <p:nvPr/>
        </p:nvSpPr>
        <p:spPr>
          <a:xfrm>
            <a:off x="190335" y="10341781"/>
            <a:ext cx="6468788" cy="144382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9"/>
              <a:t>FOOTER</a:t>
            </a:r>
            <a:endParaRPr lang="en-US" sz="2489" dirty="0"/>
          </a:p>
        </p:txBody>
      </p:sp>
      <p:sp>
        <p:nvSpPr>
          <p:cNvPr id="55" name="TextBox 54"/>
          <p:cNvSpPr txBox="1"/>
          <p:nvPr/>
        </p:nvSpPr>
        <p:spPr>
          <a:xfrm>
            <a:off x="7150823" y="5597512"/>
            <a:ext cx="13200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/>
              <a:t>animated boxes on mouse hover</a:t>
            </a:r>
            <a:endParaRPr lang="ro-RO" sz="1200" b="1"/>
          </a:p>
        </p:txBody>
      </p:sp>
      <p:cxnSp>
        <p:nvCxnSpPr>
          <p:cNvPr id="56" name="Straight Connector 55"/>
          <p:cNvCxnSpPr>
            <a:stCxn id="45" idx="3"/>
            <a:endCxn id="55" idx="1"/>
          </p:cNvCxnSpPr>
          <p:nvPr/>
        </p:nvCxnSpPr>
        <p:spPr>
          <a:xfrm flipV="1">
            <a:off x="6391669" y="5828345"/>
            <a:ext cx="759154" cy="2308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730665" y="7600221"/>
            <a:ext cx="945865" cy="100581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8" name="Rounded Rectangle 57"/>
          <p:cNvSpPr/>
          <p:nvPr/>
        </p:nvSpPr>
        <p:spPr>
          <a:xfrm>
            <a:off x="1530753" y="7069022"/>
            <a:ext cx="3716741" cy="31913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Toate produsele selectate</a:t>
            </a:r>
            <a:endParaRPr lang="en-US" sz="2000" dirty="0"/>
          </a:p>
        </p:txBody>
      </p:sp>
      <p:cxnSp>
        <p:nvCxnSpPr>
          <p:cNvPr id="59" name="Straight Connector 58"/>
          <p:cNvCxnSpPr>
            <a:stCxn id="36" idx="3"/>
            <a:endCxn id="60" idx="1"/>
          </p:cNvCxnSpPr>
          <p:nvPr/>
        </p:nvCxnSpPr>
        <p:spPr>
          <a:xfrm>
            <a:off x="6535537" y="3137451"/>
            <a:ext cx="892880" cy="3853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428417" y="3199601"/>
            <a:ext cx="207118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/>
              <a:t>on click carousel disappears (page must be refreshed to come back)</a:t>
            </a:r>
            <a:endParaRPr lang="ro-RO" sz="1200" b="1"/>
          </a:p>
        </p:txBody>
      </p:sp>
      <p:sp>
        <p:nvSpPr>
          <p:cNvPr id="63" name="Rounded Rectangle 62"/>
          <p:cNvSpPr/>
          <p:nvPr/>
        </p:nvSpPr>
        <p:spPr>
          <a:xfrm>
            <a:off x="2062844" y="7600934"/>
            <a:ext cx="945865" cy="100581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4" name="Rounded Rectangle 63"/>
          <p:cNvSpPr/>
          <p:nvPr/>
        </p:nvSpPr>
        <p:spPr>
          <a:xfrm>
            <a:off x="3460592" y="7574243"/>
            <a:ext cx="945865" cy="100581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5" name="Rounded Rectangle 64"/>
          <p:cNvSpPr/>
          <p:nvPr/>
        </p:nvSpPr>
        <p:spPr>
          <a:xfrm>
            <a:off x="4882589" y="7574244"/>
            <a:ext cx="945865" cy="100581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6" name="Rounded Rectangle 65"/>
          <p:cNvSpPr/>
          <p:nvPr/>
        </p:nvSpPr>
        <p:spPr>
          <a:xfrm>
            <a:off x="730665" y="8806263"/>
            <a:ext cx="945865" cy="100581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7" name="Rounded Rectangle 66"/>
          <p:cNvSpPr/>
          <p:nvPr/>
        </p:nvSpPr>
        <p:spPr>
          <a:xfrm>
            <a:off x="2062844" y="8806976"/>
            <a:ext cx="945865" cy="100581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8" name="Rounded Rectangle 67"/>
          <p:cNvSpPr/>
          <p:nvPr/>
        </p:nvSpPr>
        <p:spPr>
          <a:xfrm>
            <a:off x="3460592" y="8780285"/>
            <a:ext cx="945865" cy="100581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9" name="Rounded Rectangle 68"/>
          <p:cNvSpPr/>
          <p:nvPr/>
        </p:nvSpPr>
        <p:spPr>
          <a:xfrm>
            <a:off x="4882589" y="8780286"/>
            <a:ext cx="945865" cy="100581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359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385</Words>
  <Application>Microsoft Office PowerPoint</Application>
  <PresentationFormat>Widescreen</PresentationFormat>
  <Paragraphs>60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PC</dc:creator>
  <cp:lastModifiedBy>Andrei PC</cp:lastModifiedBy>
  <cp:revision>18</cp:revision>
  <dcterms:created xsi:type="dcterms:W3CDTF">2020-07-07T16:08:49Z</dcterms:created>
  <dcterms:modified xsi:type="dcterms:W3CDTF">2020-07-07T16:34:00Z</dcterms:modified>
</cp:coreProperties>
</file>