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44"/>
  </p:normalViewPr>
  <p:slideViewPr>
    <p:cSldViewPr snapToGrid="0">
      <p:cViewPr varScale="1">
        <p:scale>
          <a:sx n="116" d="100"/>
          <a:sy n="116" d="100"/>
        </p:scale>
        <p:origin x="9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74226-2F5D-551C-E3CF-FF4CA06CFBBF}"/>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A6ADBB6C-6153-2441-8807-C99346203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0B0FD927-D2C1-EA8A-9B0D-418D8544DEC4}"/>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5" name="Marcador de pie de página 4">
            <a:extLst>
              <a:ext uri="{FF2B5EF4-FFF2-40B4-BE49-F238E27FC236}">
                <a16:creationId xmlns:a16="http://schemas.microsoft.com/office/drawing/2014/main" id="{C4E739B6-D0DF-38F7-4420-F8F5E72BBD60}"/>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168CCFD-D5F8-1796-30CB-EFA0CA6998E7}"/>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17936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B700F-EBAA-62A0-C083-5C1F768072DE}"/>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C8FCF354-ACAF-4408-2EC8-F093C96FAA3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C5146FA4-0278-7AAB-EB05-8A079B54B25A}"/>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5" name="Marcador de pie de página 4">
            <a:extLst>
              <a:ext uri="{FF2B5EF4-FFF2-40B4-BE49-F238E27FC236}">
                <a16:creationId xmlns:a16="http://schemas.microsoft.com/office/drawing/2014/main" id="{6E6A4080-A206-EB48-B837-644AA7C6C87D}"/>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DA04A2D9-8E1E-B8F7-6303-36EB30EB4C2C}"/>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210418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6C8149-40BA-5753-BE51-BF195BBC7759}"/>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AA1D901B-AB6B-A823-4713-200E8788D63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7FE12635-C955-EE43-F0EF-EF95A5F117BE}"/>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5" name="Marcador de pie de página 4">
            <a:extLst>
              <a:ext uri="{FF2B5EF4-FFF2-40B4-BE49-F238E27FC236}">
                <a16:creationId xmlns:a16="http://schemas.microsoft.com/office/drawing/2014/main" id="{03B5FF27-C2B5-1EB7-2C6A-6444F7530D2A}"/>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921F83E8-8365-9FC8-E07B-59FAB975306B}"/>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36373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FC58C-645A-B6BC-3C37-1D45A50565EA}"/>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33176BC7-849B-90F0-B5DC-BEC9C6E3B9D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1F93DE09-1E20-9839-73BD-1484FF92500B}"/>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5" name="Marcador de pie de página 4">
            <a:extLst>
              <a:ext uri="{FF2B5EF4-FFF2-40B4-BE49-F238E27FC236}">
                <a16:creationId xmlns:a16="http://schemas.microsoft.com/office/drawing/2014/main" id="{80D57005-F9BB-2C3B-7994-46B13163CBF9}"/>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D75B6EB-7AB6-070B-F9A6-9A3294B93130}"/>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214362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53696-1FD4-828C-D4FA-B5B402156FEA}"/>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F76BD02D-FC33-7D1E-064D-07B0FDF4A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18CDCFA2-E729-B54F-164E-DE127B4CD873}"/>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5" name="Marcador de pie de página 4">
            <a:extLst>
              <a:ext uri="{FF2B5EF4-FFF2-40B4-BE49-F238E27FC236}">
                <a16:creationId xmlns:a16="http://schemas.microsoft.com/office/drawing/2014/main" id="{A471766C-A64F-DD1D-0F33-6F22AB16E0C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C6BD868-19C4-675E-6BEF-0AACE8C89302}"/>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266398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F8B0BF-19AE-D0D0-48EE-D4E2173C390C}"/>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4E1D274E-CF9B-F9CA-CA6F-8347F04DB0A1}"/>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BC9C9126-EF6E-D31A-421B-5ED18EA8BF2D}"/>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4721C9B5-B22E-7816-5BD6-8C445E3A0550}"/>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6" name="Marcador de pie de página 5">
            <a:extLst>
              <a:ext uri="{FF2B5EF4-FFF2-40B4-BE49-F238E27FC236}">
                <a16:creationId xmlns:a16="http://schemas.microsoft.com/office/drawing/2014/main" id="{6A214712-B60F-7569-E48C-A0B801036DCC}"/>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D6490EED-479F-9575-9E48-52BEDAC4ACE8}"/>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356131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B3FD3-CF9F-D1BD-4B47-3C41B5AB96DC}"/>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CBE4A644-2B13-295A-77FE-2F4E7EA73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048077B2-BF13-6221-F7B6-E7EFD695AC53}"/>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56415D1C-CAB6-888A-89D1-5A427F63D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A17E3C63-AC5E-2F56-B221-EF581C03C6B9}"/>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3321CF05-3DD2-1C7B-04C6-94ACD5CEE97A}"/>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8" name="Marcador de pie de página 7">
            <a:extLst>
              <a:ext uri="{FF2B5EF4-FFF2-40B4-BE49-F238E27FC236}">
                <a16:creationId xmlns:a16="http://schemas.microsoft.com/office/drawing/2014/main" id="{E94A7F3F-4C95-8E48-193D-0D268777EBE0}"/>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7B44A043-CEB0-4361-E529-C74370D21F96}"/>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156000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1ED4B-78A8-8463-A5D2-022B1120EB6F}"/>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B6B63904-50C5-E4DC-B03C-1C0A68CC66AB}"/>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4" name="Marcador de pie de página 3">
            <a:extLst>
              <a:ext uri="{FF2B5EF4-FFF2-40B4-BE49-F238E27FC236}">
                <a16:creationId xmlns:a16="http://schemas.microsoft.com/office/drawing/2014/main" id="{B63CADE8-AC67-E52E-311F-B9218066311A}"/>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CF542108-F588-BB61-B0C2-D5EEE93AC302}"/>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213073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6780F0-6908-8648-DC16-FC84BE3AA7CC}"/>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3" name="Marcador de pie de página 2">
            <a:extLst>
              <a:ext uri="{FF2B5EF4-FFF2-40B4-BE49-F238E27FC236}">
                <a16:creationId xmlns:a16="http://schemas.microsoft.com/office/drawing/2014/main" id="{D6858135-CC72-A40A-DEBF-CB92E8EB3C43}"/>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3090574E-1D5F-DE8D-64CD-BC7529C9E6E1}"/>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61685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BCAAA-F780-8190-1908-A6084F1DC31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8B3282B0-528F-63C9-9DF2-FA4057A7C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C58A477D-11E3-3787-D052-7108CA7AF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34A43D1-E647-C61A-966C-61BE060B50CA}"/>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6" name="Marcador de pie de página 5">
            <a:extLst>
              <a:ext uri="{FF2B5EF4-FFF2-40B4-BE49-F238E27FC236}">
                <a16:creationId xmlns:a16="http://schemas.microsoft.com/office/drawing/2014/main" id="{7ED73480-A635-0BBB-55BD-9E2E96F7293B}"/>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B6BB91BD-752D-CA1E-510B-00AFC89BAFD2}"/>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153930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318F-4A68-B21B-6DCA-4C70AF0500E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19D019C0-BDE1-0176-21AB-201557158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6D7FDFDD-D145-30E7-1CE5-DAEABB076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D4C7A57-0AE0-132D-49EB-FE3D727933EE}"/>
              </a:ext>
            </a:extLst>
          </p:cNvPr>
          <p:cNvSpPr>
            <a:spLocks noGrp="1"/>
          </p:cNvSpPr>
          <p:nvPr>
            <p:ph type="dt" sz="half" idx="10"/>
          </p:nvPr>
        </p:nvSpPr>
        <p:spPr/>
        <p:txBody>
          <a:bodyPr/>
          <a:lstStyle/>
          <a:p>
            <a:fld id="{2A5C1B0D-55F3-9B48-9A9C-9B267911E5D8}" type="datetimeFigureOut">
              <a:rPr lang="es-ES_tradnl" smtClean="0"/>
              <a:t>8/4/24</a:t>
            </a:fld>
            <a:endParaRPr lang="es-ES_tradnl"/>
          </a:p>
        </p:txBody>
      </p:sp>
      <p:sp>
        <p:nvSpPr>
          <p:cNvPr id="6" name="Marcador de pie de página 5">
            <a:extLst>
              <a:ext uri="{FF2B5EF4-FFF2-40B4-BE49-F238E27FC236}">
                <a16:creationId xmlns:a16="http://schemas.microsoft.com/office/drawing/2014/main" id="{3AFD3A8D-5193-01E1-D09A-71492D9DB567}"/>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843CCE76-B444-89EB-89B6-F35CF52A8ACD}"/>
              </a:ext>
            </a:extLst>
          </p:cNvPr>
          <p:cNvSpPr>
            <a:spLocks noGrp="1"/>
          </p:cNvSpPr>
          <p:nvPr>
            <p:ph type="sldNum" sz="quarter" idx="12"/>
          </p:nvPr>
        </p:nvSpPr>
        <p:spPr/>
        <p:txBody>
          <a:body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316228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BD7FCA-60CD-3F66-4116-0AC4061E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862CF412-E63E-8E07-08ED-D01948B30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9478E88E-2D0B-7287-6944-0051611E9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C1B0D-55F3-9B48-9A9C-9B267911E5D8}" type="datetimeFigureOut">
              <a:rPr lang="es-ES_tradnl" smtClean="0"/>
              <a:t>8/4/24</a:t>
            </a:fld>
            <a:endParaRPr lang="es-ES_tradnl"/>
          </a:p>
        </p:txBody>
      </p:sp>
      <p:sp>
        <p:nvSpPr>
          <p:cNvPr id="5" name="Marcador de pie de página 4">
            <a:extLst>
              <a:ext uri="{FF2B5EF4-FFF2-40B4-BE49-F238E27FC236}">
                <a16:creationId xmlns:a16="http://schemas.microsoft.com/office/drawing/2014/main" id="{DA3320DB-346F-E06F-24E3-D6C1BC06C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0D612575-2A31-EDDC-A245-2A71D133D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81F81-8587-AD44-AD58-0AF78236D731}" type="slidenum">
              <a:rPr lang="es-ES_tradnl" smtClean="0"/>
              <a:t>‹Nº›</a:t>
            </a:fld>
            <a:endParaRPr lang="es-ES_tradnl"/>
          </a:p>
        </p:txBody>
      </p:sp>
    </p:spTree>
    <p:extLst>
      <p:ext uri="{BB962C8B-B14F-4D97-AF65-F5344CB8AC3E}">
        <p14:creationId xmlns:p14="http://schemas.microsoft.com/office/powerpoint/2010/main" val="3755632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DC836-1F60-D13E-6E98-DF08FDED5EB0}"/>
              </a:ext>
            </a:extLst>
          </p:cNvPr>
          <p:cNvSpPr>
            <a:spLocks noGrp="1"/>
          </p:cNvSpPr>
          <p:nvPr>
            <p:ph type="ctrTitle"/>
          </p:nvPr>
        </p:nvSpPr>
        <p:spPr/>
        <p:txBody>
          <a:bodyPr>
            <a:normAutofit fontScale="90000"/>
          </a:bodyPr>
          <a:lstStyle/>
          <a:p>
            <a:r>
              <a:rPr lang="es-PE" b="0" i="0" dirty="0">
                <a:solidFill>
                  <a:srgbClr val="000000"/>
                </a:solidFill>
                <a:effectLst/>
                <a:highlight>
                  <a:srgbClr val="FFFFFF"/>
                </a:highlight>
                <a:latin typeface="+mn-lt"/>
              </a:rPr>
              <a:t>Lorem Ipsum</a:t>
            </a:r>
            <a:br>
              <a:rPr lang="es-PE" b="0" i="0" dirty="0">
                <a:solidFill>
                  <a:srgbClr val="000000"/>
                </a:solidFill>
                <a:effectLst/>
                <a:highlight>
                  <a:srgbClr val="FFFFFF"/>
                </a:highlight>
                <a:latin typeface="+mn-lt"/>
              </a:rPr>
            </a:br>
            <a:br>
              <a:rPr lang="es-PE" dirty="0">
                <a:latin typeface="+mn-lt"/>
              </a:rPr>
            </a:br>
            <a:endParaRPr lang="es-ES_tradnl" dirty="0">
              <a:latin typeface="+mn-lt"/>
            </a:endParaRPr>
          </a:p>
        </p:txBody>
      </p:sp>
      <p:sp>
        <p:nvSpPr>
          <p:cNvPr id="3" name="Subtítulo 2">
            <a:extLst>
              <a:ext uri="{FF2B5EF4-FFF2-40B4-BE49-F238E27FC236}">
                <a16:creationId xmlns:a16="http://schemas.microsoft.com/office/drawing/2014/main" id="{BB58F064-E3F0-A57F-A18D-6F5DF0747066}"/>
              </a:ext>
            </a:extLst>
          </p:cNvPr>
          <p:cNvSpPr>
            <a:spLocks noGrp="1"/>
          </p:cNvSpPr>
          <p:nvPr>
            <p:ph type="subTitle" idx="1"/>
          </p:nvPr>
        </p:nvSpPr>
        <p:spPr/>
        <p:txBody>
          <a:bodyPr>
            <a:normAutofit fontScale="25000" lnSpcReduction="20000"/>
          </a:bodyPr>
          <a:lstStyle/>
          <a:p>
            <a:pPr algn="just">
              <a:lnSpc>
                <a:spcPct val="170000"/>
              </a:lnSpc>
            </a:pPr>
            <a:r>
              <a:rPr lang="es-PE" sz="4300" b="0" i="0" dirty="0">
                <a:solidFill>
                  <a:srgbClr val="000000"/>
                </a:solidFill>
                <a:effectLst/>
                <a:highlight>
                  <a:srgbClr val="FFFFFF"/>
                </a:highlight>
                <a:latin typeface="+mj-lt"/>
              </a:rPr>
              <a:t>Lorem ipsum dolor sit amet, consectetur adipiscing elit. Sed et lacus quis turpis malesuada convallis nec ullamcorper sapien. Ut sodales orci vel pulvinar mattis. In diam enim, efficitur ac leo vitae, rhoncus laoreet sapien. Pellentesque interdum enim non finibus condimentum. In interdum ipsum velit, ac molestie nulla convallis vel. Duis sodales vestibulum augue, ut sodales tellus suscipit ut. Cras ante diam, vulputate vel libero ut, vehicula vulputate odio. Proin pulvinar, ligula molestie aliquam eleifend, nunc orci molestie lorem, eu vehicula sem nibh in augue. Vestibulum hendrerit pulvinar convallis. Proin faucibus risus et accumsan lacinia. Nam vitae nisl felis. Phasellus porttitor ultricies porttitor. Aliquam mollis nunc ac nunc rhoncus, sed maximus sem sagittis. Nunc mollis non urna id sollicitudin. Mauris in tincidunt mi. Aliquam quis tortor dolor.</a:t>
            </a:r>
          </a:p>
          <a:p>
            <a:br>
              <a:rPr lang="es-PE" dirty="0"/>
            </a:br>
            <a:endParaRPr lang="es-ES_tradnl" dirty="0"/>
          </a:p>
        </p:txBody>
      </p:sp>
    </p:spTree>
    <p:extLst>
      <p:ext uri="{BB962C8B-B14F-4D97-AF65-F5344CB8AC3E}">
        <p14:creationId xmlns:p14="http://schemas.microsoft.com/office/powerpoint/2010/main" val="233987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2A311-20A8-30A1-2475-C2E26E127F19}"/>
              </a:ext>
            </a:extLst>
          </p:cNvPr>
          <p:cNvSpPr>
            <a:spLocks noGrp="1"/>
          </p:cNvSpPr>
          <p:nvPr>
            <p:ph type="title"/>
          </p:nvPr>
        </p:nvSpPr>
        <p:spPr/>
        <p:txBody>
          <a:bodyPr/>
          <a:lstStyle/>
          <a:p>
            <a:r>
              <a:rPr lang="es-PE" b="0" i="0" dirty="0">
                <a:solidFill>
                  <a:srgbClr val="000000"/>
                </a:solidFill>
                <a:effectLst/>
                <a:highlight>
                  <a:srgbClr val="FFFFFF"/>
                </a:highlight>
                <a:latin typeface="Open Sans" panose="020B0606030504020204" pitchFamily="34" charset="0"/>
              </a:rPr>
              <a:t>Phasellus in porttitor massa</a:t>
            </a:r>
            <a:endParaRPr lang="es-ES_tradnl" dirty="0"/>
          </a:p>
        </p:txBody>
      </p:sp>
      <p:sp>
        <p:nvSpPr>
          <p:cNvPr id="3" name="Marcador de contenido 2">
            <a:extLst>
              <a:ext uri="{FF2B5EF4-FFF2-40B4-BE49-F238E27FC236}">
                <a16:creationId xmlns:a16="http://schemas.microsoft.com/office/drawing/2014/main" id="{D366BF0E-1070-FC68-FE0B-A9C23251B9D3}"/>
              </a:ext>
            </a:extLst>
          </p:cNvPr>
          <p:cNvSpPr>
            <a:spLocks noGrp="1"/>
          </p:cNvSpPr>
          <p:nvPr>
            <p:ph idx="1"/>
          </p:nvPr>
        </p:nvSpPr>
        <p:spPr/>
        <p:txBody>
          <a:bodyPr/>
          <a:lstStyle/>
          <a:p>
            <a:r>
              <a:rPr lang="es-PE" b="0" i="0" dirty="0">
                <a:solidFill>
                  <a:srgbClr val="000000"/>
                </a:solidFill>
                <a:effectLst/>
                <a:highlight>
                  <a:srgbClr val="FFFFFF"/>
                </a:highlight>
                <a:latin typeface="Open Sans" panose="020B0606030504020204" pitchFamily="34" charset="0"/>
              </a:rPr>
              <a:t>Phasellus in porttitor massa, vel elementum magna. Nunc sit amet orci sed nulla feugiat aliquet. Donec pretium est massa, non dictum magna consequat eget. Cras a ornare sapien. Nunc aliquet, velit id cursus finibus, arcu lectus blandit ligula, vitae vestibulum tortor quam quis arcu. Fusce ac purus at mauris lacinia posuere. Aenean non ex ut lectus sollicitudin suscipit nec vitae orci. Praesent tincidunt efficitur augue id tempus. Duis in dapibus elit. Quisque sit amet imperdiet ante. Nulla dui est, tincidunt sit amet dolor a, mollis tincidunt nibh. Aliquam vestibulum gravida ante et consectetur.</a:t>
            </a:r>
            <a:endParaRPr lang="es-ES_tradnl" dirty="0"/>
          </a:p>
        </p:txBody>
      </p:sp>
    </p:spTree>
    <p:extLst>
      <p:ext uri="{BB962C8B-B14F-4D97-AF65-F5344CB8AC3E}">
        <p14:creationId xmlns:p14="http://schemas.microsoft.com/office/powerpoint/2010/main" val="25188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6F148-2441-D7B6-0C59-B8501BB26651}"/>
              </a:ext>
            </a:extLst>
          </p:cNvPr>
          <p:cNvSpPr>
            <a:spLocks noGrp="1"/>
          </p:cNvSpPr>
          <p:nvPr>
            <p:ph type="title"/>
          </p:nvPr>
        </p:nvSpPr>
        <p:spPr/>
        <p:txBody>
          <a:bodyPr/>
          <a:lstStyle/>
          <a:p>
            <a:r>
              <a:rPr lang="es-PE" b="0" i="0" dirty="0">
                <a:solidFill>
                  <a:srgbClr val="000000"/>
                </a:solidFill>
                <a:effectLst/>
                <a:highlight>
                  <a:srgbClr val="FFFFFF"/>
                </a:highlight>
                <a:latin typeface="Open Sans" panose="020B0606030504020204" pitchFamily="34" charset="0"/>
              </a:rPr>
              <a:t>Praesent rutrum efficitur efficitur. </a:t>
            </a:r>
            <a:endParaRPr lang="es-ES_tradnl" dirty="0"/>
          </a:p>
        </p:txBody>
      </p:sp>
      <p:pic>
        <p:nvPicPr>
          <p:cNvPr id="6" name="Marcador de contenido 5">
            <a:extLst>
              <a:ext uri="{FF2B5EF4-FFF2-40B4-BE49-F238E27FC236}">
                <a16:creationId xmlns:a16="http://schemas.microsoft.com/office/drawing/2014/main" id="{D12D639F-25BF-9421-9116-3ABB0D150255}"/>
              </a:ext>
            </a:extLst>
          </p:cNvPr>
          <p:cNvPicPr>
            <a:picLocks noGrp="1" noChangeAspect="1"/>
          </p:cNvPicPr>
          <p:nvPr>
            <p:ph idx="1"/>
          </p:nvPr>
        </p:nvPicPr>
        <p:blipFill>
          <a:blip r:embed="rId2"/>
          <a:stretch>
            <a:fillRect/>
          </a:stretch>
        </p:blipFill>
        <p:spPr>
          <a:xfrm>
            <a:off x="4191000" y="1896598"/>
            <a:ext cx="3810000" cy="3810000"/>
          </a:xfrm>
        </p:spPr>
      </p:pic>
    </p:spTree>
    <p:extLst>
      <p:ext uri="{BB962C8B-B14F-4D97-AF65-F5344CB8AC3E}">
        <p14:creationId xmlns:p14="http://schemas.microsoft.com/office/powerpoint/2010/main" val="14398276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280</Words>
  <Application>Microsoft Macintosh PowerPoint</Application>
  <PresentationFormat>Panorámica</PresentationFormat>
  <Paragraphs>6</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Calibri Light</vt:lpstr>
      <vt:lpstr>Open Sans</vt:lpstr>
      <vt:lpstr>Tema de Office</vt:lpstr>
      <vt:lpstr>Lorem Ipsum  </vt:lpstr>
      <vt:lpstr>Phasellus in porttitor massa</vt:lpstr>
      <vt:lpstr>Praesent rutrum efficitur efficitur.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c:title>
  <dc:creator>Microsoft Office User</dc:creator>
  <cp:lastModifiedBy>Microsoft Office User</cp:lastModifiedBy>
  <cp:revision>2</cp:revision>
  <dcterms:created xsi:type="dcterms:W3CDTF">2024-04-08T20:42:13Z</dcterms:created>
  <dcterms:modified xsi:type="dcterms:W3CDTF">2024-04-08T20:49:32Z</dcterms:modified>
</cp:coreProperties>
</file>