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17/07/10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Student Dorm Accommodation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9295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Graduate: Andrei Zoltan BONYHAI</a:t>
            </a:r>
          </a:p>
          <a:p>
            <a:pPr algn="r"/>
            <a:r>
              <a:rPr lang="en-US" dirty="0" smtClean="0"/>
              <a:t>Supervisor: As. Eng. Iulia STEFAN,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Thank you for your attention!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129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24212"/>
            <a:ext cx="10554574" cy="3636511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Objectives and Specifications</a:t>
            </a:r>
          </a:p>
          <a:p>
            <a:r>
              <a:rPr lang="en-US" sz="2800" dirty="0" smtClean="0"/>
              <a:t>Bibliographical study</a:t>
            </a:r>
          </a:p>
          <a:p>
            <a:r>
              <a:rPr lang="en-US" sz="2800" dirty="0" smtClean="0"/>
              <a:t>Analysis and Projecting</a:t>
            </a:r>
          </a:p>
          <a:p>
            <a:r>
              <a:rPr lang="en-US" sz="2800" dirty="0" smtClean="0"/>
              <a:t>Implementation</a:t>
            </a:r>
          </a:p>
          <a:p>
            <a:r>
              <a:rPr lang="en-US" sz="2800" dirty="0" smtClean="0"/>
              <a:t>Testing</a:t>
            </a:r>
          </a:p>
          <a:p>
            <a:r>
              <a:rPr lang="en-US" sz="2800" dirty="0" smtClean="0"/>
              <a:t>Conclusions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92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Queues take up a lot more time in people’s lives than we think</a:t>
            </a:r>
          </a:p>
          <a:p>
            <a:r>
              <a:rPr lang="en-US" sz="2800" dirty="0" smtClean="0"/>
              <a:t>Saving precious time for the students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952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Speed up the accommodation process for each student</a:t>
            </a:r>
          </a:p>
          <a:p>
            <a:r>
              <a:rPr lang="en-US" sz="2800" dirty="0" smtClean="0"/>
              <a:t>Create a scalable application fit for further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46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Bibliographical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MVC Design Pattern</a:t>
            </a:r>
          </a:p>
          <a:p>
            <a:r>
              <a:rPr lang="en-US" sz="2800" dirty="0" smtClean="0"/>
              <a:t>WEB API</a:t>
            </a:r>
          </a:p>
          <a:p>
            <a:r>
              <a:rPr lang="en-US" sz="2800" dirty="0" smtClean="0"/>
              <a:t>MV framework for the User Interface</a:t>
            </a:r>
          </a:p>
          <a:p>
            <a:r>
              <a:rPr lang="en-US" sz="2800" dirty="0" smtClean="0"/>
              <a:t>Dependency Injection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77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Projecting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96" y="1932317"/>
            <a:ext cx="6988534" cy="45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application </a:t>
            </a:r>
            <a:r>
              <a:rPr lang="en-US" sz="2800" dirty="0" smtClean="0"/>
              <a:t>consists in the following main components:</a:t>
            </a:r>
            <a:endParaRPr lang="en-US" sz="2800" dirty="0" smtClean="0"/>
          </a:p>
          <a:p>
            <a:r>
              <a:rPr lang="en-US" sz="2800" dirty="0" smtClean="0"/>
              <a:t>Database</a:t>
            </a:r>
          </a:p>
          <a:p>
            <a:r>
              <a:rPr lang="en-US" sz="2800" dirty="0" smtClean="0"/>
              <a:t>WEB API</a:t>
            </a:r>
          </a:p>
          <a:p>
            <a:r>
              <a:rPr lang="en-US" sz="2800" dirty="0" smtClean="0"/>
              <a:t>Encryption for passwords</a:t>
            </a:r>
          </a:p>
          <a:p>
            <a:r>
              <a:rPr lang="en-US" sz="2800" dirty="0" smtClean="0"/>
              <a:t>User 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432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72" y="2392555"/>
            <a:ext cx="8246854" cy="40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7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Obtained results</a:t>
            </a:r>
          </a:p>
          <a:p>
            <a:pPr lvl="1"/>
            <a:r>
              <a:rPr lang="en-US" sz="2000" dirty="0" smtClean="0"/>
              <a:t>Create a new interface for the accommodation application</a:t>
            </a:r>
          </a:p>
          <a:p>
            <a:pPr lvl="1"/>
            <a:r>
              <a:rPr lang="en-US" sz="2000" dirty="0" smtClean="0"/>
              <a:t>Implementing a system allowing students to take part in their accommodation process</a:t>
            </a:r>
          </a:p>
          <a:p>
            <a:r>
              <a:rPr lang="en-US" sz="2400" dirty="0" smtClean="0"/>
              <a:t>Future development</a:t>
            </a:r>
          </a:p>
          <a:p>
            <a:pPr lvl="1"/>
            <a:r>
              <a:rPr lang="en-US" sz="2000" dirty="0" smtClean="0"/>
              <a:t>Implementing a student type account for the application</a:t>
            </a:r>
          </a:p>
          <a:p>
            <a:pPr lvl="1"/>
            <a:r>
              <a:rPr lang="en-US" sz="2000" dirty="0" smtClean="0"/>
              <a:t>Extend the application to manage the campus football field, washing machines and medical cabinet</a:t>
            </a:r>
          </a:p>
          <a:p>
            <a:pPr lvl="1"/>
            <a:r>
              <a:rPr lang="en-US" sz="2000" dirty="0" smtClean="0"/>
              <a:t>Extending the application to manage the dorm rent payment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1352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267</TotalTime>
  <Words>171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Student Dorm Accommodation Application</vt:lpstr>
      <vt:lpstr>Contents</vt:lpstr>
      <vt:lpstr>Introduction</vt:lpstr>
      <vt:lpstr>Objectives and specifications</vt:lpstr>
      <vt:lpstr>Bibliographical study</vt:lpstr>
      <vt:lpstr>Analysis and Projecting</vt:lpstr>
      <vt:lpstr>Implementation</vt:lpstr>
      <vt:lpstr>Testing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Dorm Accommodation Application</dc:title>
  <dc:creator>Andrei Bonyhai</dc:creator>
  <cp:lastModifiedBy>Andrei Bonyhai</cp:lastModifiedBy>
  <cp:revision>6</cp:revision>
  <dcterms:created xsi:type="dcterms:W3CDTF">2017-07-07T13:19:58Z</dcterms:created>
  <dcterms:modified xsi:type="dcterms:W3CDTF">2017-07-10T17:17:46Z</dcterms:modified>
</cp:coreProperties>
</file>