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EB41-C869-D06E-364B-4DEBF2C5E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4D234-E088-722F-E50B-18533BC19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Burlacu Andrei (506)</a:t>
            </a:r>
          </a:p>
          <a:p>
            <a:r>
              <a:rPr lang="en-US" dirty="0" err="1"/>
              <a:t>Vasile</a:t>
            </a:r>
            <a:r>
              <a:rPr lang="en-US" dirty="0"/>
              <a:t> Marian Lucian (506)</a:t>
            </a:r>
          </a:p>
        </p:txBody>
      </p:sp>
    </p:spTree>
    <p:extLst>
      <p:ext uri="{BB962C8B-B14F-4D97-AF65-F5344CB8AC3E}">
        <p14:creationId xmlns:p14="http://schemas.microsoft.com/office/powerpoint/2010/main" val="407452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7191-104A-43B1-60F8-A85373DB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747D-2DB1-1855-BE7F-3EB42532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GraphWalker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unealtă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care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de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testa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relațiilor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stărilor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sub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graf</a:t>
            </a:r>
            <a:r>
              <a:rPr lang="en-US" dirty="0"/>
              <a:t>, </a:t>
            </a:r>
            <a:r>
              <a:rPr lang="en-US" dirty="0" err="1"/>
              <a:t>GraphWalker</a:t>
            </a:r>
            <a:r>
              <a:rPr lang="en-US" dirty="0"/>
              <a:t>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execută</a:t>
            </a:r>
            <a:r>
              <a:rPr lang="en-US" dirty="0"/>
              <a:t> automat </a:t>
            </a:r>
            <a:r>
              <a:rPr lang="en-US" dirty="0" err="1"/>
              <a:t>căi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.</a:t>
            </a:r>
          </a:p>
          <a:p>
            <a:r>
              <a:rPr lang="en-US" dirty="0" err="1"/>
              <a:t>Scopul</a:t>
            </a:r>
            <a:r>
              <a:rPr lang="en-US" dirty="0"/>
              <a:t> principal al </a:t>
            </a:r>
            <a:r>
              <a:rPr lang="en-US" dirty="0" err="1"/>
              <a:t>GraphWalker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simplifice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eficientizeze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</a:t>
            </a:r>
            <a:r>
              <a:rPr lang="en-US" dirty="0" err="1"/>
              <a:t>acoperirea</a:t>
            </a:r>
            <a:r>
              <a:rPr lang="en-US" dirty="0"/>
              <a:t> </a:t>
            </a:r>
            <a:r>
              <a:rPr lang="en-US" dirty="0" err="1"/>
              <a:t>exhaustivă</a:t>
            </a:r>
            <a:r>
              <a:rPr lang="en-US" dirty="0"/>
              <a:t> a </a:t>
            </a:r>
            <a:r>
              <a:rPr lang="en-US" dirty="0" err="1"/>
              <a:t>funcționalităților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04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7DC3-D0EC-7FA4-10A1-73125DC8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utilizării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902E-F7DF-0793-76C4-67C84105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automatizează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economisirea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repetitiv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cuprinzătoare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reutilizate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8B8-F2B3-D335-4701-E95B409D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C99C-429E-C3D5-D909-C6D61523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stările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tranziții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test.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furnizând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evidențe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90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B011-FE24-6143-2FA1-F7E05207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Stadii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tranziții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F051-3EF8-E6BC-0E36-88A0B4AF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comerț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Stările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Adăugare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tranzițiile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 automat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Adăugare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adecvată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80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67A0-6126-F921-7CFA-DE04B1C1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DC3C-0EDC-ECB5-93F8-20D10CCD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faze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ciclului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software,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remedierea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50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81E-1B25-EAED-D938-B523058C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69AB-2D3B-E2E1-2064-D235A482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tranzacționare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cuprinzătoare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remedierea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bug-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descoperite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38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8F0D-5022-2889-3902-CEE76DF3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 err="1">
                <a:effectLst/>
                <a:latin typeface="Söhne"/>
              </a:rPr>
              <a:t>Provocări</a:t>
            </a:r>
            <a:r>
              <a:rPr lang="en-US" dirty="0">
                <a:latin typeface="Söhne"/>
              </a:rPr>
              <a:t>, </a:t>
            </a:r>
            <a:r>
              <a:rPr lang="en-US" dirty="0" err="1">
                <a:latin typeface="Söhne"/>
              </a:rPr>
              <a:t>Practici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recomandate</a:t>
            </a:r>
            <a:endParaRPr lang="en-US" i="0" dirty="0"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609A-99F9-D6A1-0E10-A465C708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provocări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dificultățile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beneficiile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esențial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adopte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acorde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stărilor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tranzițiilor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29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881-89A1-CC15-B8A7-75AD7381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DAB1-CBE8-43FA-9354-102E54D5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unealtă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valoroasă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acoperire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exhaustivă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reutilizare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GraphWalker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impact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calității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fiabile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047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</TotalTime>
  <Words>587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Söhne</vt:lpstr>
      <vt:lpstr>Times New Roman</vt:lpstr>
      <vt:lpstr>Gallery</vt:lpstr>
      <vt:lpstr>Graphwalker</vt:lpstr>
      <vt:lpstr>Ce este GraphWalker? </vt:lpstr>
      <vt:lpstr>Avantaje ale utilizării GraphWalker</vt:lpstr>
      <vt:lpstr>Cum funcționează GraphWalker</vt:lpstr>
      <vt:lpstr>Stadii și tranziții </vt:lpstr>
      <vt:lpstr>Integrarea GraphWalker în procesul de dezvoltare</vt:lpstr>
      <vt:lpstr>Studii de caz și Rezultate</vt:lpstr>
      <vt:lpstr>Provocări, Practici recomandate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Graphwalker</dc:title>
  <dc:creator>MARIAN LUCIAN VASILE</dc:creator>
  <cp:lastModifiedBy>MARIAN LUCIAN VASILE</cp:lastModifiedBy>
  <cp:revision>1</cp:revision>
  <dcterms:created xsi:type="dcterms:W3CDTF">2023-12-08T08:31:21Z</dcterms:created>
  <dcterms:modified xsi:type="dcterms:W3CDTF">2023-12-08T09:15:01Z</dcterms:modified>
</cp:coreProperties>
</file>