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6f90b1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6f90b1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6f90b1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6f90b1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6f90b1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6f90b1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6f90b1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6f90b1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6f90b1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6f90b1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6f90b1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6f90b1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6f90b1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6f90b1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Australian" TargetMode="External"/><Relationship Id="rId4" Type="http://schemas.openxmlformats.org/officeDocument/2006/relationships/hyperlink" Target="https://en.wikipedia.org/wiki/Charitable_organiz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Java_Cryptography_Extens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            Prezentarea principalelor facilități oferite de pachetul Bouncy Castle Crypto pentru Java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263" y="329038"/>
            <a:ext cx="31908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Bouncy Castle (cryptography)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63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>
                <a:solidFill>
                  <a:srgbClr val="222222"/>
                </a:solidFill>
              </a:rPr>
              <a:t>Bouncy Castle </a:t>
            </a:r>
            <a:r>
              <a:rPr lang="en-GB" sz="1400">
                <a:solidFill>
                  <a:srgbClr val="222222"/>
                </a:solidFill>
              </a:rPr>
              <a:t>este o colectie de API-uri folosite in criptografie. Ea include API-uri atat pentru Java cat si pentru C#. Aceste API-uri sunt sustinute de </a:t>
            </a:r>
            <a:r>
              <a:rPr lang="en-GB" sz="1400" u="sng">
                <a:solidFill>
                  <a:srgbClr val="0B0080"/>
                </a:solidFill>
                <a:hlinkClick r:id="rId3"/>
              </a:rPr>
              <a:t>Australian</a:t>
            </a:r>
            <a:r>
              <a:rPr lang="en-GB" sz="1400">
                <a:solidFill>
                  <a:srgbClr val="222222"/>
                </a:solidFill>
              </a:rPr>
              <a:t> </a:t>
            </a:r>
            <a:r>
              <a:rPr lang="en-GB" sz="1400" u="sng">
                <a:solidFill>
                  <a:srgbClr val="0B0080"/>
                </a:solidFill>
                <a:hlinkClick r:id="rId4"/>
              </a:rPr>
              <a:t>charitable organization</a:t>
            </a:r>
            <a:r>
              <a:rPr lang="en-GB" sz="1400">
                <a:solidFill>
                  <a:srgbClr val="222222"/>
                </a:solidFill>
              </a:rPr>
              <a:t>: Legion of the Bouncy Castle Inc.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Istorie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Proiectul a fost fondat in mai 2000 si a fost creat doar pentru Java programming language dar in 2004 a fost adaugat si C# API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API-ul original era constituit din aproximativ 27.000 de linii de cod incluzand testele si suportul pentru J2ME, provider-ul pentru JCE/JCA si generatorul de certificate X.509</a:t>
            </a:r>
            <a:endParaRPr sz="10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Arhitectura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Arhitectura </a:t>
            </a:r>
            <a:r>
              <a:rPr lang="en-GB" sz="1400">
                <a:solidFill>
                  <a:srgbClr val="222222"/>
                </a:solidFill>
              </a:rPr>
              <a:t>Bouncy Castle</a:t>
            </a:r>
            <a:r>
              <a:rPr lang="en-GB" sz="1400">
                <a:solidFill>
                  <a:srgbClr val="222222"/>
                </a:solidFill>
              </a:rPr>
              <a:t> constă din două componente principale care suportă capacitățile criptografice de bază. Acestea sunt cunoscute sub numele de </a:t>
            </a:r>
            <a:r>
              <a:rPr lang="en-GB" sz="1400">
                <a:solidFill>
                  <a:srgbClr val="222222"/>
                </a:solidFill>
              </a:rPr>
              <a:t> 'light-weight'</a:t>
            </a:r>
            <a:r>
              <a:rPr lang="en-GB" sz="1400">
                <a:solidFill>
                  <a:srgbClr val="222222"/>
                </a:solidFill>
              </a:rPr>
              <a:t> API și </a:t>
            </a:r>
            <a:r>
              <a:rPr lang="en-GB" sz="1400" u="sng">
                <a:solidFill>
                  <a:srgbClr val="0B0080"/>
                </a:solidFill>
                <a:hlinkClick r:id="rId3"/>
              </a:rPr>
              <a:t>Java Cryptography Extension</a:t>
            </a:r>
            <a:r>
              <a:rPr lang="en-GB" sz="1400">
                <a:solidFill>
                  <a:srgbClr val="222222"/>
                </a:solidFill>
              </a:rPr>
              <a:t> (JCE) provider</a:t>
            </a:r>
            <a:r>
              <a:rPr lang="en-GB" sz="1400">
                <a:solidFill>
                  <a:srgbClr val="222222"/>
                </a:solidFill>
              </a:rPr>
              <a:t>. Alte componente construite pe baza furnizorului JCE susțin funcționalități suplimentare, cum ar fi suportul PGP, S / MIME etc.</a:t>
            </a:r>
            <a:endParaRPr sz="14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0" lvl="0" marL="457200" marR="1270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222222"/>
                </a:solidFill>
              </a:rPr>
              <a:t>Proprietățile cheie ale proiectului sunt:</a:t>
            </a:r>
            <a:endParaRPr sz="30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indent="-317500" lvl="0" marL="6858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Accent puternic pe respectarea standardelor și adaptabilitate.</a:t>
            </a:r>
            <a:endParaRPr sz="1400">
              <a:solidFill>
                <a:srgbClr val="222222"/>
              </a:solidFill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Facilitățile de asistență publică includ un tracker pentru probleme, o listă de discuții dev și un wiki disponibil pe site.</a:t>
            </a:r>
            <a:endParaRPr sz="1400">
              <a:solidFill>
                <a:srgbClr val="222222"/>
              </a:solidFill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Sprijin comercial oferit sub resurse pentru API-ul relevant, afișat pe site-ul web al Bouncy Castle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Certificat de verificare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1270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Primele versiuni certificate FIPS au fost puse la dispoziție în noiembrie 2016, versiunea Java fiind atribuită numărului de certificare 2768, iar versiunea C # fiind atribuită numărului de certificare 2792.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-GB" sz="1400">
                <a:solidFill>
                  <a:srgbClr val="222222"/>
                </a:solidFill>
              </a:rPr>
              <a:t>Standardele federale de procesare a informațiilor (FIPS) sunt standardele guvernului american privind securitatea calculatoarelor care specifică cerințele pentru modulele criptografice.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1270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FIPS (Federal Information Processing Standards) 140-2</a:t>
            </a:r>
            <a:endParaRPr sz="18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82250" y="1831475"/>
            <a:ext cx="4464900" cy="28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</a:rPr>
              <a:t>Nivelul 1 cel mai mic, impune cerințe foarte limitate; în mod liber, toate componentele trebuie să fie "de producție" și trebuie să lipsească diverse tipuri de nesiguranță.</a:t>
            </a:r>
            <a:endParaRPr sz="1000">
              <a:solidFill>
                <a:srgbClr val="22222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</a:rPr>
              <a:t>Nivelul 2 adaugă cerințe pentru dovezi fizice de fraudare și autentificare bazată pe roluri.</a:t>
            </a:r>
            <a:endParaRPr sz="1000">
              <a:solidFill>
                <a:srgbClr val="22222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</a:rPr>
              <a:t>Nivelul 3 adaugă cerințe pentru rezistența fizică la interfere (care îngreunează accesul atacatorilor la informațiile sensibile conținute în modul) și autentificarea bazată pe identitate și pentru o separare fizică sau logică între interfețele prin care intră "parametrii critici de securitate" și lăsați modulul și celelalte interfețe ale acestuia.</a:t>
            </a:r>
            <a:endParaRPr sz="1000">
              <a:solidFill>
                <a:srgbClr val="22222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-GB" sz="1000">
                <a:solidFill>
                  <a:srgbClr val="222222"/>
                </a:solidFill>
              </a:rPr>
              <a:t>Nivelul 4 face ca cerințele de securitate fizică să fie mai stricte și necesită o robustitate împotriva atacurilor de mediu.</a:t>
            </a:r>
            <a:endParaRPr sz="10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175" y="1790130"/>
            <a:ext cx="3710875" cy="28266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613825" y="963625"/>
            <a:ext cx="6900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270500" y="1467550"/>
            <a:ext cx="3478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Nivele de securitate pentru modulele BC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333333"/>
                </a:solidFill>
              </a:rPr>
              <a:t>Lista de caracteristici actuale: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19950" y="785575"/>
            <a:ext cx="8520600" cy="4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Generation and parsing of PKCS-12 files.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X.509: Generators and parsers for V1 and V3 certificates, V2 CRLs and attribute certificates.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PBE algorithms supported by PbeUtilities: PBEwithMD2andDES-CBC, PBEwithMD2andRC2-CBC, PBEwithMD5andDES-CBC, PBEwithMD5andRC2-CBC, PBEwithSHA1andDES-CBC, PBEwithSHA1andRC2-CBC, PBEwithSHA-1and128bitRC4, PBEwithSHA-1and40bitRC4, PBEwithSHA-1and3-keyDESEDE-CBC, PBEwithSHA-1and2-keyDESEDE-CBC, PBEwithSHA-1and128bitRC2-CBC, PBEwithSHA-1and40bitRC2-CBC, PBEwithHmacSHA-1, PBEwithHmacSHA-224, PBEwithHmacSHA-256, PBEwithHmacRIPEMD128, PBEwithHmacRIPEMD160, and PBEwithHmacRIPEMD256.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Signature algorithms supported by SignerUtilities: MD2withRSA, MD4withRSA, MD5withRSA, RIPEMD128withRSA, RIPEMD160withECDSA, RIPEMD160withRSA, RIPEMD256withRSA, SHA-1withRSA, SHA-224withRSA, SHA-256withRSAandMGF1, SHA-384withRSAandMGF1, SHA-512withRSAandMGF1, SHA-1withDSA, and SHA-1withECDSA.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Symmetric key algorithms: AES, Blowfish, Camellia, CAST5, CAST6, ChaCha, DES, DESede, GOST28147, HC-128, HC-256, IDEA, ISAAC, Noekeon, RC2, RC4, RC5-32, RC5-64, RC6, Rijndael, Salsa20, SEED, Serpent, Skipjack, TEA/XTEA, Threefish, Tnepres, Twofish, VMPC and XSalsa20.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Symmetric key modes: CBC, CFB, CTS, GOFB, OFB, OpenPGPCFB, and SIC (or CTR).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Symmetric key paddings: ISO10126d2, ISO7816d4, PKCS-5/7, TBC, X.923, and Zero Byte.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Asymmetric key algorithms: ElGamal, DSA, ECDSA, NaccacheStern and RSA (with blinding).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Asymmetric key paddings/encodings: ISO9796d1, OAEP, and PKCS-1.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AEAD block cipher modes: CCM, EAX, GCM and OCB.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Digests: GOST3411, Keccak, MD2, MD4, MD5, RIPEMD128, RIPEMD160, RIPEMD256, RIPEMD320, SHA-1, SHA-224, SHA-256, SHA-384, SHA-512, SHA3, Tiger, and Whirlpool.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XOFs: SHAKE.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Signer mechanisms: DSA, ECDSA, ECGOST3410, ECNR, GOST3410, ISO9796d2, PSS, RSA, X9.31-1998.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Key Agreement: Diffie-Hellman, EC-DH, EC-MQV, J-PAKE, SRP-6a.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Macs: CBCBlockCipher, CFBBlockCipher, CMAC, GMAC, GOST28147, HMac, ISO9797 Alg. 3, Poly1305, SipHash, SkeinMac, VMPCMAC.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PBE generators: PKCS-12, and PKCS-5 - schemes 1 and 2.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OpenPGP (RFC 4880)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Cryptographic Message Syntax (CMS, RFC 3852), including streaming API.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Online Certificate Status Protocol (OCSP, RFC 2560).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Time Stamp Protocol (TSP, RFC 3161).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TLS/DTLS client/server up to version 1.2, with support for the most common ciphersuites and extensions, and many less common ones. Non-blocking API available.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Elliptic Curve Cryptography: support for generic F2m and Fp curves, high-performance custom implementations for many standardized curves.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Reading/writing of PEM files, including RSA and DSA keys, with a variety of encryptions.</a:t>
            </a:r>
            <a:endParaRPr sz="700">
              <a:solidFill>
                <a:srgbClr val="33333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00"/>
              <a:buChar char="■"/>
            </a:pPr>
            <a:r>
              <a:rPr lang="en-GB" sz="700">
                <a:solidFill>
                  <a:srgbClr val="333333"/>
                </a:solidFill>
              </a:rPr>
              <a:t>PKIX certificate path validation</a:t>
            </a:r>
            <a:endParaRPr sz="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