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443350" y="673225"/>
            <a:ext cx="1193700" cy="21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rlrbot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9375" y="673225"/>
            <a:ext cx="1063800" cy="9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9375" y="1916275"/>
            <a:ext cx="1063800" cy="9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091300" y="673225"/>
            <a:ext cx="1853700" cy="21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Window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157650" y="673225"/>
            <a:ext cx="1147200" cy="21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796050" y="673225"/>
            <a:ext cx="1063800" cy="21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683175" y="807875"/>
            <a:ext cx="4080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683175" y="1997050"/>
            <a:ext cx="4080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990175" y="1130975"/>
            <a:ext cx="4080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693350" y="1130975"/>
            <a:ext cx="4080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304750" y="1130975"/>
            <a:ext cx="4080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678700" y="1179925"/>
            <a:ext cx="408000" cy="42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683175" y="2360550"/>
            <a:ext cx="408000" cy="42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990175" y="1997050"/>
            <a:ext cx="408000" cy="42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304750" y="1997050"/>
            <a:ext cx="408000" cy="42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693350" y="1997050"/>
            <a:ext cx="408000" cy="42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10800000">
            <a:off x="619375" y="2962475"/>
            <a:ext cx="7701900" cy="821100"/>
          </a:xfrm>
          <a:prstGeom prst="curvedDownArrow">
            <a:avLst>
              <a:gd fmla="val 50000" name="adj1"/>
              <a:gd fmla="val 11224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