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8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7118D-9E5F-484E-9847-9D1AAD65B8C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8AE74-ACE6-4C49-A77E-5B8FE1516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7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8AE74-ACE6-4C49-A77E-5B8FE15163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1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4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a Dynamic Web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can take a look in the example project in order to see a possible architecture for the application</a:t>
            </a:r>
            <a:r>
              <a:rPr lang="en-US" sz="2400" dirty="0" smtClean="0"/>
              <a:t>. The database that was used(</a:t>
            </a:r>
            <a:r>
              <a:rPr lang="en-US" sz="2400" dirty="0" err="1" smtClean="0"/>
              <a:t>testdb</a:t>
            </a:r>
            <a:r>
              <a:rPr lang="en-US" sz="2400" dirty="0" smtClean="0"/>
              <a:t>) contains only one table named “User” and it looks like this:</a:t>
            </a:r>
          </a:p>
          <a:p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28765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01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create a Dynamic Web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 to File -&gt; New -&gt; Others… -&gt; Dynamic Web project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68322"/>
            <a:ext cx="3742062" cy="349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91" y="2568322"/>
            <a:ext cx="391568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7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a Dynamic Web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a project name, chose for Target runtime – Glassfish5, check Add project to an EAR, click on Next button. In the end chose “Generate web.xml …”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4" y="2842582"/>
            <a:ext cx="2766617" cy="388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2590800" cy="362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81000" y="5334000"/>
            <a:ext cx="407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" y="4191000"/>
            <a:ext cx="4078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91000" y="4114800"/>
            <a:ext cx="15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43600" y="62484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3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a Dynamic Web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WEB-INF/web.xml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3716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33400" y="43434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3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a Dynamic Web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Change the content of the web.xml with this one.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In case that your </a:t>
            </a:r>
            <a:r>
              <a:rPr lang="en-US" sz="2400" dirty="0" err="1" smtClean="0"/>
              <a:t>xhtml</a:t>
            </a:r>
            <a:r>
              <a:rPr lang="en-US" sz="2400" dirty="0" smtClean="0"/>
              <a:t> file will be not displayed change the </a:t>
            </a:r>
            <a:r>
              <a:rPr lang="en-US" sz="2400" dirty="0" err="1" smtClean="0"/>
              <a:t>url</a:t>
            </a:r>
            <a:r>
              <a:rPr lang="en-US" sz="2400" dirty="0" smtClean="0"/>
              <a:t> pattern like this: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562057"/>
              </p:ext>
            </p:extLst>
          </p:nvPr>
        </p:nvGraphicFramePr>
        <p:xfrm>
          <a:off x="838200" y="2133600"/>
          <a:ext cx="5940425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4" imgW="5940848" imgH="3169658" progId="Word.Document.8">
                  <p:embed/>
                </p:oleObj>
              </mc:Choice>
              <mc:Fallback>
                <p:oleObj name="Document" r:id="rId4" imgW="5940848" imgH="3169658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133600"/>
                        <a:ext cx="5940425" cy="317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70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3429000" y="4953000"/>
            <a:ext cx="1676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a Dynamic Web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order to create a </a:t>
            </a:r>
            <a:r>
              <a:rPr lang="en-US" sz="2400" dirty="0" err="1" smtClean="0"/>
              <a:t>xhtml</a:t>
            </a:r>
            <a:r>
              <a:rPr lang="en-US" sz="2400" dirty="0" smtClean="0"/>
              <a:t> file go to New-&gt;Others…-&gt;HTML File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09801"/>
            <a:ext cx="3651014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71" y="2514600"/>
            <a:ext cx="388315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3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a Dynamic Web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</a:t>
            </a:r>
            <a:r>
              <a:rPr lang="en-US" sz="2400" dirty="0" err="1" smtClean="0"/>
              <a:t>xhtml</a:t>
            </a:r>
            <a:r>
              <a:rPr lang="en-US" sz="2400" dirty="0" smtClean="0"/>
              <a:t> as file extension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3260802" cy="38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676400" y="51054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4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a Dynamic Web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order to add </a:t>
            </a:r>
            <a:r>
              <a:rPr lang="en-US" sz="2400" dirty="0" err="1" smtClean="0"/>
              <a:t>ejbClient</a:t>
            </a:r>
            <a:r>
              <a:rPr lang="en-US" sz="2400" dirty="0" smtClean="0"/>
              <a:t> as dependency right click on the Project -&gt; Properties -&gt; Java Build Path -&gt; Projects -&gt; Add..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8400"/>
            <a:ext cx="2254126" cy="410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5227247" cy="3067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505200" y="3733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772400" y="35814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2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create a Dynamic Web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Check you </a:t>
            </a:r>
            <a:r>
              <a:rPr lang="en-US" sz="2400" dirty="0" err="1" smtClean="0"/>
              <a:t>ejb</a:t>
            </a:r>
            <a:r>
              <a:rPr lang="en-US" sz="2400" dirty="0" smtClean="0"/>
              <a:t> client project, then click on OK button, click on Apply, click on Apply and Close.</a:t>
            </a:r>
            <a:endParaRPr lang="en-US" sz="24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0" y="2590800"/>
            <a:ext cx="4108468" cy="370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95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244</Words>
  <Application>Microsoft Office PowerPoint</Application>
  <PresentationFormat>On-screen Show (4:3)</PresentationFormat>
  <Paragraphs>29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Document</vt:lpstr>
      <vt:lpstr>ORM</vt:lpstr>
      <vt:lpstr>How to create a Dynamic Web Project</vt:lpstr>
      <vt:lpstr>How to create a Dynamic Web Project</vt:lpstr>
      <vt:lpstr>How to create a Dynamic Web Project</vt:lpstr>
      <vt:lpstr>How to create a Dynamic Web Project</vt:lpstr>
      <vt:lpstr>How to create a Dynamic Web Project</vt:lpstr>
      <vt:lpstr>How to create a Dynamic Web Project</vt:lpstr>
      <vt:lpstr>How to create a Dynamic Web Project</vt:lpstr>
      <vt:lpstr>How to create a Dynamic Web Project</vt:lpstr>
      <vt:lpstr>How to create a Dynamic Web Project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Ion Chirobocia</dc:creator>
  <cp:lastModifiedBy>Windows User</cp:lastModifiedBy>
  <cp:revision>10</cp:revision>
  <dcterms:created xsi:type="dcterms:W3CDTF">2006-08-16T00:00:00Z</dcterms:created>
  <dcterms:modified xsi:type="dcterms:W3CDTF">2020-04-14T13:28:40Z</dcterms:modified>
</cp:coreProperties>
</file>