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5" r:id="rId2"/>
    <p:sldId id="256" r:id="rId3"/>
    <p:sldId id="264" r:id="rId4"/>
    <p:sldId id="258" r:id="rId5"/>
    <p:sldId id="259" r:id="rId6"/>
    <p:sldId id="260" r:id="rId7"/>
    <p:sldId id="261" r:id="rId8"/>
    <p:sldId id="262" r:id="rId9"/>
    <p:sldId id="266" r:id="rId10"/>
    <p:sldId id="270" r:id="rId11"/>
    <p:sldId id="267" r:id="rId12"/>
    <p:sldId id="268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Slab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Ionut" userId="3a5808a47f3738d4" providerId="LiveId" clId="{688BF466-41F8-4EB1-937D-51D2575E56AD}"/>
    <pc:docChg chg="undo redo custSel addSld delSld modSld">
      <pc:chgData name="Andrei Ionut" userId="3a5808a47f3738d4" providerId="LiveId" clId="{688BF466-41F8-4EB1-937D-51D2575E56AD}" dt="2024-01-18T17:39:03.474" v="341" actId="2696"/>
      <pc:docMkLst>
        <pc:docMk/>
      </pc:docMkLst>
      <pc:sldChg chg="delSp modSp mod">
        <pc:chgData name="Andrei Ionut" userId="3a5808a47f3738d4" providerId="LiveId" clId="{688BF466-41F8-4EB1-937D-51D2575E56AD}" dt="2024-01-18T15:03:29.730" v="185" actId="14100"/>
        <pc:sldMkLst>
          <pc:docMk/>
          <pc:sldMk cId="0" sldId="256"/>
        </pc:sldMkLst>
        <pc:spChg chg="mod">
          <ac:chgData name="Andrei Ionut" userId="3a5808a47f3738d4" providerId="LiveId" clId="{688BF466-41F8-4EB1-937D-51D2575E56AD}" dt="2024-01-18T14:52:14.260" v="11" actId="20577"/>
          <ac:spMkLst>
            <pc:docMk/>
            <pc:sldMk cId="0" sldId="256"/>
            <ac:spMk id="69" creationId="{00000000-0000-0000-0000-000000000000}"/>
          </ac:spMkLst>
        </pc:spChg>
        <pc:spChg chg="mod">
          <ac:chgData name="Andrei Ionut" userId="3a5808a47f3738d4" providerId="LiveId" clId="{688BF466-41F8-4EB1-937D-51D2575E56AD}" dt="2024-01-18T15:03:29.730" v="185" actId="14100"/>
          <ac:spMkLst>
            <pc:docMk/>
            <pc:sldMk cId="0" sldId="256"/>
            <ac:spMk id="70" creationId="{00000000-0000-0000-0000-000000000000}"/>
          </ac:spMkLst>
        </pc:spChg>
        <pc:spChg chg="del mod">
          <ac:chgData name="Andrei Ionut" userId="3a5808a47f3738d4" providerId="LiveId" clId="{688BF466-41F8-4EB1-937D-51D2575E56AD}" dt="2024-01-18T14:53:08.903" v="25" actId="478"/>
          <ac:spMkLst>
            <pc:docMk/>
            <pc:sldMk cId="0" sldId="256"/>
            <ac:spMk id="72" creationId="{00000000-0000-0000-0000-000000000000}"/>
          </ac:spMkLst>
        </pc:spChg>
        <pc:picChg chg="del">
          <ac:chgData name="Andrei Ionut" userId="3a5808a47f3738d4" providerId="LiveId" clId="{688BF466-41F8-4EB1-937D-51D2575E56AD}" dt="2024-01-18T15:03:20.456" v="183" actId="478"/>
          <ac:picMkLst>
            <pc:docMk/>
            <pc:sldMk cId="0" sldId="256"/>
            <ac:picMk id="73" creationId="{00000000-0000-0000-0000-000000000000}"/>
          </ac:picMkLst>
        </pc:picChg>
      </pc:sldChg>
      <pc:sldChg chg="del">
        <pc:chgData name="Andrei Ionut" userId="3a5808a47f3738d4" providerId="LiveId" clId="{688BF466-41F8-4EB1-937D-51D2575E56AD}" dt="2024-01-18T12:48:05.295" v="0" actId="47"/>
        <pc:sldMkLst>
          <pc:docMk/>
          <pc:sldMk cId="0" sldId="257"/>
        </pc:sldMkLst>
      </pc:sldChg>
      <pc:sldChg chg="addSp delSp modSp mod">
        <pc:chgData name="Andrei Ionut" userId="3a5808a47f3738d4" providerId="LiveId" clId="{688BF466-41F8-4EB1-937D-51D2575E56AD}" dt="2024-01-18T15:04:08.211" v="192" actId="14100"/>
        <pc:sldMkLst>
          <pc:docMk/>
          <pc:sldMk cId="0" sldId="258"/>
        </pc:sldMkLst>
        <pc:spChg chg="add del mod">
          <ac:chgData name="Andrei Ionut" userId="3a5808a47f3738d4" providerId="LiveId" clId="{688BF466-41F8-4EB1-937D-51D2575E56AD}" dt="2024-01-18T14:53:18.372" v="31" actId="478"/>
          <ac:spMkLst>
            <pc:docMk/>
            <pc:sldMk cId="0" sldId="258"/>
            <ac:spMk id="3" creationId="{FC61E486-2661-0B97-83C4-D71E02326B52}"/>
          </ac:spMkLst>
        </pc:spChg>
        <pc:spChg chg="mod">
          <ac:chgData name="Andrei Ionut" userId="3a5808a47f3738d4" providerId="LiveId" clId="{688BF466-41F8-4EB1-937D-51D2575E56AD}" dt="2024-01-18T15:04:08.211" v="192" actId="14100"/>
          <ac:spMkLst>
            <pc:docMk/>
            <pc:sldMk cId="0" sldId="258"/>
            <ac:spMk id="87" creationId="{00000000-0000-0000-0000-000000000000}"/>
          </ac:spMkLst>
        </pc:spChg>
        <pc:spChg chg="del">
          <ac:chgData name="Andrei Ionut" userId="3a5808a47f3738d4" providerId="LiveId" clId="{688BF466-41F8-4EB1-937D-51D2575E56AD}" dt="2024-01-18T14:53:17.812" v="29" actId="478"/>
          <ac:spMkLst>
            <pc:docMk/>
            <pc:sldMk cId="0" sldId="258"/>
            <ac:spMk id="89" creationId="{00000000-0000-0000-0000-000000000000}"/>
          </ac:spMkLst>
        </pc:spChg>
        <pc:picChg chg="del">
          <ac:chgData name="Andrei Ionut" userId="3a5808a47f3738d4" providerId="LiveId" clId="{688BF466-41F8-4EB1-937D-51D2575E56AD}" dt="2024-01-18T15:03:57.571" v="190" actId="478"/>
          <ac:picMkLst>
            <pc:docMk/>
            <pc:sldMk cId="0" sldId="258"/>
            <ac:picMk id="90" creationId="{00000000-0000-0000-0000-000000000000}"/>
          </ac:picMkLst>
        </pc:picChg>
      </pc:sldChg>
      <pc:sldChg chg="addSp delSp modSp mod">
        <pc:chgData name="Andrei Ionut" userId="3a5808a47f3738d4" providerId="LiveId" clId="{688BF466-41F8-4EB1-937D-51D2575E56AD}" dt="2024-01-18T15:04:22.039" v="196" actId="14100"/>
        <pc:sldMkLst>
          <pc:docMk/>
          <pc:sldMk cId="0" sldId="259"/>
        </pc:sldMkLst>
        <pc:spChg chg="add del mod">
          <ac:chgData name="Andrei Ionut" userId="3a5808a47f3738d4" providerId="LiveId" clId="{688BF466-41F8-4EB1-937D-51D2575E56AD}" dt="2024-01-18T14:53:24.908" v="34" actId="478"/>
          <ac:spMkLst>
            <pc:docMk/>
            <pc:sldMk cId="0" sldId="259"/>
            <ac:spMk id="3" creationId="{2162EF99-1D79-FF3F-2FAE-58A049D83607}"/>
          </ac:spMkLst>
        </pc:spChg>
        <pc:spChg chg="mod">
          <ac:chgData name="Andrei Ionut" userId="3a5808a47f3738d4" providerId="LiveId" clId="{688BF466-41F8-4EB1-937D-51D2575E56AD}" dt="2024-01-18T15:04:22.039" v="196" actId="14100"/>
          <ac:spMkLst>
            <pc:docMk/>
            <pc:sldMk cId="0" sldId="259"/>
            <ac:spMk id="97" creationId="{00000000-0000-0000-0000-000000000000}"/>
          </ac:spMkLst>
        </pc:spChg>
        <pc:spChg chg="del">
          <ac:chgData name="Andrei Ionut" userId="3a5808a47f3738d4" providerId="LiveId" clId="{688BF466-41F8-4EB1-937D-51D2575E56AD}" dt="2024-01-18T14:53:21.871" v="32" actId="478"/>
          <ac:spMkLst>
            <pc:docMk/>
            <pc:sldMk cId="0" sldId="259"/>
            <ac:spMk id="99" creationId="{00000000-0000-0000-0000-000000000000}"/>
          </ac:spMkLst>
        </pc:spChg>
        <pc:picChg chg="del">
          <ac:chgData name="Andrei Ionut" userId="3a5808a47f3738d4" providerId="LiveId" clId="{688BF466-41F8-4EB1-937D-51D2575E56AD}" dt="2024-01-18T15:04:14.028" v="193" actId="478"/>
          <ac:picMkLst>
            <pc:docMk/>
            <pc:sldMk cId="0" sldId="259"/>
            <ac:picMk id="100" creationId="{00000000-0000-0000-0000-000000000000}"/>
          </ac:picMkLst>
        </pc:picChg>
      </pc:sldChg>
      <pc:sldChg chg="addSp delSp modSp mod">
        <pc:chgData name="Andrei Ionut" userId="3a5808a47f3738d4" providerId="LiveId" clId="{688BF466-41F8-4EB1-937D-51D2575E56AD}" dt="2024-01-18T15:04:36.124" v="200" actId="14100"/>
        <pc:sldMkLst>
          <pc:docMk/>
          <pc:sldMk cId="0" sldId="260"/>
        </pc:sldMkLst>
        <pc:spChg chg="add del mod">
          <ac:chgData name="Andrei Ionut" userId="3a5808a47f3738d4" providerId="LiveId" clId="{688BF466-41F8-4EB1-937D-51D2575E56AD}" dt="2024-01-18T14:53:30.130" v="37" actId="478"/>
          <ac:spMkLst>
            <pc:docMk/>
            <pc:sldMk cId="0" sldId="260"/>
            <ac:spMk id="3" creationId="{67EDE1F1-C92C-5352-8A2D-A5DAD845E426}"/>
          </ac:spMkLst>
        </pc:spChg>
        <pc:spChg chg="mod">
          <ac:chgData name="Andrei Ionut" userId="3a5808a47f3738d4" providerId="LiveId" clId="{688BF466-41F8-4EB1-937D-51D2575E56AD}" dt="2024-01-18T15:04:36.124" v="200" actId="14100"/>
          <ac:spMkLst>
            <pc:docMk/>
            <pc:sldMk cId="0" sldId="260"/>
            <ac:spMk id="107" creationId="{00000000-0000-0000-0000-000000000000}"/>
          </ac:spMkLst>
        </pc:spChg>
        <pc:spChg chg="del">
          <ac:chgData name="Andrei Ionut" userId="3a5808a47f3738d4" providerId="LiveId" clId="{688BF466-41F8-4EB1-937D-51D2575E56AD}" dt="2024-01-18T14:53:28.662" v="35" actId="478"/>
          <ac:spMkLst>
            <pc:docMk/>
            <pc:sldMk cId="0" sldId="260"/>
            <ac:spMk id="109" creationId="{00000000-0000-0000-0000-000000000000}"/>
          </ac:spMkLst>
        </pc:spChg>
        <pc:picChg chg="del">
          <ac:chgData name="Andrei Ionut" userId="3a5808a47f3738d4" providerId="LiveId" clId="{688BF466-41F8-4EB1-937D-51D2575E56AD}" dt="2024-01-18T15:04:27.667" v="197" actId="478"/>
          <ac:picMkLst>
            <pc:docMk/>
            <pc:sldMk cId="0" sldId="260"/>
            <ac:picMk id="110" creationId="{00000000-0000-0000-0000-000000000000}"/>
          </ac:picMkLst>
        </pc:picChg>
      </pc:sldChg>
      <pc:sldChg chg="addSp delSp modSp mod">
        <pc:chgData name="Andrei Ionut" userId="3a5808a47f3738d4" providerId="LiveId" clId="{688BF466-41F8-4EB1-937D-51D2575E56AD}" dt="2024-01-18T15:04:50.017" v="204" actId="14100"/>
        <pc:sldMkLst>
          <pc:docMk/>
          <pc:sldMk cId="0" sldId="261"/>
        </pc:sldMkLst>
        <pc:spChg chg="add del mod">
          <ac:chgData name="Andrei Ionut" userId="3a5808a47f3738d4" providerId="LiveId" clId="{688BF466-41F8-4EB1-937D-51D2575E56AD}" dt="2024-01-18T14:53:37.051" v="40" actId="478"/>
          <ac:spMkLst>
            <pc:docMk/>
            <pc:sldMk cId="0" sldId="261"/>
            <ac:spMk id="3" creationId="{BB6611AA-2C42-7731-AC88-85F9B62ED7E2}"/>
          </ac:spMkLst>
        </pc:spChg>
        <pc:spChg chg="mod">
          <ac:chgData name="Andrei Ionut" userId="3a5808a47f3738d4" providerId="LiveId" clId="{688BF466-41F8-4EB1-937D-51D2575E56AD}" dt="2024-01-18T15:04:50.017" v="204" actId="14100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Andrei Ionut" userId="3a5808a47f3738d4" providerId="LiveId" clId="{688BF466-41F8-4EB1-937D-51D2575E56AD}" dt="2024-01-18T14:53:35.628" v="38" actId="478"/>
          <ac:spMkLst>
            <pc:docMk/>
            <pc:sldMk cId="0" sldId="261"/>
            <ac:spMk id="119" creationId="{00000000-0000-0000-0000-000000000000}"/>
          </ac:spMkLst>
        </pc:spChg>
        <pc:picChg chg="del">
          <ac:chgData name="Andrei Ionut" userId="3a5808a47f3738d4" providerId="LiveId" clId="{688BF466-41F8-4EB1-937D-51D2575E56AD}" dt="2024-01-18T15:04:43.135" v="201" actId="478"/>
          <ac:picMkLst>
            <pc:docMk/>
            <pc:sldMk cId="0" sldId="261"/>
            <ac:picMk id="120" creationId="{00000000-0000-0000-0000-000000000000}"/>
          </ac:picMkLst>
        </pc:picChg>
      </pc:sldChg>
      <pc:sldChg chg="addSp delSp modSp mod">
        <pc:chgData name="Andrei Ionut" userId="3a5808a47f3738d4" providerId="LiveId" clId="{688BF466-41F8-4EB1-937D-51D2575E56AD}" dt="2024-01-18T15:04:59.844" v="208" actId="14100"/>
        <pc:sldMkLst>
          <pc:docMk/>
          <pc:sldMk cId="0" sldId="262"/>
        </pc:sldMkLst>
        <pc:spChg chg="add del mod">
          <ac:chgData name="Andrei Ionut" userId="3a5808a47f3738d4" providerId="LiveId" clId="{688BF466-41F8-4EB1-937D-51D2575E56AD}" dt="2024-01-18T14:53:47.720" v="45" actId="478"/>
          <ac:spMkLst>
            <pc:docMk/>
            <pc:sldMk cId="0" sldId="262"/>
            <ac:spMk id="3" creationId="{803808E5-DA08-6153-6DBA-3E0BF6B33B8C}"/>
          </ac:spMkLst>
        </pc:spChg>
        <pc:spChg chg="mod">
          <ac:chgData name="Andrei Ionut" userId="3a5808a47f3738d4" providerId="LiveId" clId="{688BF466-41F8-4EB1-937D-51D2575E56AD}" dt="2024-01-18T15:04:59.844" v="208" actId="14100"/>
          <ac:spMkLst>
            <pc:docMk/>
            <pc:sldMk cId="0" sldId="262"/>
            <ac:spMk id="127" creationId="{00000000-0000-0000-0000-000000000000}"/>
          </ac:spMkLst>
        </pc:spChg>
        <pc:spChg chg="del">
          <ac:chgData name="Andrei Ionut" userId="3a5808a47f3738d4" providerId="LiveId" clId="{688BF466-41F8-4EB1-937D-51D2575E56AD}" dt="2024-01-18T14:53:42.889" v="41" actId="478"/>
          <ac:spMkLst>
            <pc:docMk/>
            <pc:sldMk cId="0" sldId="262"/>
            <ac:spMk id="129" creationId="{00000000-0000-0000-0000-000000000000}"/>
          </ac:spMkLst>
        </pc:spChg>
        <pc:picChg chg="add del">
          <ac:chgData name="Andrei Ionut" userId="3a5808a47f3738d4" providerId="LiveId" clId="{688BF466-41F8-4EB1-937D-51D2575E56AD}" dt="2024-01-18T15:04:53.439" v="205" actId="478"/>
          <ac:picMkLst>
            <pc:docMk/>
            <pc:sldMk cId="0" sldId="262"/>
            <ac:picMk id="130" creationId="{00000000-0000-0000-0000-000000000000}"/>
          </ac:picMkLst>
        </pc:picChg>
      </pc:sldChg>
      <pc:sldChg chg="addSp delSp modSp del mod">
        <pc:chgData name="Andrei Ionut" userId="3a5808a47f3738d4" providerId="LiveId" clId="{688BF466-41F8-4EB1-937D-51D2575E56AD}" dt="2024-01-18T17:30:49.936" v="336" actId="2696"/>
        <pc:sldMkLst>
          <pc:docMk/>
          <pc:sldMk cId="0" sldId="263"/>
        </pc:sldMkLst>
        <pc:spChg chg="add del mod">
          <ac:chgData name="Andrei Ionut" userId="3a5808a47f3738d4" providerId="LiveId" clId="{688BF466-41F8-4EB1-937D-51D2575E56AD}" dt="2024-01-18T14:53:55.665" v="48" actId="478"/>
          <ac:spMkLst>
            <pc:docMk/>
            <pc:sldMk cId="0" sldId="263"/>
            <ac:spMk id="3" creationId="{56205437-5851-0491-4926-ECA295A4EFE8}"/>
          </ac:spMkLst>
        </pc:spChg>
        <pc:spChg chg="add del mod">
          <ac:chgData name="Andrei Ionut" userId="3a5808a47f3738d4" providerId="LiveId" clId="{688BF466-41F8-4EB1-937D-51D2575E56AD}" dt="2024-01-18T15:05:24.317" v="216" actId="478"/>
          <ac:spMkLst>
            <pc:docMk/>
            <pc:sldMk cId="0" sldId="263"/>
            <ac:spMk id="5" creationId="{FDF95E01-CF44-9027-9558-B2BDE9BFEA22}"/>
          </ac:spMkLst>
        </pc:spChg>
        <pc:spChg chg="mod">
          <ac:chgData name="Andrei Ionut" userId="3a5808a47f3738d4" providerId="LiveId" clId="{688BF466-41F8-4EB1-937D-51D2575E56AD}" dt="2024-01-18T15:05:17.919" v="214" actId="255"/>
          <ac:spMkLst>
            <pc:docMk/>
            <pc:sldMk cId="0" sldId="263"/>
            <ac:spMk id="137" creationId="{00000000-0000-0000-0000-000000000000}"/>
          </ac:spMkLst>
        </pc:spChg>
        <pc:spChg chg="del">
          <ac:chgData name="Andrei Ionut" userId="3a5808a47f3738d4" providerId="LiveId" clId="{688BF466-41F8-4EB1-937D-51D2575E56AD}" dt="2024-01-18T15:05:22.962" v="215" actId="478"/>
          <ac:spMkLst>
            <pc:docMk/>
            <pc:sldMk cId="0" sldId="263"/>
            <ac:spMk id="138" creationId="{00000000-0000-0000-0000-000000000000}"/>
          </ac:spMkLst>
        </pc:spChg>
        <pc:spChg chg="del">
          <ac:chgData name="Andrei Ionut" userId="3a5808a47f3738d4" providerId="LiveId" clId="{688BF466-41F8-4EB1-937D-51D2575E56AD}" dt="2024-01-18T14:53:53.495" v="46" actId="478"/>
          <ac:spMkLst>
            <pc:docMk/>
            <pc:sldMk cId="0" sldId="263"/>
            <ac:spMk id="139" creationId="{00000000-0000-0000-0000-000000000000}"/>
          </ac:spMkLst>
        </pc:spChg>
        <pc:picChg chg="del">
          <ac:chgData name="Andrei Ionut" userId="3a5808a47f3738d4" providerId="LiveId" clId="{688BF466-41F8-4EB1-937D-51D2575E56AD}" dt="2024-01-18T15:05:12.879" v="212" actId="478"/>
          <ac:picMkLst>
            <pc:docMk/>
            <pc:sldMk cId="0" sldId="263"/>
            <ac:picMk id="140" creationId="{00000000-0000-0000-0000-000000000000}"/>
          </ac:picMkLst>
        </pc:picChg>
      </pc:sldChg>
      <pc:sldChg chg="addSp delSp modSp add mod">
        <pc:chgData name="Andrei Ionut" userId="3a5808a47f3738d4" providerId="LiveId" clId="{688BF466-41F8-4EB1-937D-51D2575E56AD}" dt="2024-01-18T15:03:52.590" v="189" actId="14100"/>
        <pc:sldMkLst>
          <pc:docMk/>
          <pc:sldMk cId="0" sldId="264"/>
        </pc:sldMkLst>
        <pc:spChg chg="add del mod">
          <ac:chgData name="Andrei Ionut" userId="3a5808a47f3738d4" providerId="LiveId" clId="{688BF466-41F8-4EB1-937D-51D2575E56AD}" dt="2024-01-18T14:53:14.638" v="28" actId="478"/>
          <ac:spMkLst>
            <pc:docMk/>
            <pc:sldMk cId="0" sldId="264"/>
            <ac:spMk id="3" creationId="{6BAC7CF9-605A-02FF-C62E-F98149AC6545}"/>
          </ac:spMkLst>
        </pc:spChg>
        <pc:spChg chg="mod">
          <ac:chgData name="Andrei Ionut" userId="3a5808a47f3738d4" providerId="LiveId" clId="{688BF466-41F8-4EB1-937D-51D2575E56AD}" dt="2024-01-18T15:03:52.590" v="189" actId="14100"/>
          <ac:spMkLst>
            <pc:docMk/>
            <pc:sldMk cId="0" sldId="264"/>
            <ac:spMk id="87" creationId="{00000000-0000-0000-0000-000000000000}"/>
          </ac:spMkLst>
        </pc:spChg>
        <pc:spChg chg="del">
          <ac:chgData name="Andrei Ionut" userId="3a5808a47f3738d4" providerId="LiveId" clId="{688BF466-41F8-4EB1-937D-51D2575E56AD}" dt="2024-01-18T14:53:12.052" v="26" actId="478"/>
          <ac:spMkLst>
            <pc:docMk/>
            <pc:sldMk cId="0" sldId="264"/>
            <ac:spMk id="89" creationId="{00000000-0000-0000-0000-000000000000}"/>
          </ac:spMkLst>
        </pc:spChg>
        <pc:picChg chg="del">
          <ac:chgData name="Andrei Ionut" userId="3a5808a47f3738d4" providerId="LiveId" clId="{688BF466-41F8-4EB1-937D-51D2575E56AD}" dt="2024-01-18T15:03:38.982" v="186" actId="478"/>
          <ac:picMkLst>
            <pc:docMk/>
            <pc:sldMk cId="0" sldId="264"/>
            <ac:picMk id="90" creationId="{00000000-0000-0000-0000-000000000000}"/>
          </ac:picMkLst>
        </pc:picChg>
      </pc:sldChg>
      <pc:sldChg chg="add del">
        <pc:chgData name="Andrei Ionut" userId="3a5808a47f3738d4" providerId="LiveId" clId="{688BF466-41F8-4EB1-937D-51D2575E56AD}" dt="2024-01-18T14:54:39.058" v="50"/>
        <pc:sldMkLst>
          <pc:docMk/>
          <pc:sldMk cId="1712913" sldId="265"/>
        </pc:sldMkLst>
      </pc:sldChg>
      <pc:sldChg chg="addSp delSp modSp add mod">
        <pc:chgData name="Andrei Ionut" userId="3a5808a47f3738d4" providerId="LiveId" clId="{688BF466-41F8-4EB1-937D-51D2575E56AD}" dt="2024-01-18T14:57:06.730" v="149" actId="1076"/>
        <pc:sldMkLst>
          <pc:docMk/>
          <pc:sldMk cId="1712913" sldId="265"/>
        </pc:sldMkLst>
        <pc:spChg chg="add del mod">
          <ac:chgData name="Andrei Ionut" userId="3a5808a47f3738d4" providerId="LiveId" clId="{688BF466-41F8-4EB1-937D-51D2575E56AD}" dt="2024-01-18T14:54:47.195" v="53" actId="478"/>
          <ac:spMkLst>
            <pc:docMk/>
            <pc:sldMk cId="1712913" sldId="265"/>
            <ac:spMk id="3" creationId="{8559AC1F-4441-D44B-8664-83CF80419A51}"/>
          </ac:spMkLst>
        </pc:spChg>
        <pc:spChg chg="add del mod">
          <ac:chgData name="Andrei Ionut" userId="3a5808a47f3738d4" providerId="LiveId" clId="{688BF466-41F8-4EB1-937D-51D2575E56AD}" dt="2024-01-18T14:56:31.695" v="104" actId="478"/>
          <ac:spMkLst>
            <pc:docMk/>
            <pc:sldMk cId="1712913" sldId="265"/>
            <ac:spMk id="5" creationId="{99B8F062-1072-1CB6-B90D-E822747B827C}"/>
          </ac:spMkLst>
        </pc:spChg>
        <pc:spChg chg="add mod">
          <ac:chgData name="Andrei Ionut" userId="3a5808a47f3738d4" providerId="LiveId" clId="{688BF466-41F8-4EB1-937D-51D2575E56AD}" dt="2024-01-18T14:57:06.730" v="149" actId="1076"/>
          <ac:spMkLst>
            <pc:docMk/>
            <pc:sldMk cId="1712913" sldId="265"/>
            <ac:spMk id="6" creationId="{9DC13B39-6ED5-CBAB-D573-C0CE840ADA2F}"/>
          </ac:spMkLst>
        </pc:spChg>
        <pc:spChg chg="mod">
          <ac:chgData name="Andrei Ionut" userId="3a5808a47f3738d4" providerId="LiveId" clId="{688BF466-41F8-4EB1-937D-51D2575E56AD}" dt="2024-01-18T14:55:55.275" v="71" actId="255"/>
          <ac:spMkLst>
            <pc:docMk/>
            <pc:sldMk cId="1712913" sldId="265"/>
            <ac:spMk id="68" creationId="{00000000-0000-0000-0000-000000000000}"/>
          </ac:spMkLst>
        </pc:spChg>
        <pc:spChg chg="del mod">
          <ac:chgData name="Andrei Ionut" userId="3a5808a47f3738d4" providerId="LiveId" clId="{688BF466-41F8-4EB1-937D-51D2575E56AD}" dt="2024-01-18T14:55:36.565" v="66" actId="478"/>
          <ac:spMkLst>
            <pc:docMk/>
            <pc:sldMk cId="1712913" sldId="265"/>
            <ac:spMk id="69" creationId="{00000000-0000-0000-0000-000000000000}"/>
          </ac:spMkLst>
        </pc:spChg>
        <pc:spChg chg="del">
          <ac:chgData name="Andrei Ionut" userId="3a5808a47f3738d4" providerId="LiveId" clId="{688BF466-41F8-4EB1-937D-51D2575E56AD}" dt="2024-01-18T14:54:45.421" v="52" actId="478"/>
          <ac:spMkLst>
            <pc:docMk/>
            <pc:sldMk cId="1712913" sldId="265"/>
            <ac:spMk id="70" creationId="{00000000-0000-0000-0000-000000000000}"/>
          </ac:spMkLst>
        </pc:spChg>
        <pc:spChg chg="del mod">
          <ac:chgData name="Andrei Ionut" userId="3a5808a47f3738d4" providerId="LiveId" clId="{688BF466-41F8-4EB1-937D-51D2575E56AD}" dt="2024-01-18T14:56:27.755" v="103" actId="478"/>
          <ac:spMkLst>
            <pc:docMk/>
            <pc:sldMk cId="1712913" sldId="265"/>
            <ac:spMk id="71" creationId="{00000000-0000-0000-0000-000000000000}"/>
          </ac:spMkLst>
        </pc:spChg>
        <pc:picChg chg="del">
          <ac:chgData name="Andrei Ionut" userId="3a5808a47f3738d4" providerId="LiveId" clId="{688BF466-41F8-4EB1-937D-51D2575E56AD}" dt="2024-01-18T14:54:49.060" v="54" actId="478"/>
          <ac:picMkLst>
            <pc:docMk/>
            <pc:sldMk cId="1712913" sldId="265"/>
            <ac:picMk id="73" creationId="{00000000-0000-0000-0000-000000000000}"/>
          </ac:picMkLst>
        </pc:picChg>
      </pc:sldChg>
      <pc:sldChg chg="addSp delSp modSp add mod">
        <pc:chgData name="Andrei Ionut" userId="3a5808a47f3738d4" providerId="LiveId" clId="{688BF466-41F8-4EB1-937D-51D2575E56AD}" dt="2024-01-18T17:38:29.623" v="340" actId="478"/>
        <pc:sldMkLst>
          <pc:docMk/>
          <pc:sldMk cId="0" sldId="266"/>
        </pc:sldMkLst>
        <pc:spChg chg="add del mod">
          <ac:chgData name="Andrei Ionut" userId="3a5808a47f3738d4" providerId="LiveId" clId="{688BF466-41F8-4EB1-937D-51D2575E56AD}" dt="2024-01-18T15:01:00.376" v="153" actId="478"/>
          <ac:spMkLst>
            <pc:docMk/>
            <pc:sldMk cId="0" sldId="266"/>
            <ac:spMk id="3" creationId="{6AE89D9D-31B2-A2C6-DA27-6F015C39C134}"/>
          </ac:spMkLst>
        </pc:spChg>
        <pc:spChg chg="add del mod">
          <ac:chgData name="Andrei Ionut" userId="3a5808a47f3738d4" providerId="LiveId" clId="{688BF466-41F8-4EB1-937D-51D2575E56AD}" dt="2024-01-18T17:38:29.623" v="340" actId="478"/>
          <ac:spMkLst>
            <pc:docMk/>
            <pc:sldMk cId="0" sldId="266"/>
            <ac:spMk id="3" creationId="{D3C3DA3E-D101-C87C-2B0C-0F062A18E296}"/>
          </ac:spMkLst>
        </pc:spChg>
        <pc:spChg chg="add del mod">
          <ac:chgData name="Andrei Ionut" userId="3a5808a47f3738d4" providerId="LiveId" clId="{688BF466-41F8-4EB1-937D-51D2575E56AD}" dt="2024-01-18T15:12:48.828" v="305" actId="478"/>
          <ac:spMkLst>
            <pc:docMk/>
            <pc:sldMk cId="0" sldId="266"/>
            <ac:spMk id="13" creationId="{4B597BD4-65D5-530E-198C-99F880268E98}"/>
          </ac:spMkLst>
        </pc:spChg>
        <pc:spChg chg="add del mod">
          <ac:chgData name="Andrei Ionut" userId="3a5808a47f3738d4" providerId="LiveId" clId="{688BF466-41F8-4EB1-937D-51D2575E56AD}" dt="2024-01-18T15:12:47.838" v="304" actId="478"/>
          <ac:spMkLst>
            <pc:docMk/>
            <pc:sldMk cId="0" sldId="266"/>
            <ac:spMk id="15" creationId="{52C7A3E7-4EBA-7F81-B61C-145EE4DC98D2}"/>
          </ac:spMkLst>
        </pc:spChg>
        <pc:spChg chg="del mod">
          <ac:chgData name="Andrei Ionut" userId="3a5808a47f3738d4" providerId="LiveId" clId="{688BF466-41F8-4EB1-937D-51D2575E56AD}" dt="2024-01-18T15:12:46.387" v="303" actId="478"/>
          <ac:spMkLst>
            <pc:docMk/>
            <pc:sldMk cId="0" sldId="266"/>
            <ac:spMk id="115" creationId="{00000000-0000-0000-0000-000000000000}"/>
          </ac:spMkLst>
        </pc:spChg>
        <pc:spChg chg="del">
          <ac:chgData name="Andrei Ionut" userId="3a5808a47f3738d4" providerId="LiveId" clId="{688BF466-41F8-4EB1-937D-51D2575E56AD}" dt="2024-01-18T17:38:27.912" v="339" actId="478"/>
          <ac:spMkLst>
            <pc:docMk/>
            <pc:sldMk cId="0" sldId="266"/>
            <ac:spMk id="116" creationId="{00000000-0000-0000-0000-000000000000}"/>
          </ac:spMkLst>
        </pc:spChg>
        <pc:spChg chg="del mod">
          <ac:chgData name="Andrei Ionut" userId="3a5808a47f3738d4" providerId="LiveId" clId="{688BF466-41F8-4EB1-937D-51D2575E56AD}" dt="2024-01-18T15:12:44.662" v="301" actId="478"/>
          <ac:spMkLst>
            <pc:docMk/>
            <pc:sldMk cId="0" sldId="266"/>
            <ac:spMk id="117" creationId="{00000000-0000-0000-0000-000000000000}"/>
          </ac:spMkLst>
        </pc:spChg>
        <pc:spChg chg="del">
          <ac:chgData name="Andrei Ionut" userId="3a5808a47f3738d4" providerId="LiveId" clId="{688BF466-41F8-4EB1-937D-51D2575E56AD}" dt="2024-01-18T15:00:59.709" v="151" actId="478"/>
          <ac:spMkLst>
            <pc:docMk/>
            <pc:sldMk cId="0" sldId="266"/>
            <ac:spMk id="119" creationId="{00000000-0000-0000-0000-000000000000}"/>
          </ac:spMkLst>
        </pc:spChg>
        <pc:picChg chg="add del mod">
          <ac:chgData name="Andrei Ionut" userId="3a5808a47f3738d4" providerId="LiveId" clId="{688BF466-41F8-4EB1-937D-51D2575E56AD}" dt="2024-01-18T15:09:42.813" v="246" actId="478"/>
          <ac:picMkLst>
            <pc:docMk/>
            <pc:sldMk cId="0" sldId="266"/>
            <ac:picMk id="5" creationId="{A75216B2-4FCE-15CE-5630-B8A551234912}"/>
          </ac:picMkLst>
        </pc:picChg>
        <pc:picChg chg="add mod">
          <ac:chgData name="Andrei Ionut" userId="3a5808a47f3738d4" providerId="LiveId" clId="{688BF466-41F8-4EB1-937D-51D2575E56AD}" dt="2024-01-18T15:13:20.323" v="319" actId="1076"/>
          <ac:picMkLst>
            <pc:docMk/>
            <pc:sldMk cId="0" sldId="266"/>
            <ac:picMk id="7" creationId="{57102E98-B372-3699-4FE1-70A976FB9B24}"/>
          </ac:picMkLst>
        </pc:picChg>
        <pc:picChg chg="add mod">
          <ac:chgData name="Andrei Ionut" userId="3a5808a47f3738d4" providerId="LiveId" clId="{688BF466-41F8-4EB1-937D-51D2575E56AD}" dt="2024-01-18T15:13:36.425" v="323" actId="1076"/>
          <ac:picMkLst>
            <pc:docMk/>
            <pc:sldMk cId="0" sldId="266"/>
            <ac:picMk id="9" creationId="{CECD8602-21E5-F858-DAD2-9EDDD77C80C2}"/>
          </ac:picMkLst>
        </pc:picChg>
        <pc:picChg chg="add mod">
          <ac:chgData name="Andrei Ionut" userId="3a5808a47f3738d4" providerId="LiveId" clId="{688BF466-41F8-4EB1-937D-51D2575E56AD}" dt="2024-01-18T15:13:32.304" v="321" actId="1076"/>
          <ac:picMkLst>
            <pc:docMk/>
            <pc:sldMk cId="0" sldId="266"/>
            <ac:picMk id="11" creationId="{75E27555-9D4B-6A3A-2994-A4EA6B97A7CE}"/>
          </ac:picMkLst>
        </pc:picChg>
        <pc:picChg chg="del">
          <ac:chgData name="Andrei Ionut" userId="3a5808a47f3738d4" providerId="LiveId" clId="{688BF466-41F8-4EB1-937D-51D2575E56AD}" dt="2024-01-18T15:05:02.537" v="209" actId="478"/>
          <ac:picMkLst>
            <pc:docMk/>
            <pc:sldMk cId="0" sldId="266"/>
            <ac:picMk id="120" creationId="{00000000-0000-0000-0000-000000000000}"/>
          </ac:picMkLst>
        </pc:picChg>
        <pc:cxnChg chg="add mod">
          <ac:chgData name="Andrei Ionut" userId="3a5808a47f3738d4" providerId="LiveId" clId="{688BF466-41F8-4EB1-937D-51D2575E56AD}" dt="2024-01-18T15:14:16.858" v="333" actId="208"/>
          <ac:cxnSpMkLst>
            <pc:docMk/>
            <pc:sldMk cId="0" sldId="266"/>
            <ac:cxnSpMk id="17" creationId="{144D6B07-DC0A-3DDC-E6D5-859202DE3972}"/>
          </ac:cxnSpMkLst>
        </pc:cxnChg>
        <pc:cxnChg chg="add mod">
          <ac:chgData name="Andrei Ionut" userId="3a5808a47f3738d4" providerId="LiveId" clId="{688BF466-41F8-4EB1-937D-51D2575E56AD}" dt="2024-01-18T15:14:36.406" v="335" actId="208"/>
          <ac:cxnSpMkLst>
            <pc:docMk/>
            <pc:sldMk cId="0" sldId="266"/>
            <ac:cxnSpMk id="19" creationId="{73EE0C7B-92B1-8D1A-B781-E3C27E915F89}"/>
          </ac:cxnSpMkLst>
        </pc:cxnChg>
      </pc:sldChg>
      <pc:sldChg chg="add">
        <pc:chgData name="Andrei Ionut" userId="3a5808a47f3738d4" providerId="LiveId" clId="{688BF466-41F8-4EB1-937D-51D2575E56AD}" dt="2024-01-18T15:01:20.901" v="154"/>
        <pc:sldMkLst>
          <pc:docMk/>
          <pc:sldMk cId="0" sldId="267"/>
        </pc:sldMkLst>
      </pc:sldChg>
      <pc:sldChg chg="addSp delSp modSp add mod">
        <pc:chgData name="Andrei Ionut" userId="3a5808a47f3738d4" providerId="LiveId" clId="{688BF466-41F8-4EB1-937D-51D2575E56AD}" dt="2024-01-18T15:02:22.755" v="182" actId="14100"/>
        <pc:sldMkLst>
          <pc:docMk/>
          <pc:sldMk cId="0" sldId="268"/>
        </pc:sldMkLst>
        <pc:spChg chg="add del mod">
          <ac:chgData name="Andrei Ionut" userId="3a5808a47f3738d4" providerId="LiveId" clId="{688BF466-41F8-4EB1-937D-51D2575E56AD}" dt="2024-01-18T15:01:57.339" v="159" actId="478"/>
          <ac:spMkLst>
            <pc:docMk/>
            <pc:sldMk cId="0" sldId="268"/>
            <ac:spMk id="3" creationId="{0BFA8CAF-CB7D-AF16-DC81-89B8A7C198E9}"/>
          </ac:spMkLst>
        </pc:spChg>
        <pc:spChg chg="add del mod">
          <ac:chgData name="Andrei Ionut" userId="3a5808a47f3738d4" providerId="LiveId" clId="{688BF466-41F8-4EB1-937D-51D2575E56AD}" dt="2024-01-18T15:01:58.610" v="160" actId="478"/>
          <ac:spMkLst>
            <pc:docMk/>
            <pc:sldMk cId="0" sldId="268"/>
            <ac:spMk id="5" creationId="{46052587-D1D5-9CEC-5F70-2FD2964755E6}"/>
          </ac:spMkLst>
        </pc:spChg>
        <pc:spChg chg="mod">
          <ac:chgData name="Andrei Ionut" userId="3a5808a47f3738d4" providerId="LiveId" clId="{688BF466-41F8-4EB1-937D-51D2575E56AD}" dt="2024-01-18T15:02:22.755" v="182" actId="14100"/>
          <ac:spMkLst>
            <pc:docMk/>
            <pc:sldMk cId="0" sldId="268"/>
            <ac:spMk id="125" creationId="{00000000-0000-0000-0000-000000000000}"/>
          </ac:spMkLst>
        </pc:spChg>
        <pc:spChg chg="del">
          <ac:chgData name="Andrei Ionut" userId="3a5808a47f3738d4" providerId="LiveId" clId="{688BF466-41F8-4EB1-937D-51D2575E56AD}" dt="2024-01-18T15:01:53.313" v="158" actId="478"/>
          <ac:spMkLst>
            <pc:docMk/>
            <pc:sldMk cId="0" sldId="268"/>
            <ac:spMk id="126" creationId="{00000000-0000-0000-0000-000000000000}"/>
          </ac:spMkLst>
        </pc:spChg>
        <pc:spChg chg="del">
          <ac:chgData name="Andrei Ionut" userId="3a5808a47f3738d4" providerId="LiveId" clId="{688BF466-41F8-4EB1-937D-51D2575E56AD}" dt="2024-01-18T15:01:50.485" v="157" actId="478"/>
          <ac:spMkLst>
            <pc:docMk/>
            <pc:sldMk cId="0" sldId="268"/>
            <ac:spMk id="127" creationId="{00000000-0000-0000-0000-000000000000}"/>
          </ac:spMkLst>
        </pc:spChg>
      </pc:sldChg>
      <pc:sldChg chg="addSp delSp modSp add del mod">
        <pc:chgData name="Andrei Ionut" userId="3a5808a47f3738d4" providerId="LiveId" clId="{688BF466-41F8-4EB1-937D-51D2575E56AD}" dt="2024-01-18T17:39:03.474" v="341" actId="2696"/>
        <pc:sldMkLst>
          <pc:docMk/>
          <pc:sldMk cId="1414940819" sldId="269"/>
        </pc:sldMkLst>
        <pc:spChg chg="add del mod">
          <ac:chgData name="Andrei Ionut" userId="3a5808a47f3738d4" providerId="LiveId" clId="{688BF466-41F8-4EB1-937D-51D2575E56AD}" dt="2024-01-18T15:06:14.720" v="231" actId="478"/>
          <ac:spMkLst>
            <pc:docMk/>
            <pc:sldMk cId="1414940819" sldId="269"/>
            <ac:spMk id="3" creationId="{2FD8C94F-F39F-E4E1-F996-D07BE5B321F4}"/>
          </ac:spMkLst>
        </pc:spChg>
        <pc:spChg chg="add mod">
          <ac:chgData name="Andrei Ionut" userId="3a5808a47f3738d4" providerId="LiveId" clId="{688BF466-41F8-4EB1-937D-51D2575E56AD}" dt="2024-01-18T15:10:30.964" v="266" actId="255"/>
          <ac:spMkLst>
            <pc:docMk/>
            <pc:sldMk cId="1414940819" sldId="269"/>
            <ac:spMk id="8" creationId="{B78C2945-CA4B-36A7-408B-9F3DAFCE31A5}"/>
          </ac:spMkLst>
        </pc:spChg>
        <pc:spChg chg="del">
          <ac:chgData name="Andrei Ionut" userId="3a5808a47f3738d4" providerId="LiveId" clId="{688BF466-41F8-4EB1-937D-51D2575E56AD}" dt="2024-01-18T15:06:14.046" v="230" actId="478"/>
          <ac:spMkLst>
            <pc:docMk/>
            <pc:sldMk cId="1414940819" sldId="269"/>
            <ac:spMk id="125" creationId="{00000000-0000-0000-0000-000000000000}"/>
          </ac:spMkLst>
        </pc:spChg>
        <pc:spChg chg="mod">
          <ac:chgData name="Andrei Ionut" userId="3a5808a47f3738d4" providerId="LiveId" clId="{688BF466-41F8-4EB1-937D-51D2575E56AD}" dt="2024-01-18T17:38:01.242" v="338" actId="20577"/>
          <ac:spMkLst>
            <pc:docMk/>
            <pc:sldMk cId="1414940819" sldId="269"/>
            <ac:spMk id="126" creationId="{00000000-0000-0000-0000-000000000000}"/>
          </ac:spMkLst>
        </pc:spChg>
        <pc:spChg chg="del mod">
          <ac:chgData name="Andrei Ionut" userId="3a5808a47f3738d4" providerId="LiveId" clId="{688BF466-41F8-4EB1-937D-51D2575E56AD}" dt="2024-01-18T15:07:56.066" v="241" actId="478"/>
          <ac:spMkLst>
            <pc:docMk/>
            <pc:sldMk cId="1414940819" sldId="269"/>
            <ac:spMk id="127" creationId="{00000000-0000-0000-0000-000000000000}"/>
          </ac:spMkLst>
        </pc:spChg>
        <pc:picChg chg="add mod">
          <ac:chgData name="Andrei Ionut" userId="3a5808a47f3738d4" providerId="LiveId" clId="{688BF466-41F8-4EB1-937D-51D2575E56AD}" dt="2024-01-18T15:08:01.619" v="243" actId="1076"/>
          <ac:picMkLst>
            <pc:docMk/>
            <pc:sldMk cId="1414940819" sldId="269"/>
            <ac:picMk id="5" creationId="{AFCC45FF-6AC4-EAB8-6681-2634C336AAD4}"/>
          </ac:picMkLst>
        </pc:picChg>
        <pc:picChg chg="add mod">
          <ac:chgData name="Andrei Ionut" userId="3a5808a47f3738d4" providerId="LiveId" clId="{688BF466-41F8-4EB1-937D-51D2575E56AD}" dt="2024-01-18T15:10:25.394" v="263" actId="1076"/>
          <ac:picMkLst>
            <pc:docMk/>
            <pc:sldMk cId="1414940819" sldId="269"/>
            <ac:picMk id="7" creationId="{CA2AF4C8-99CE-F741-3D44-D0703589E408}"/>
          </ac:picMkLst>
        </pc:picChg>
      </pc:sldChg>
      <pc:sldChg chg="delSp modSp add mod">
        <pc:chgData name="Andrei Ionut" userId="3a5808a47f3738d4" providerId="LiveId" clId="{688BF466-41F8-4EB1-937D-51D2575E56AD}" dt="2024-01-18T15:12:40.402" v="300" actId="14100"/>
        <pc:sldMkLst>
          <pc:docMk/>
          <pc:sldMk cId="3060478559" sldId="270"/>
        </pc:sldMkLst>
        <pc:spChg chg="mod">
          <ac:chgData name="Andrei Ionut" userId="3a5808a47f3738d4" providerId="LiveId" clId="{688BF466-41F8-4EB1-937D-51D2575E56AD}" dt="2024-01-18T15:12:40.402" v="300" actId="14100"/>
          <ac:spMkLst>
            <pc:docMk/>
            <pc:sldMk cId="3060478559" sldId="270"/>
            <ac:spMk id="117" creationId="{00000000-0000-0000-0000-000000000000}"/>
          </ac:spMkLst>
        </pc:spChg>
        <pc:picChg chg="del">
          <ac:chgData name="Andrei Ionut" userId="3a5808a47f3738d4" providerId="LiveId" clId="{688BF466-41F8-4EB1-937D-51D2575E56AD}" dt="2024-01-18T15:12:36.674" v="297" actId="478"/>
          <ac:picMkLst>
            <pc:docMk/>
            <pc:sldMk cId="3060478559" sldId="270"/>
            <ac:picMk id="7" creationId="{57102E98-B372-3699-4FE1-70A976FB9B24}"/>
          </ac:picMkLst>
        </pc:picChg>
        <pc:picChg chg="del">
          <ac:chgData name="Andrei Ionut" userId="3a5808a47f3738d4" providerId="LiveId" clId="{688BF466-41F8-4EB1-937D-51D2575E56AD}" dt="2024-01-18T15:12:37.089" v="298" actId="478"/>
          <ac:picMkLst>
            <pc:docMk/>
            <pc:sldMk cId="3060478559" sldId="270"/>
            <ac:picMk id="9" creationId="{CECD8602-21E5-F858-DAD2-9EDDD77C80C2}"/>
          </ac:picMkLst>
        </pc:picChg>
        <pc:picChg chg="del">
          <ac:chgData name="Andrei Ionut" userId="3a5808a47f3738d4" providerId="LiveId" clId="{688BF466-41F8-4EB1-937D-51D2575E56AD}" dt="2024-01-18T15:12:37.524" v="299" actId="478"/>
          <ac:picMkLst>
            <pc:docMk/>
            <pc:sldMk cId="3060478559" sldId="270"/>
            <ac:picMk id="11" creationId="{75E27555-9D4B-6A3A-2994-A4EA6B97A7CE}"/>
          </ac:picMkLst>
        </pc:picChg>
      </pc:sldChg>
      <pc:sldMasterChg chg="delSldLayout">
        <pc:chgData name="Andrei Ionut" userId="3a5808a47f3738d4" providerId="LiveId" clId="{688BF466-41F8-4EB1-937D-51D2575E56AD}" dt="2024-01-18T12:48:05.295" v="0" actId="47"/>
        <pc:sldMasterMkLst>
          <pc:docMk/>
          <pc:sldMasterMk cId="0" sldId="2147483659"/>
        </pc:sldMasterMkLst>
        <pc:sldLayoutChg chg="del">
          <pc:chgData name="Andrei Ionut" userId="3a5808a47f3738d4" providerId="LiveId" clId="{688BF466-41F8-4EB1-937D-51D2575E56AD}" dt="2024-01-18T12:48:05.295" v="0" actId="47"/>
          <pc:sldLayoutMkLst>
            <pc:docMk/>
            <pc:sldMasterMk cId="0" sldId="2147483659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192686e0-b5fe-11ee-9229-2b3e22d3277a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192686e0-b5fe-11ee-9229-2b3e22d3277a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028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b4c72483-b5fc-11ee-9229-2b3e22d3277a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b4c72483-b5fc-11ee-9229-2b3e22d3277a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600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b4c72484-b5fc-11ee-9229-2b3e22d3277a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b4c72484-b5fc-11ee-9229-2b3e22d3277a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b4c72484-b5fc-11ee-9229-2b3e22d3277a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b4c72484-b5fc-11ee-9229-2b3e22d3277a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192686e0-b5fe-11ee-9229-2b3e22d3277a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192686e0-b5fe-11ee-9229-2b3e22d3277a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b4c72480-b5fc-11ee-9229-2b3e22d3277a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b4c72480-b5fc-11ee-9229-2b3e22d3277a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192686e1-b5fe-11ee-9229-2b3e22d3277a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192686e1-b5fe-11ee-9229-2b3e22d3277a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192686e2-b5fe-11ee-9229-2b3e22d3277a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192686e2-b5fe-11ee-9229-2b3e22d3277a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192686e3-b5fe-11ee-9229-2b3e22d3277a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192686e3-b5fe-11ee-9229-2b3e22d3277a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192686e4-b5fe-11ee-9229-2b3e22d3277a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192686e4-b5fe-11ee-9229-2b3e22d3277a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192686e5-b5fe-11ee-9229-2b3e22d3277a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192686e5-b5fe-11ee-9229-2b3e22d3277a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b4c72483-b5fc-11ee-9229-2b3e22d3277a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b4c72483-b5fc-11ee-9229-2b3e22d3277a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DCB3B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DCB3B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8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4756200" y="3775825"/>
            <a:ext cx="39999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4"/>
          </p:nvPr>
        </p:nvSpPr>
        <p:spPr>
          <a:xfrm>
            <a:off x="4756200" y="4537825"/>
            <a:ext cx="39999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rgbClr val="FDC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86975" y="863601"/>
            <a:ext cx="8368200" cy="3231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Procesarea Imaginilor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Eliminarea Zgomotului din Imagini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13B39-6ED5-CBAB-D573-C0CE840ADA2F}"/>
              </a:ext>
            </a:extLst>
          </p:cNvPr>
          <p:cNvSpPr txBox="1"/>
          <p:nvPr/>
        </p:nvSpPr>
        <p:spPr>
          <a:xfrm>
            <a:off x="5704114" y="3510524"/>
            <a:ext cx="278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</a:t>
            </a:r>
            <a:r>
              <a:rPr lang="ro-RO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ță</a:t>
            </a:r>
            <a:r>
              <a:rPr lang="ro-RO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Andrei-Ionuț</a:t>
            </a:r>
          </a:p>
          <a:p>
            <a:pPr algn="r"/>
            <a:r>
              <a:rPr lang="ro-RO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 464</a:t>
            </a:r>
          </a:p>
        </p:txBody>
      </p:sp>
    </p:spTree>
    <p:extLst>
      <p:ext uri="{BB962C8B-B14F-4D97-AF65-F5344CB8AC3E}">
        <p14:creationId xmlns:p14="http://schemas.microsoft.com/office/powerpoint/2010/main" val="171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Evaluarea Eliminării Zgomotului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387899" y="1790875"/>
            <a:ext cx="5054958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Calitatea Imaginii Pre- și Post-Procesare</a:t>
            </a:r>
            <a:r>
              <a:rPr lang="en" dirty="0"/>
              <a:t>: Compararea imaginilor originale, zgomotoase și denoised pentru a ilustra efectul vizual al filtrului median.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Măsurarea SNR</a:t>
            </a:r>
            <a:r>
              <a:rPr lang="en" dirty="0"/>
              <a:t>: Raportul Semnal/Zgomot (SNR) a crescut semnificativ post-procesare, indicând o îmbunătățire a calității.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Feedback Utilizator</a:t>
            </a:r>
            <a:r>
              <a:rPr lang="en" dirty="0"/>
              <a:t>: Testarea perceperii umane a calității imaginii denoised a confirmat eficacitatea tehnicii de eliminare a zgomotului.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47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Eficacitatea Filtrului Median</a:t>
            </a:r>
            <a:r>
              <a:rPr lang="en"/>
              <a:t>: Filtrul median s-a dovedit a fi o tehnică eficientă în reducerea zgomotului din imagini, menținând în același timp detaliile importante.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Îmbunătățirea Calității Imaginii</a:t>
            </a:r>
            <a:r>
              <a:rPr lang="en"/>
              <a:t>: SNR-ul îmbunătățit și feedback-ul pozitiv al utilizatorilor confirmă succesul abordării în îmbunătățirea calității imaginilor.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Aplicații Vaste</a:t>
            </a:r>
            <a:r>
              <a:rPr lang="en"/>
              <a:t>: Tehnica poate fi aplicată în diverse domenii, inclusiv în medicină, securitate și industria de divertisment.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2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Evaluarea Tehnicii de Denoising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87900" y="2337625"/>
            <a:ext cx="8368200" cy="8264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000" dirty="0"/>
              <a:t>Vă mulțumesc!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Eliminarea Zgomotului din Imagini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Procesarea Imaginilor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791028" y="1790875"/>
            <a:ext cx="3860801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Cuprins</a:t>
            </a:r>
            <a:r>
              <a:rPr lang="en" dirty="0"/>
              <a:t>: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dirty="0"/>
              <a:t>Problema abordata</a:t>
            </a:r>
            <a:endParaRPr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dirty="0"/>
              <a:t>Justificarea problemei</a:t>
            </a:r>
            <a:endParaRPr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dirty="0"/>
              <a:t>Abordarea tehnica</a:t>
            </a:r>
            <a:endParaRPr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dirty="0"/>
              <a:t>Tehnologiile utilizate</a:t>
            </a:r>
            <a:endParaRPr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dirty="0"/>
              <a:t>Rezultate</a:t>
            </a:r>
            <a:endParaRPr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dirty="0"/>
              <a:t>Concluzii</a:t>
            </a:r>
            <a:endParaRPr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dirty="0"/>
              <a:t>Bibliografie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Eliminarea Zgomotului din Imagini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Abordata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387899" y="1790875"/>
            <a:ext cx="6564444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b="1" dirty="0"/>
              <a:t>Natura Problemei</a:t>
            </a:r>
            <a:r>
              <a:rPr lang="en" dirty="0"/>
              <a:t>: Zgomotul din imagini este o perturbare nedorită care afectează calitatea vizuală a imaginilor digitale. Apare din diverse surse, cum ar fi fluctuații ale iluminării, erori ale senzorului, sau compresie de date.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b="1" dirty="0"/>
              <a:t>Impactul asupra Calității Imaginii</a:t>
            </a:r>
            <a:r>
              <a:rPr lang="en" dirty="0"/>
              <a:t>: Zgomotul poate distorsiona informațiile vizuale, făcându-le mai greu de interpretat și de procesat atât pentru utilizatori cât și pentru algoritmi de procesare a imaginilor.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b="1" dirty="0"/>
              <a:t>Importanța Eliminării Zgomotului</a:t>
            </a:r>
            <a:r>
              <a:rPr lang="en" dirty="0"/>
              <a:t>: Eliminarea zgomotului este crucială pentru a asigura acuratețea și claritatea imaginilor, în special în domenii precum medicina, securitatea și multimedia.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Importanța Eliminării Zgomotului din Imagini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Justificarea Problemei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387899" y="1790875"/>
            <a:ext cx="6528157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Contextul Problemei</a:t>
            </a:r>
            <a:r>
              <a:rPr lang="en" dirty="0"/>
              <a:t>: Zgomotul din imagini este o provocare comună în procesarea semnalelor, afectând claritatea și acuratețea datelor vizuale.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Aplicații Practic</a:t>
            </a:r>
            <a:r>
              <a:rPr lang="en" dirty="0"/>
              <a:t>: În domenii precum medicina, securitatea și multimedia, calitatea imaginilor este esențială. Zgomotul poate compromite diagnosticarea medicală, identificarea în sistemele de securitate sau experiența vizuală în media.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Necesitatea Optimizării</a:t>
            </a:r>
            <a:r>
              <a:rPr lang="en" dirty="0"/>
              <a:t>: Identificarea și implementarea unor soluții eficiente pentru eliminarea zgomotului sunt cruciale pentru îmbunătățirea performanței sistemelor vizuale.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Procesarea Imaginilor - Eliminarea Zgomotului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Abordarea Tehnică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87899" y="1790875"/>
            <a:ext cx="5773415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Metodologie</a:t>
            </a:r>
            <a:r>
              <a:rPr lang="en" dirty="0"/>
              <a:t>: Folosirea filtrului median pentru a elimina zgomotul din imagini. Filtrul median este eficient în reducerea zgomotului de tip 'salt and pepper' fără a estompa semnificativ detaliile imaginii.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Implementare</a:t>
            </a:r>
            <a:r>
              <a:rPr lang="en" dirty="0"/>
              <a:t>: Utilizarea bibliotecii SciPy pentru aplicarea filtrului median. Procesul implică alegerea dimensiunii ferestrei filtrului și aplicarea acestuia pe imaginea zgomotoasă.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Evaluarea Rezultatelor</a:t>
            </a:r>
            <a:r>
              <a:rPr lang="en" dirty="0"/>
              <a:t>: Analiza calității imaginii prin compararea Raportului Semnal/Zgomot (SNR) înainte și după aplicarea filtrului median.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SciPy și NumPy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Tehnologiile Utilizate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387899" y="1790875"/>
            <a:ext cx="5512157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SciPy</a:t>
            </a:r>
            <a:r>
              <a:rPr lang="en" dirty="0"/>
              <a:t>: O bibliotecă extensivă pentru calcul științific. În acest proiect, a fost folosită pentru aplicarea filtrului median, datorită eficienței sale în procesarea semnalelor.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NumPy</a:t>
            </a:r>
            <a:r>
              <a:rPr lang="en" dirty="0"/>
              <a:t>: Fundamentală pentru manipularea și operarea pe array-uri multidimensionale. A fost esențială pentru gestionarea datelor de imagine și calculul SNR.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Interoperabilitate</a:t>
            </a:r>
            <a:r>
              <a:rPr lang="en" dirty="0"/>
              <a:t>: Interoperabilitatea dintre SciPy și NumPy facilitează un flux de lucru eficient și cod optimizat pentru procesarea imaginilor.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și Analiza Vizuală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Tehnologiile Utilizate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387899" y="1790875"/>
            <a:ext cx="6078215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Matplotlib</a:t>
            </a:r>
            <a:r>
              <a:rPr lang="en" dirty="0"/>
              <a:t>: O bibliotecă robustă pentru crearea de grafice și vizualizări. Utilizată pentru a afișa imaginile înainte și după procesul de denoising, oferind o modalitate directă de a evalua eficacitatea tehnicilor aplicate.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Visualizarea Datelor</a:t>
            </a:r>
            <a:r>
              <a:rPr lang="en" dirty="0"/>
              <a:t>: Matplotlib facilitează prezentarea clară a diferitelor stadii ale procesării imaginilor, oferind o perspectivă vizuală asupra impactului zgomotului și eficienței eliminării acestuia.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Instrument Esențial</a:t>
            </a:r>
            <a:r>
              <a:rPr lang="en" dirty="0"/>
              <a:t>: Prin utilizarea Matplotlib, putem comunica rezultatele într-un mod care este atât informativ cât și accesibil pentru publicul larg.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Filtrul Median în Eliminarea Zgomotului</a:t>
            </a:r>
            <a:endParaRPr dirty="0"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Aspect Tehnic Particular</a:t>
            </a:r>
            <a:endParaRPr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2"/>
          </p:nvPr>
        </p:nvSpPr>
        <p:spPr>
          <a:xfrm>
            <a:off x="387899" y="1790875"/>
            <a:ext cx="5875015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Alegerea Filtrului Median</a:t>
            </a:r>
            <a:r>
              <a:rPr lang="en" dirty="0"/>
              <a:t>: Filtrul median a fost selectat pentru eficiența sa în eliminarea zgomotului tip 'salt and pepper', păstrând în același timp detaliile fine ale imaginii.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Provocări și Soluții</a:t>
            </a:r>
            <a:r>
              <a:rPr lang="en" dirty="0"/>
              <a:t>: Implementarea filtrului a necesitat ajustarea precisă a dimensiunii ferestrei pentru a echilibra între reducerea zgomotului și păstrarea detaliilor. Aceasta a fost o parte esențială a procesului de denoising.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Rezultatele Filtrării</a:t>
            </a:r>
            <a:r>
              <a:rPr lang="en" dirty="0"/>
              <a:t>: Aplicarea filtrului median a dus la o îmbunătățire vizibilă a calității imaginii, demonstrată prin comparații vizuale și măsurători ale SNR-ului.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02E98-B372-3699-4FE1-70A976FB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0" y="2780993"/>
            <a:ext cx="2742510" cy="2056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CD8602-21E5-F858-DAD2-9EDDD77C8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483" y="375777"/>
            <a:ext cx="2707033" cy="2030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E27555-9D4B-6A3A-2994-A4EA6B97A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911" y="2807602"/>
            <a:ext cx="2707032" cy="2030273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44D6B07-DC0A-3DDC-E6D5-859202DE3972}"/>
              </a:ext>
            </a:extLst>
          </p:cNvPr>
          <p:cNvCxnSpPr>
            <a:stCxn id="7" idx="0"/>
            <a:endCxn id="9" idx="1"/>
          </p:cNvCxnSpPr>
          <p:nvPr/>
        </p:nvCxnSpPr>
        <p:spPr>
          <a:xfrm rot="5400000" flipH="1" flipV="1">
            <a:off x="1793780" y="1356290"/>
            <a:ext cx="1390079" cy="14593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3EE0C7B-92B1-8D1A-B781-E3C27E915F89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5925516" y="1390914"/>
            <a:ext cx="1546911" cy="14166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FDCB3B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711</Words>
  <Application>Microsoft Office PowerPoint</Application>
  <PresentationFormat>On-screen Show (16:9)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 Slab</vt:lpstr>
      <vt:lpstr>Arial</vt:lpstr>
      <vt:lpstr>Roboto</vt:lpstr>
      <vt:lpstr>Marina</vt:lpstr>
      <vt:lpstr>PowerPoint Presentation</vt:lpstr>
      <vt:lpstr>Procesarea Imaginilor</vt:lpstr>
      <vt:lpstr>Problema Abordata</vt:lpstr>
      <vt:lpstr>Justificarea Problemei</vt:lpstr>
      <vt:lpstr>Abordarea Tehnică</vt:lpstr>
      <vt:lpstr>Tehnologiile Utilizate</vt:lpstr>
      <vt:lpstr>Tehnologiile Utilizate</vt:lpstr>
      <vt:lpstr>Aspect Tehnic Particular</vt:lpstr>
      <vt:lpstr>PowerPoint Presentation</vt:lpstr>
      <vt:lpstr>Rezultate</vt:lpstr>
      <vt:lpstr>Concluzii</vt:lpstr>
      <vt:lpstr>Vă 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Andrei Ionut</cp:lastModifiedBy>
  <cp:revision>1</cp:revision>
  <dcterms:modified xsi:type="dcterms:W3CDTF">2024-01-18T17:39:14Z</dcterms:modified>
</cp:coreProperties>
</file>