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7" r:id="rId4"/>
    <p:sldId id="268" r:id="rId5"/>
    <p:sldId id="259" r:id="rId6"/>
    <p:sldId id="260" r:id="rId7"/>
    <p:sldId id="263" r:id="rId8"/>
    <p:sldId id="261" r:id="rId9"/>
    <p:sldId id="266"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85" d="100"/>
          <a:sy n="85" d="100"/>
        </p:scale>
        <p:origin x="108"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1AA15-DF25-4B68-9606-AE372601EA0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E18A232-9088-40BD-A01F-01ECA1EDB830}">
      <dgm:prSet/>
      <dgm:spPr/>
      <dgm:t>
        <a:bodyPr/>
        <a:lstStyle/>
        <a:p>
          <a:pPr>
            <a:lnSpc>
              <a:spcPct val="100000"/>
            </a:lnSpc>
          </a:pPr>
          <a:r>
            <a:rPr lang="en-GB" dirty="0"/>
            <a:t>Introduction</a:t>
          </a:r>
          <a:endParaRPr lang="en-US" dirty="0"/>
        </a:p>
      </dgm:t>
    </dgm:pt>
    <dgm:pt modelId="{1E6D3BC3-02E2-41FF-B7A4-E2FED8868284}" type="parTrans" cxnId="{2207EE92-0FD4-4833-B1D3-97404EEC03D0}">
      <dgm:prSet/>
      <dgm:spPr/>
      <dgm:t>
        <a:bodyPr/>
        <a:lstStyle/>
        <a:p>
          <a:endParaRPr lang="en-US"/>
        </a:p>
      </dgm:t>
    </dgm:pt>
    <dgm:pt modelId="{71CF0A21-8D31-4C4F-8CAE-F0DAE8912AE9}" type="sibTrans" cxnId="{2207EE92-0FD4-4833-B1D3-97404EEC03D0}">
      <dgm:prSet/>
      <dgm:spPr/>
      <dgm:t>
        <a:bodyPr/>
        <a:lstStyle/>
        <a:p>
          <a:endParaRPr lang="en-US"/>
        </a:p>
      </dgm:t>
    </dgm:pt>
    <dgm:pt modelId="{DB37F715-ADC1-4CF1-835A-620109EE6361}">
      <dgm:prSet/>
      <dgm:spPr/>
      <dgm:t>
        <a:bodyPr/>
        <a:lstStyle/>
        <a:p>
          <a:pPr>
            <a:lnSpc>
              <a:spcPct val="100000"/>
            </a:lnSpc>
          </a:pPr>
          <a:r>
            <a:rPr lang="en-GB"/>
            <a:t>Architecture Overview</a:t>
          </a:r>
          <a:endParaRPr lang="en-US"/>
        </a:p>
      </dgm:t>
    </dgm:pt>
    <dgm:pt modelId="{16CAC478-7C8B-456C-9F2D-DE6F62FFACB1}" type="parTrans" cxnId="{9128E034-916A-4832-AF15-6D9F9C9CF9B0}">
      <dgm:prSet/>
      <dgm:spPr/>
      <dgm:t>
        <a:bodyPr/>
        <a:lstStyle/>
        <a:p>
          <a:endParaRPr lang="en-US"/>
        </a:p>
      </dgm:t>
    </dgm:pt>
    <dgm:pt modelId="{355103E0-77CA-4C3D-8DCE-6C2B7415B106}" type="sibTrans" cxnId="{9128E034-916A-4832-AF15-6D9F9C9CF9B0}">
      <dgm:prSet/>
      <dgm:spPr/>
      <dgm:t>
        <a:bodyPr/>
        <a:lstStyle/>
        <a:p>
          <a:endParaRPr lang="en-US"/>
        </a:p>
      </dgm:t>
    </dgm:pt>
    <dgm:pt modelId="{B5247C40-4F0A-456D-9E65-9025B5227106}">
      <dgm:prSet/>
      <dgm:spPr/>
      <dgm:t>
        <a:bodyPr/>
        <a:lstStyle/>
        <a:p>
          <a:pPr>
            <a:lnSpc>
              <a:spcPct val="100000"/>
            </a:lnSpc>
          </a:pPr>
          <a:r>
            <a:rPr lang="en-GB"/>
            <a:t>Design of the IoT Node</a:t>
          </a:r>
          <a:endParaRPr lang="en-US"/>
        </a:p>
      </dgm:t>
    </dgm:pt>
    <dgm:pt modelId="{B96587E7-A3D6-4C45-B99A-2CEFB41ACB61}" type="parTrans" cxnId="{EA0B5B04-CFB4-4FD9-9EC8-7C86CF06F003}">
      <dgm:prSet/>
      <dgm:spPr/>
      <dgm:t>
        <a:bodyPr/>
        <a:lstStyle/>
        <a:p>
          <a:endParaRPr lang="en-US"/>
        </a:p>
      </dgm:t>
    </dgm:pt>
    <dgm:pt modelId="{7A348FDD-C752-4639-94E7-3D681396A69D}" type="sibTrans" cxnId="{EA0B5B04-CFB4-4FD9-9EC8-7C86CF06F003}">
      <dgm:prSet/>
      <dgm:spPr/>
      <dgm:t>
        <a:bodyPr/>
        <a:lstStyle/>
        <a:p>
          <a:endParaRPr lang="en-US"/>
        </a:p>
      </dgm:t>
    </dgm:pt>
    <dgm:pt modelId="{48DE23F5-959D-4E14-A612-A90C56C00A3A}">
      <dgm:prSet/>
      <dgm:spPr/>
      <dgm:t>
        <a:bodyPr/>
        <a:lstStyle/>
        <a:p>
          <a:pPr>
            <a:lnSpc>
              <a:spcPct val="100000"/>
            </a:lnSpc>
          </a:pPr>
          <a:r>
            <a:rPr lang="en-GB"/>
            <a:t>Cloud-Hosted Microservices</a:t>
          </a:r>
          <a:endParaRPr lang="en-US"/>
        </a:p>
      </dgm:t>
    </dgm:pt>
    <dgm:pt modelId="{53472DDE-B11E-4AC9-89C8-C7EE81B0403F}" type="parTrans" cxnId="{64F03E2C-4987-4D1F-BDD4-71FEB4B2013F}">
      <dgm:prSet/>
      <dgm:spPr/>
      <dgm:t>
        <a:bodyPr/>
        <a:lstStyle/>
        <a:p>
          <a:endParaRPr lang="en-US"/>
        </a:p>
      </dgm:t>
    </dgm:pt>
    <dgm:pt modelId="{8D4BDD48-B90B-445F-AB47-5E08EF09A919}" type="sibTrans" cxnId="{64F03E2C-4987-4D1F-BDD4-71FEB4B2013F}">
      <dgm:prSet/>
      <dgm:spPr/>
      <dgm:t>
        <a:bodyPr/>
        <a:lstStyle/>
        <a:p>
          <a:endParaRPr lang="en-US"/>
        </a:p>
      </dgm:t>
    </dgm:pt>
    <dgm:pt modelId="{33D1A08A-622C-435B-B053-B81E68CAE82C}">
      <dgm:prSet/>
      <dgm:spPr/>
      <dgm:t>
        <a:bodyPr/>
        <a:lstStyle/>
        <a:p>
          <a:pPr>
            <a:lnSpc>
              <a:spcPct val="100000"/>
            </a:lnSpc>
          </a:pPr>
          <a:r>
            <a:rPr lang="en-GB"/>
            <a:t>Securing the Solution – Attestation Service</a:t>
          </a:r>
          <a:endParaRPr lang="en-US"/>
        </a:p>
      </dgm:t>
    </dgm:pt>
    <dgm:pt modelId="{BD11D5A4-AC65-40A8-A826-D6E155D673E6}" type="parTrans" cxnId="{11DC53EB-277E-44B3-80FF-DC322C77AE77}">
      <dgm:prSet/>
      <dgm:spPr/>
      <dgm:t>
        <a:bodyPr/>
        <a:lstStyle/>
        <a:p>
          <a:endParaRPr lang="en-US"/>
        </a:p>
      </dgm:t>
    </dgm:pt>
    <dgm:pt modelId="{AFE3BEE0-2190-4310-AF87-CC4517086745}" type="sibTrans" cxnId="{11DC53EB-277E-44B3-80FF-DC322C77AE77}">
      <dgm:prSet/>
      <dgm:spPr/>
      <dgm:t>
        <a:bodyPr/>
        <a:lstStyle/>
        <a:p>
          <a:endParaRPr lang="en-US"/>
        </a:p>
      </dgm:t>
    </dgm:pt>
    <dgm:pt modelId="{6BA43E5F-B3CF-4A40-B6E1-F672868E87E9}">
      <dgm:prSet/>
      <dgm:spPr/>
      <dgm:t>
        <a:bodyPr/>
        <a:lstStyle/>
        <a:p>
          <a:pPr>
            <a:lnSpc>
              <a:spcPct val="100000"/>
            </a:lnSpc>
          </a:pPr>
          <a:r>
            <a:rPr lang="en-GB"/>
            <a:t>Securing the Solution – Protecting Secrets</a:t>
          </a:r>
          <a:endParaRPr lang="en-US"/>
        </a:p>
      </dgm:t>
    </dgm:pt>
    <dgm:pt modelId="{90973991-8F29-4009-8073-378E6AACA8E6}" type="parTrans" cxnId="{24C095BE-2DD8-4A79-A98E-4CDD0521565E}">
      <dgm:prSet/>
      <dgm:spPr/>
      <dgm:t>
        <a:bodyPr/>
        <a:lstStyle/>
        <a:p>
          <a:endParaRPr lang="en-US"/>
        </a:p>
      </dgm:t>
    </dgm:pt>
    <dgm:pt modelId="{15619355-4E26-40AF-9ED5-7263582D3458}" type="sibTrans" cxnId="{24C095BE-2DD8-4A79-A98E-4CDD0521565E}">
      <dgm:prSet/>
      <dgm:spPr/>
      <dgm:t>
        <a:bodyPr/>
        <a:lstStyle/>
        <a:p>
          <a:endParaRPr lang="en-US"/>
        </a:p>
      </dgm:t>
    </dgm:pt>
    <dgm:pt modelId="{90EBB10C-8BF3-4CC6-9158-A42542635A4A}">
      <dgm:prSet/>
      <dgm:spPr/>
      <dgm:t>
        <a:bodyPr/>
        <a:lstStyle/>
        <a:p>
          <a:pPr>
            <a:lnSpc>
              <a:spcPct val="100000"/>
            </a:lnSpc>
          </a:pPr>
          <a:r>
            <a:rPr lang="en-GB"/>
            <a:t>Conclusion</a:t>
          </a:r>
          <a:endParaRPr lang="en-US"/>
        </a:p>
      </dgm:t>
    </dgm:pt>
    <dgm:pt modelId="{AE6B7EC4-2C2B-425A-9DF7-74CA4691D6EE}" type="parTrans" cxnId="{23F0C2BC-39A1-4D7D-855E-1D8EDBF9CEE2}">
      <dgm:prSet/>
      <dgm:spPr/>
      <dgm:t>
        <a:bodyPr/>
        <a:lstStyle/>
        <a:p>
          <a:endParaRPr lang="en-US"/>
        </a:p>
      </dgm:t>
    </dgm:pt>
    <dgm:pt modelId="{3D5E78D1-A6F4-478F-9560-352AD1EF5A5D}" type="sibTrans" cxnId="{23F0C2BC-39A1-4D7D-855E-1D8EDBF9CEE2}">
      <dgm:prSet/>
      <dgm:spPr/>
      <dgm:t>
        <a:bodyPr/>
        <a:lstStyle/>
        <a:p>
          <a:endParaRPr lang="en-US"/>
        </a:p>
      </dgm:t>
    </dgm:pt>
    <dgm:pt modelId="{C9BFF4BD-D219-4748-B74C-C0B51C4E3FD3}" type="pres">
      <dgm:prSet presAssocID="{7561AA15-DF25-4B68-9606-AE372601EA00}" presName="root" presStyleCnt="0">
        <dgm:presLayoutVars>
          <dgm:dir/>
          <dgm:resizeHandles val="exact"/>
        </dgm:presLayoutVars>
      </dgm:prSet>
      <dgm:spPr/>
    </dgm:pt>
    <dgm:pt modelId="{DFB27AF2-0A62-4A19-A3E9-571BCD1A2CC6}" type="pres">
      <dgm:prSet presAssocID="{BE18A232-9088-40BD-A01F-01ECA1EDB830}" presName="compNode" presStyleCnt="0"/>
      <dgm:spPr/>
    </dgm:pt>
    <dgm:pt modelId="{DD54F3F2-EA4C-4890-AC39-061826CF17EC}" type="pres">
      <dgm:prSet presAssocID="{BE18A232-9088-40BD-A01F-01ECA1EDB830}" presName="bgRect" presStyleLbl="bgShp" presStyleIdx="0" presStyleCnt="7"/>
      <dgm:spPr/>
    </dgm:pt>
    <dgm:pt modelId="{7C595726-0874-4008-96E7-CBA552F9DA41}" type="pres">
      <dgm:prSet presAssocID="{BE18A232-9088-40BD-A01F-01ECA1EDB83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17EABEB-70F8-4D32-A267-4ACCC8C83BBB}" type="pres">
      <dgm:prSet presAssocID="{BE18A232-9088-40BD-A01F-01ECA1EDB830}" presName="spaceRect" presStyleCnt="0"/>
      <dgm:spPr/>
    </dgm:pt>
    <dgm:pt modelId="{C599549C-FC41-439C-8C33-D7EDF7585C8D}" type="pres">
      <dgm:prSet presAssocID="{BE18A232-9088-40BD-A01F-01ECA1EDB830}" presName="parTx" presStyleLbl="revTx" presStyleIdx="0" presStyleCnt="7">
        <dgm:presLayoutVars>
          <dgm:chMax val="0"/>
          <dgm:chPref val="0"/>
        </dgm:presLayoutVars>
      </dgm:prSet>
      <dgm:spPr/>
    </dgm:pt>
    <dgm:pt modelId="{539E4CE6-903B-4497-9DF5-4E822C98A336}" type="pres">
      <dgm:prSet presAssocID="{71CF0A21-8D31-4C4F-8CAE-F0DAE8912AE9}" presName="sibTrans" presStyleCnt="0"/>
      <dgm:spPr/>
    </dgm:pt>
    <dgm:pt modelId="{EAE03365-7DD2-4D61-A2B4-76D3F5ECDDD2}" type="pres">
      <dgm:prSet presAssocID="{DB37F715-ADC1-4CF1-835A-620109EE6361}" presName="compNode" presStyleCnt="0"/>
      <dgm:spPr/>
    </dgm:pt>
    <dgm:pt modelId="{BDF70916-BD16-42FA-A7C9-4A8BAE6D2AFB}" type="pres">
      <dgm:prSet presAssocID="{DB37F715-ADC1-4CF1-835A-620109EE6361}" presName="bgRect" presStyleLbl="bgShp" presStyleIdx="1" presStyleCnt="7"/>
      <dgm:spPr/>
    </dgm:pt>
    <dgm:pt modelId="{2B6C49EE-F39F-4E83-8820-E0684F00EF60}" type="pres">
      <dgm:prSet presAssocID="{DB37F715-ADC1-4CF1-835A-620109EE636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7FB9944-81C6-417D-8489-CB0AA0F50F61}" type="pres">
      <dgm:prSet presAssocID="{DB37F715-ADC1-4CF1-835A-620109EE6361}" presName="spaceRect" presStyleCnt="0"/>
      <dgm:spPr/>
    </dgm:pt>
    <dgm:pt modelId="{A5968C27-8F3C-431C-80C7-1F2AA3F218E9}" type="pres">
      <dgm:prSet presAssocID="{DB37F715-ADC1-4CF1-835A-620109EE6361}" presName="parTx" presStyleLbl="revTx" presStyleIdx="1" presStyleCnt="7">
        <dgm:presLayoutVars>
          <dgm:chMax val="0"/>
          <dgm:chPref val="0"/>
        </dgm:presLayoutVars>
      </dgm:prSet>
      <dgm:spPr/>
    </dgm:pt>
    <dgm:pt modelId="{26ABF8F7-7D4C-470E-BFE6-D450361FD384}" type="pres">
      <dgm:prSet presAssocID="{355103E0-77CA-4C3D-8DCE-6C2B7415B106}" presName="sibTrans" presStyleCnt="0"/>
      <dgm:spPr/>
    </dgm:pt>
    <dgm:pt modelId="{49897825-88B7-4E65-B219-E174E08944D3}" type="pres">
      <dgm:prSet presAssocID="{B5247C40-4F0A-456D-9E65-9025B5227106}" presName="compNode" presStyleCnt="0"/>
      <dgm:spPr/>
    </dgm:pt>
    <dgm:pt modelId="{84DC8CE9-A9FE-427D-BB90-472BC88DF0C9}" type="pres">
      <dgm:prSet presAssocID="{B5247C40-4F0A-456D-9E65-9025B5227106}" presName="bgRect" presStyleLbl="bgShp" presStyleIdx="2" presStyleCnt="7"/>
      <dgm:spPr/>
    </dgm:pt>
    <dgm:pt modelId="{6763934D-DC77-4765-856A-C65E4D872A98}" type="pres">
      <dgm:prSet presAssocID="{B5247C40-4F0A-456D-9E65-9025B522710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7AF6D336-7236-4269-B195-3B875D40503C}" type="pres">
      <dgm:prSet presAssocID="{B5247C40-4F0A-456D-9E65-9025B5227106}" presName="spaceRect" presStyleCnt="0"/>
      <dgm:spPr/>
    </dgm:pt>
    <dgm:pt modelId="{514B9670-9591-437D-9A2E-954E7FE5AC3A}" type="pres">
      <dgm:prSet presAssocID="{B5247C40-4F0A-456D-9E65-9025B5227106}" presName="parTx" presStyleLbl="revTx" presStyleIdx="2" presStyleCnt="7">
        <dgm:presLayoutVars>
          <dgm:chMax val="0"/>
          <dgm:chPref val="0"/>
        </dgm:presLayoutVars>
      </dgm:prSet>
      <dgm:spPr/>
    </dgm:pt>
    <dgm:pt modelId="{7F63287A-817F-4CB1-9BA4-0A8550ADBCAC}" type="pres">
      <dgm:prSet presAssocID="{7A348FDD-C752-4639-94E7-3D681396A69D}" presName="sibTrans" presStyleCnt="0"/>
      <dgm:spPr/>
    </dgm:pt>
    <dgm:pt modelId="{7DF7B50D-FEDC-4058-B16E-83A0460E05E4}" type="pres">
      <dgm:prSet presAssocID="{48DE23F5-959D-4E14-A612-A90C56C00A3A}" presName="compNode" presStyleCnt="0"/>
      <dgm:spPr/>
    </dgm:pt>
    <dgm:pt modelId="{BD5A8C3C-969D-4B6A-88F4-222089393A5D}" type="pres">
      <dgm:prSet presAssocID="{48DE23F5-959D-4E14-A612-A90C56C00A3A}" presName="bgRect" presStyleLbl="bgShp" presStyleIdx="3" presStyleCnt="7"/>
      <dgm:spPr/>
    </dgm:pt>
    <dgm:pt modelId="{FF5120B7-81E2-413B-B1B2-E1137A23BBDE}" type="pres">
      <dgm:prSet presAssocID="{48DE23F5-959D-4E14-A612-A90C56C00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8DB1BE9D-DD37-4893-AB3F-F53A173736F1}" type="pres">
      <dgm:prSet presAssocID="{48DE23F5-959D-4E14-A612-A90C56C00A3A}" presName="spaceRect" presStyleCnt="0"/>
      <dgm:spPr/>
    </dgm:pt>
    <dgm:pt modelId="{DFD1A8F6-77D2-4AE1-AC67-DB2702ABE957}" type="pres">
      <dgm:prSet presAssocID="{48DE23F5-959D-4E14-A612-A90C56C00A3A}" presName="parTx" presStyleLbl="revTx" presStyleIdx="3" presStyleCnt="7">
        <dgm:presLayoutVars>
          <dgm:chMax val="0"/>
          <dgm:chPref val="0"/>
        </dgm:presLayoutVars>
      </dgm:prSet>
      <dgm:spPr/>
    </dgm:pt>
    <dgm:pt modelId="{E5E01D3C-EEA8-425A-9F6B-7E40BB913EC9}" type="pres">
      <dgm:prSet presAssocID="{8D4BDD48-B90B-445F-AB47-5E08EF09A919}" presName="sibTrans" presStyleCnt="0"/>
      <dgm:spPr/>
    </dgm:pt>
    <dgm:pt modelId="{714C6F0A-5CB8-46E9-A4CA-17BC31954478}" type="pres">
      <dgm:prSet presAssocID="{33D1A08A-622C-435B-B053-B81E68CAE82C}" presName="compNode" presStyleCnt="0"/>
      <dgm:spPr/>
    </dgm:pt>
    <dgm:pt modelId="{76A158A1-0C18-47AF-9189-4E78690C53BE}" type="pres">
      <dgm:prSet presAssocID="{33D1A08A-622C-435B-B053-B81E68CAE82C}" presName="bgRect" presStyleLbl="bgShp" presStyleIdx="4" presStyleCnt="7"/>
      <dgm:spPr/>
    </dgm:pt>
    <dgm:pt modelId="{CDE0CCD7-9819-4408-9434-09449286DCD9}" type="pres">
      <dgm:prSet presAssocID="{33D1A08A-622C-435B-B053-B81E68CAE82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CA74CCA9-62F6-421D-BB4E-BA43F483F846}" type="pres">
      <dgm:prSet presAssocID="{33D1A08A-622C-435B-B053-B81E68CAE82C}" presName="spaceRect" presStyleCnt="0"/>
      <dgm:spPr/>
    </dgm:pt>
    <dgm:pt modelId="{D029DCF5-AAE0-4703-B97E-9ADFF3A55321}" type="pres">
      <dgm:prSet presAssocID="{33D1A08A-622C-435B-B053-B81E68CAE82C}" presName="parTx" presStyleLbl="revTx" presStyleIdx="4" presStyleCnt="7">
        <dgm:presLayoutVars>
          <dgm:chMax val="0"/>
          <dgm:chPref val="0"/>
        </dgm:presLayoutVars>
      </dgm:prSet>
      <dgm:spPr/>
    </dgm:pt>
    <dgm:pt modelId="{7C20778B-8794-42CD-9D0B-3A3D8C0DEB49}" type="pres">
      <dgm:prSet presAssocID="{AFE3BEE0-2190-4310-AF87-CC4517086745}" presName="sibTrans" presStyleCnt="0"/>
      <dgm:spPr/>
    </dgm:pt>
    <dgm:pt modelId="{C9B38C20-7F29-4EE0-A6B4-8C41A623B629}" type="pres">
      <dgm:prSet presAssocID="{6BA43E5F-B3CF-4A40-B6E1-F672868E87E9}" presName="compNode" presStyleCnt="0"/>
      <dgm:spPr/>
    </dgm:pt>
    <dgm:pt modelId="{80050553-79B4-4EFC-9E3D-EC194DBE0572}" type="pres">
      <dgm:prSet presAssocID="{6BA43E5F-B3CF-4A40-B6E1-F672868E87E9}" presName="bgRect" presStyleLbl="bgShp" presStyleIdx="5" presStyleCnt="7"/>
      <dgm:spPr/>
    </dgm:pt>
    <dgm:pt modelId="{A759B8EA-220B-466C-9120-BAE7F24FDA4B}" type="pres">
      <dgm:prSet presAssocID="{6BA43E5F-B3CF-4A40-B6E1-F672868E87E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29C01BE2-A3B8-44F9-A621-78C1F20D858E}" type="pres">
      <dgm:prSet presAssocID="{6BA43E5F-B3CF-4A40-B6E1-F672868E87E9}" presName="spaceRect" presStyleCnt="0"/>
      <dgm:spPr/>
    </dgm:pt>
    <dgm:pt modelId="{59F615FE-0169-42BC-9CFA-4E757AE428CC}" type="pres">
      <dgm:prSet presAssocID="{6BA43E5F-B3CF-4A40-B6E1-F672868E87E9}" presName="parTx" presStyleLbl="revTx" presStyleIdx="5" presStyleCnt="7">
        <dgm:presLayoutVars>
          <dgm:chMax val="0"/>
          <dgm:chPref val="0"/>
        </dgm:presLayoutVars>
      </dgm:prSet>
      <dgm:spPr/>
    </dgm:pt>
    <dgm:pt modelId="{49566A3E-3B88-452E-9ED9-F0B4886362C5}" type="pres">
      <dgm:prSet presAssocID="{15619355-4E26-40AF-9ED5-7263582D3458}" presName="sibTrans" presStyleCnt="0"/>
      <dgm:spPr/>
    </dgm:pt>
    <dgm:pt modelId="{2B199497-2310-4F4D-A6BB-5B2E49F14A85}" type="pres">
      <dgm:prSet presAssocID="{90EBB10C-8BF3-4CC6-9158-A42542635A4A}" presName="compNode" presStyleCnt="0"/>
      <dgm:spPr/>
    </dgm:pt>
    <dgm:pt modelId="{C75461B2-7310-4EF9-8FA1-3682975DF609}" type="pres">
      <dgm:prSet presAssocID="{90EBB10C-8BF3-4CC6-9158-A42542635A4A}" presName="bgRect" presStyleLbl="bgShp" presStyleIdx="6" presStyleCnt="7"/>
      <dgm:spPr/>
    </dgm:pt>
    <dgm:pt modelId="{698A0BE6-8231-44D4-B964-6A5F080BB1D7}" type="pres">
      <dgm:prSet presAssocID="{90EBB10C-8BF3-4CC6-9158-A42542635A4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B2B01E94-4744-4DF5-B12B-F4916CF219F3}" type="pres">
      <dgm:prSet presAssocID="{90EBB10C-8BF3-4CC6-9158-A42542635A4A}" presName="spaceRect" presStyleCnt="0"/>
      <dgm:spPr/>
    </dgm:pt>
    <dgm:pt modelId="{07C765CF-9FE1-4C7D-B9D4-6818A99542A0}" type="pres">
      <dgm:prSet presAssocID="{90EBB10C-8BF3-4CC6-9158-A42542635A4A}" presName="parTx" presStyleLbl="revTx" presStyleIdx="6" presStyleCnt="7">
        <dgm:presLayoutVars>
          <dgm:chMax val="0"/>
          <dgm:chPref val="0"/>
        </dgm:presLayoutVars>
      </dgm:prSet>
      <dgm:spPr/>
    </dgm:pt>
  </dgm:ptLst>
  <dgm:cxnLst>
    <dgm:cxn modelId="{EA0B5B04-CFB4-4FD9-9EC8-7C86CF06F003}" srcId="{7561AA15-DF25-4B68-9606-AE372601EA00}" destId="{B5247C40-4F0A-456D-9E65-9025B5227106}" srcOrd="2" destOrd="0" parTransId="{B96587E7-A3D6-4C45-B99A-2CEFB41ACB61}" sibTransId="{7A348FDD-C752-4639-94E7-3D681396A69D}"/>
    <dgm:cxn modelId="{F431E304-9519-49AA-A9C6-FCF3D426EAD9}" type="presOf" srcId="{BE18A232-9088-40BD-A01F-01ECA1EDB830}" destId="{C599549C-FC41-439C-8C33-D7EDF7585C8D}" srcOrd="0" destOrd="0" presId="urn:microsoft.com/office/officeart/2018/2/layout/IconVerticalSolidList"/>
    <dgm:cxn modelId="{AB808726-A821-45FC-AEF6-B4B90C3C4F49}" type="presOf" srcId="{48DE23F5-959D-4E14-A612-A90C56C00A3A}" destId="{DFD1A8F6-77D2-4AE1-AC67-DB2702ABE957}" srcOrd="0" destOrd="0" presId="urn:microsoft.com/office/officeart/2018/2/layout/IconVerticalSolidList"/>
    <dgm:cxn modelId="{11A7A126-F49E-4470-A808-7894F82F2F79}" type="presOf" srcId="{6BA43E5F-B3CF-4A40-B6E1-F672868E87E9}" destId="{59F615FE-0169-42BC-9CFA-4E757AE428CC}" srcOrd="0" destOrd="0" presId="urn:microsoft.com/office/officeart/2018/2/layout/IconVerticalSolidList"/>
    <dgm:cxn modelId="{64F03E2C-4987-4D1F-BDD4-71FEB4B2013F}" srcId="{7561AA15-DF25-4B68-9606-AE372601EA00}" destId="{48DE23F5-959D-4E14-A612-A90C56C00A3A}" srcOrd="3" destOrd="0" parTransId="{53472DDE-B11E-4AC9-89C8-C7EE81B0403F}" sibTransId="{8D4BDD48-B90B-445F-AB47-5E08EF09A919}"/>
    <dgm:cxn modelId="{21167B2F-011C-491D-82DF-58CB7A01AD34}" type="presOf" srcId="{33D1A08A-622C-435B-B053-B81E68CAE82C}" destId="{D029DCF5-AAE0-4703-B97E-9ADFF3A55321}" srcOrd="0" destOrd="0" presId="urn:microsoft.com/office/officeart/2018/2/layout/IconVerticalSolidList"/>
    <dgm:cxn modelId="{9128E034-916A-4832-AF15-6D9F9C9CF9B0}" srcId="{7561AA15-DF25-4B68-9606-AE372601EA00}" destId="{DB37F715-ADC1-4CF1-835A-620109EE6361}" srcOrd="1" destOrd="0" parTransId="{16CAC478-7C8B-456C-9F2D-DE6F62FFACB1}" sibTransId="{355103E0-77CA-4C3D-8DCE-6C2B7415B106}"/>
    <dgm:cxn modelId="{8873CF6A-E224-4D74-8506-90DCB4DDBB3F}" type="presOf" srcId="{B5247C40-4F0A-456D-9E65-9025B5227106}" destId="{514B9670-9591-437D-9A2E-954E7FE5AC3A}" srcOrd="0" destOrd="0" presId="urn:microsoft.com/office/officeart/2018/2/layout/IconVerticalSolidList"/>
    <dgm:cxn modelId="{2207EE92-0FD4-4833-B1D3-97404EEC03D0}" srcId="{7561AA15-DF25-4B68-9606-AE372601EA00}" destId="{BE18A232-9088-40BD-A01F-01ECA1EDB830}" srcOrd="0" destOrd="0" parTransId="{1E6D3BC3-02E2-41FF-B7A4-E2FED8868284}" sibTransId="{71CF0A21-8D31-4C4F-8CAE-F0DAE8912AE9}"/>
    <dgm:cxn modelId="{F261669E-BCC8-49D8-BF51-F2A466D2A900}" type="presOf" srcId="{7561AA15-DF25-4B68-9606-AE372601EA00}" destId="{C9BFF4BD-D219-4748-B74C-C0B51C4E3FD3}" srcOrd="0" destOrd="0" presId="urn:microsoft.com/office/officeart/2018/2/layout/IconVerticalSolidList"/>
    <dgm:cxn modelId="{5643D29E-A6F3-4366-A513-D5F5426A3733}" type="presOf" srcId="{DB37F715-ADC1-4CF1-835A-620109EE6361}" destId="{A5968C27-8F3C-431C-80C7-1F2AA3F218E9}" srcOrd="0" destOrd="0" presId="urn:microsoft.com/office/officeart/2018/2/layout/IconVerticalSolidList"/>
    <dgm:cxn modelId="{23F0C2BC-39A1-4D7D-855E-1D8EDBF9CEE2}" srcId="{7561AA15-DF25-4B68-9606-AE372601EA00}" destId="{90EBB10C-8BF3-4CC6-9158-A42542635A4A}" srcOrd="6" destOrd="0" parTransId="{AE6B7EC4-2C2B-425A-9DF7-74CA4691D6EE}" sibTransId="{3D5E78D1-A6F4-478F-9560-352AD1EF5A5D}"/>
    <dgm:cxn modelId="{24C095BE-2DD8-4A79-A98E-4CDD0521565E}" srcId="{7561AA15-DF25-4B68-9606-AE372601EA00}" destId="{6BA43E5F-B3CF-4A40-B6E1-F672868E87E9}" srcOrd="5" destOrd="0" parTransId="{90973991-8F29-4009-8073-378E6AACA8E6}" sibTransId="{15619355-4E26-40AF-9ED5-7263582D3458}"/>
    <dgm:cxn modelId="{98548CE9-9A25-4296-A71A-F5880EEED9F3}" type="presOf" srcId="{90EBB10C-8BF3-4CC6-9158-A42542635A4A}" destId="{07C765CF-9FE1-4C7D-B9D4-6818A99542A0}" srcOrd="0" destOrd="0" presId="urn:microsoft.com/office/officeart/2018/2/layout/IconVerticalSolidList"/>
    <dgm:cxn modelId="{11DC53EB-277E-44B3-80FF-DC322C77AE77}" srcId="{7561AA15-DF25-4B68-9606-AE372601EA00}" destId="{33D1A08A-622C-435B-B053-B81E68CAE82C}" srcOrd="4" destOrd="0" parTransId="{BD11D5A4-AC65-40A8-A826-D6E155D673E6}" sibTransId="{AFE3BEE0-2190-4310-AF87-CC4517086745}"/>
    <dgm:cxn modelId="{E99F64B0-9F0D-483A-B59A-20A0170A4FF6}" type="presParOf" srcId="{C9BFF4BD-D219-4748-B74C-C0B51C4E3FD3}" destId="{DFB27AF2-0A62-4A19-A3E9-571BCD1A2CC6}" srcOrd="0" destOrd="0" presId="urn:microsoft.com/office/officeart/2018/2/layout/IconVerticalSolidList"/>
    <dgm:cxn modelId="{196E4A01-8C51-420F-B86F-6E71E1713D99}" type="presParOf" srcId="{DFB27AF2-0A62-4A19-A3E9-571BCD1A2CC6}" destId="{DD54F3F2-EA4C-4890-AC39-061826CF17EC}" srcOrd="0" destOrd="0" presId="urn:microsoft.com/office/officeart/2018/2/layout/IconVerticalSolidList"/>
    <dgm:cxn modelId="{41ABCE80-2979-405E-BB1D-9C73FDFDC3C2}" type="presParOf" srcId="{DFB27AF2-0A62-4A19-A3E9-571BCD1A2CC6}" destId="{7C595726-0874-4008-96E7-CBA552F9DA41}" srcOrd="1" destOrd="0" presId="urn:microsoft.com/office/officeart/2018/2/layout/IconVerticalSolidList"/>
    <dgm:cxn modelId="{8E7E1D40-53FA-4E23-BF92-F1B0478903BF}" type="presParOf" srcId="{DFB27AF2-0A62-4A19-A3E9-571BCD1A2CC6}" destId="{717EABEB-70F8-4D32-A267-4ACCC8C83BBB}" srcOrd="2" destOrd="0" presId="urn:microsoft.com/office/officeart/2018/2/layout/IconVerticalSolidList"/>
    <dgm:cxn modelId="{9C596507-2B36-45D6-830E-3984E4507A61}" type="presParOf" srcId="{DFB27AF2-0A62-4A19-A3E9-571BCD1A2CC6}" destId="{C599549C-FC41-439C-8C33-D7EDF7585C8D}" srcOrd="3" destOrd="0" presId="urn:microsoft.com/office/officeart/2018/2/layout/IconVerticalSolidList"/>
    <dgm:cxn modelId="{4B84F37B-0431-43CC-BC67-9E7D3DBC2F17}" type="presParOf" srcId="{C9BFF4BD-D219-4748-B74C-C0B51C4E3FD3}" destId="{539E4CE6-903B-4497-9DF5-4E822C98A336}" srcOrd="1" destOrd="0" presId="urn:microsoft.com/office/officeart/2018/2/layout/IconVerticalSolidList"/>
    <dgm:cxn modelId="{CFC76A8C-C1CE-4FAA-B899-F24DD0653343}" type="presParOf" srcId="{C9BFF4BD-D219-4748-B74C-C0B51C4E3FD3}" destId="{EAE03365-7DD2-4D61-A2B4-76D3F5ECDDD2}" srcOrd="2" destOrd="0" presId="urn:microsoft.com/office/officeart/2018/2/layout/IconVerticalSolidList"/>
    <dgm:cxn modelId="{2265D906-9D7A-4D9A-85E2-E888DF535386}" type="presParOf" srcId="{EAE03365-7DD2-4D61-A2B4-76D3F5ECDDD2}" destId="{BDF70916-BD16-42FA-A7C9-4A8BAE6D2AFB}" srcOrd="0" destOrd="0" presId="urn:microsoft.com/office/officeart/2018/2/layout/IconVerticalSolidList"/>
    <dgm:cxn modelId="{2616B098-2843-43A5-99C2-9E78F0164D86}" type="presParOf" srcId="{EAE03365-7DD2-4D61-A2B4-76D3F5ECDDD2}" destId="{2B6C49EE-F39F-4E83-8820-E0684F00EF60}" srcOrd="1" destOrd="0" presId="urn:microsoft.com/office/officeart/2018/2/layout/IconVerticalSolidList"/>
    <dgm:cxn modelId="{DB27B3C5-3218-444F-A253-22B1DD17EC38}" type="presParOf" srcId="{EAE03365-7DD2-4D61-A2B4-76D3F5ECDDD2}" destId="{A7FB9944-81C6-417D-8489-CB0AA0F50F61}" srcOrd="2" destOrd="0" presId="urn:microsoft.com/office/officeart/2018/2/layout/IconVerticalSolidList"/>
    <dgm:cxn modelId="{FE2AC719-63F3-4565-A5AB-FCB08897E4DA}" type="presParOf" srcId="{EAE03365-7DD2-4D61-A2B4-76D3F5ECDDD2}" destId="{A5968C27-8F3C-431C-80C7-1F2AA3F218E9}" srcOrd="3" destOrd="0" presId="urn:microsoft.com/office/officeart/2018/2/layout/IconVerticalSolidList"/>
    <dgm:cxn modelId="{846C4AF1-69E2-4FF8-B741-36B5694FC5DC}" type="presParOf" srcId="{C9BFF4BD-D219-4748-B74C-C0B51C4E3FD3}" destId="{26ABF8F7-7D4C-470E-BFE6-D450361FD384}" srcOrd="3" destOrd="0" presId="urn:microsoft.com/office/officeart/2018/2/layout/IconVerticalSolidList"/>
    <dgm:cxn modelId="{4DA79646-F327-4250-AEAE-79146102F7BD}" type="presParOf" srcId="{C9BFF4BD-D219-4748-B74C-C0B51C4E3FD3}" destId="{49897825-88B7-4E65-B219-E174E08944D3}" srcOrd="4" destOrd="0" presId="urn:microsoft.com/office/officeart/2018/2/layout/IconVerticalSolidList"/>
    <dgm:cxn modelId="{4869DADA-F8F3-494D-9CAA-351F6113AF58}" type="presParOf" srcId="{49897825-88B7-4E65-B219-E174E08944D3}" destId="{84DC8CE9-A9FE-427D-BB90-472BC88DF0C9}" srcOrd="0" destOrd="0" presId="urn:microsoft.com/office/officeart/2018/2/layout/IconVerticalSolidList"/>
    <dgm:cxn modelId="{91B3CA0C-DB22-47D7-8A10-D37FCC3C44F0}" type="presParOf" srcId="{49897825-88B7-4E65-B219-E174E08944D3}" destId="{6763934D-DC77-4765-856A-C65E4D872A98}" srcOrd="1" destOrd="0" presId="urn:microsoft.com/office/officeart/2018/2/layout/IconVerticalSolidList"/>
    <dgm:cxn modelId="{0E8452C4-3220-4903-B3D3-11DD1722B5A9}" type="presParOf" srcId="{49897825-88B7-4E65-B219-E174E08944D3}" destId="{7AF6D336-7236-4269-B195-3B875D40503C}" srcOrd="2" destOrd="0" presId="urn:microsoft.com/office/officeart/2018/2/layout/IconVerticalSolidList"/>
    <dgm:cxn modelId="{61454055-363D-4BEB-858E-F3F47FF214DF}" type="presParOf" srcId="{49897825-88B7-4E65-B219-E174E08944D3}" destId="{514B9670-9591-437D-9A2E-954E7FE5AC3A}" srcOrd="3" destOrd="0" presId="urn:microsoft.com/office/officeart/2018/2/layout/IconVerticalSolidList"/>
    <dgm:cxn modelId="{6ED13B5A-1291-481C-A10D-5E80058CB25A}" type="presParOf" srcId="{C9BFF4BD-D219-4748-B74C-C0B51C4E3FD3}" destId="{7F63287A-817F-4CB1-9BA4-0A8550ADBCAC}" srcOrd="5" destOrd="0" presId="urn:microsoft.com/office/officeart/2018/2/layout/IconVerticalSolidList"/>
    <dgm:cxn modelId="{3599CF43-D1A5-4184-B520-EF9D75560D99}" type="presParOf" srcId="{C9BFF4BD-D219-4748-B74C-C0B51C4E3FD3}" destId="{7DF7B50D-FEDC-4058-B16E-83A0460E05E4}" srcOrd="6" destOrd="0" presId="urn:microsoft.com/office/officeart/2018/2/layout/IconVerticalSolidList"/>
    <dgm:cxn modelId="{FCEE28CE-016F-4118-8399-69E41D0BB0FB}" type="presParOf" srcId="{7DF7B50D-FEDC-4058-B16E-83A0460E05E4}" destId="{BD5A8C3C-969D-4B6A-88F4-222089393A5D}" srcOrd="0" destOrd="0" presId="urn:microsoft.com/office/officeart/2018/2/layout/IconVerticalSolidList"/>
    <dgm:cxn modelId="{B87B18F0-476D-40A6-9219-353CB5EFDC3F}" type="presParOf" srcId="{7DF7B50D-FEDC-4058-B16E-83A0460E05E4}" destId="{FF5120B7-81E2-413B-B1B2-E1137A23BBDE}" srcOrd="1" destOrd="0" presId="urn:microsoft.com/office/officeart/2018/2/layout/IconVerticalSolidList"/>
    <dgm:cxn modelId="{19514761-B4E1-472C-BF3B-F2CCA28CDB36}" type="presParOf" srcId="{7DF7B50D-FEDC-4058-B16E-83A0460E05E4}" destId="{8DB1BE9D-DD37-4893-AB3F-F53A173736F1}" srcOrd="2" destOrd="0" presId="urn:microsoft.com/office/officeart/2018/2/layout/IconVerticalSolidList"/>
    <dgm:cxn modelId="{BFC88E3B-3524-4094-BF4C-7394322EB305}" type="presParOf" srcId="{7DF7B50D-FEDC-4058-B16E-83A0460E05E4}" destId="{DFD1A8F6-77D2-4AE1-AC67-DB2702ABE957}" srcOrd="3" destOrd="0" presId="urn:microsoft.com/office/officeart/2018/2/layout/IconVerticalSolidList"/>
    <dgm:cxn modelId="{6AEC8EB7-5BD0-4A7A-9DC1-7C75061F7538}" type="presParOf" srcId="{C9BFF4BD-D219-4748-B74C-C0B51C4E3FD3}" destId="{E5E01D3C-EEA8-425A-9F6B-7E40BB913EC9}" srcOrd="7" destOrd="0" presId="urn:microsoft.com/office/officeart/2018/2/layout/IconVerticalSolidList"/>
    <dgm:cxn modelId="{F0AD7BC9-EDD8-4029-A1D9-510EE544B226}" type="presParOf" srcId="{C9BFF4BD-D219-4748-B74C-C0B51C4E3FD3}" destId="{714C6F0A-5CB8-46E9-A4CA-17BC31954478}" srcOrd="8" destOrd="0" presId="urn:microsoft.com/office/officeart/2018/2/layout/IconVerticalSolidList"/>
    <dgm:cxn modelId="{45355418-3F44-41DA-97C9-F49192F86A62}" type="presParOf" srcId="{714C6F0A-5CB8-46E9-A4CA-17BC31954478}" destId="{76A158A1-0C18-47AF-9189-4E78690C53BE}" srcOrd="0" destOrd="0" presId="urn:microsoft.com/office/officeart/2018/2/layout/IconVerticalSolidList"/>
    <dgm:cxn modelId="{AF3EE8DA-661D-4EA8-974D-0A1199A00568}" type="presParOf" srcId="{714C6F0A-5CB8-46E9-A4CA-17BC31954478}" destId="{CDE0CCD7-9819-4408-9434-09449286DCD9}" srcOrd="1" destOrd="0" presId="urn:microsoft.com/office/officeart/2018/2/layout/IconVerticalSolidList"/>
    <dgm:cxn modelId="{695BD6F4-56C3-4752-B8C4-8DD98E098ACB}" type="presParOf" srcId="{714C6F0A-5CB8-46E9-A4CA-17BC31954478}" destId="{CA74CCA9-62F6-421D-BB4E-BA43F483F846}" srcOrd="2" destOrd="0" presId="urn:microsoft.com/office/officeart/2018/2/layout/IconVerticalSolidList"/>
    <dgm:cxn modelId="{F066FA4B-F014-44F4-AA49-068E635ED8F0}" type="presParOf" srcId="{714C6F0A-5CB8-46E9-A4CA-17BC31954478}" destId="{D029DCF5-AAE0-4703-B97E-9ADFF3A55321}" srcOrd="3" destOrd="0" presId="urn:microsoft.com/office/officeart/2018/2/layout/IconVerticalSolidList"/>
    <dgm:cxn modelId="{319E03B2-68B5-4963-B3EE-75A1A32D8D31}" type="presParOf" srcId="{C9BFF4BD-D219-4748-B74C-C0B51C4E3FD3}" destId="{7C20778B-8794-42CD-9D0B-3A3D8C0DEB49}" srcOrd="9" destOrd="0" presId="urn:microsoft.com/office/officeart/2018/2/layout/IconVerticalSolidList"/>
    <dgm:cxn modelId="{B11ECFC3-F4A3-4492-847B-2F36E9758930}" type="presParOf" srcId="{C9BFF4BD-D219-4748-B74C-C0B51C4E3FD3}" destId="{C9B38C20-7F29-4EE0-A6B4-8C41A623B629}" srcOrd="10" destOrd="0" presId="urn:microsoft.com/office/officeart/2018/2/layout/IconVerticalSolidList"/>
    <dgm:cxn modelId="{189378B7-8698-469B-914D-C3FF5ACCDCA4}" type="presParOf" srcId="{C9B38C20-7F29-4EE0-A6B4-8C41A623B629}" destId="{80050553-79B4-4EFC-9E3D-EC194DBE0572}" srcOrd="0" destOrd="0" presId="urn:microsoft.com/office/officeart/2018/2/layout/IconVerticalSolidList"/>
    <dgm:cxn modelId="{2ACB83C7-4891-44D6-98F2-F61E9D9CF27B}" type="presParOf" srcId="{C9B38C20-7F29-4EE0-A6B4-8C41A623B629}" destId="{A759B8EA-220B-466C-9120-BAE7F24FDA4B}" srcOrd="1" destOrd="0" presId="urn:microsoft.com/office/officeart/2018/2/layout/IconVerticalSolidList"/>
    <dgm:cxn modelId="{1CEBFFD3-F32F-4B6F-9DD7-1EE1B07CE640}" type="presParOf" srcId="{C9B38C20-7F29-4EE0-A6B4-8C41A623B629}" destId="{29C01BE2-A3B8-44F9-A621-78C1F20D858E}" srcOrd="2" destOrd="0" presId="urn:microsoft.com/office/officeart/2018/2/layout/IconVerticalSolidList"/>
    <dgm:cxn modelId="{B46735EE-30CC-495E-BD54-A68B321CDF06}" type="presParOf" srcId="{C9B38C20-7F29-4EE0-A6B4-8C41A623B629}" destId="{59F615FE-0169-42BC-9CFA-4E757AE428CC}" srcOrd="3" destOrd="0" presId="urn:microsoft.com/office/officeart/2018/2/layout/IconVerticalSolidList"/>
    <dgm:cxn modelId="{0BAAC9C8-17E5-4197-B2CD-40FA44EB1AF3}" type="presParOf" srcId="{C9BFF4BD-D219-4748-B74C-C0B51C4E3FD3}" destId="{49566A3E-3B88-452E-9ED9-F0B4886362C5}" srcOrd="11" destOrd="0" presId="urn:microsoft.com/office/officeart/2018/2/layout/IconVerticalSolidList"/>
    <dgm:cxn modelId="{D84043A7-0E92-4D74-BB68-5C2CCB751BD7}" type="presParOf" srcId="{C9BFF4BD-D219-4748-B74C-C0B51C4E3FD3}" destId="{2B199497-2310-4F4D-A6BB-5B2E49F14A85}" srcOrd="12" destOrd="0" presId="urn:microsoft.com/office/officeart/2018/2/layout/IconVerticalSolidList"/>
    <dgm:cxn modelId="{9F8A3BB1-A693-48B2-A571-9563E6A5E599}" type="presParOf" srcId="{2B199497-2310-4F4D-A6BB-5B2E49F14A85}" destId="{C75461B2-7310-4EF9-8FA1-3682975DF609}" srcOrd="0" destOrd="0" presId="urn:microsoft.com/office/officeart/2018/2/layout/IconVerticalSolidList"/>
    <dgm:cxn modelId="{82183C55-A192-4F7A-B141-B009FDB86CAD}" type="presParOf" srcId="{2B199497-2310-4F4D-A6BB-5B2E49F14A85}" destId="{698A0BE6-8231-44D4-B964-6A5F080BB1D7}" srcOrd="1" destOrd="0" presId="urn:microsoft.com/office/officeart/2018/2/layout/IconVerticalSolidList"/>
    <dgm:cxn modelId="{8A4F0081-D250-417D-9458-CFD0D161FBD3}" type="presParOf" srcId="{2B199497-2310-4F4D-A6BB-5B2E49F14A85}" destId="{B2B01E94-4744-4DF5-B12B-F4916CF219F3}" srcOrd="2" destOrd="0" presId="urn:microsoft.com/office/officeart/2018/2/layout/IconVerticalSolidList"/>
    <dgm:cxn modelId="{3FCE4AB2-BB84-40C9-B3F9-272187E5DCD1}" type="presParOf" srcId="{2B199497-2310-4F4D-A6BB-5B2E49F14A85}" destId="{07C765CF-9FE1-4C7D-B9D4-6818A99542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F13950-ED05-4467-BE5E-919447712035}"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81EC39D-5862-47DE-A4B7-FC4EC9878DFA}">
      <dgm:prSet/>
      <dgm:spPr/>
      <dgm:t>
        <a:bodyPr/>
        <a:lstStyle/>
        <a:p>
          <a:pPr>
            <a:defRPr b="1"/>
          </a:pPr>
          <a:r>
            <a:rPr lang="en-GB" dirty="0"/>
            <a:t>Credentials and other sensitive information are served to the microservices using HashiCorp Vault over HTTPS</a:t>
          </a:r>
          <a:endParaRPr lang="en-US" dirty="0"/>
        </a:p>
      </dgm:t>
    </dgm:pt>
    <dgm:pt modelId="{7A978A5A-02A9-4CBB-B85F-808ECFD6DF2B}" type="parTrans" cxnId="{FECFC1FF-0688-42E3-93FF-CD4D0DDC609E}">
      <dgm:prSet/>
      <dgm:spPr/>
      <dgm:t>
        <a:bodyPr/>
        <a:lstStyle/>
        <a:p>
          <a:endParaRPr lang="en-US"/>
        </a:p>
      </dgm:t>
    </dgm:pt>
    <dgm:pt modelId="{B0D37CEA-9652-4999-9411-1424224ACC36}" type="sibTrans" cxnId="{FECFC1FF-0688-42E3-93FF-CD4D0DDC609E}">
      <dgm:prSet/>
      <dgm:spPr/>
      <dgm:t>
        <a:bodyPr/>
        <a:lstStyle/>
        <a:p>
          <a:endParaRPr lang="en-US"/>
        </a:p>
      </dgm:t>
    </dgm:pt>
    <dgm:pt modelId="{6B809C1E-A626-425F-BC88-A424577D85A8}">
      <dgm:prSet/>
      <dgm:spPr/>
      <dgm:t>
        <a:bodyPr/>
        <a:lstStyle/>
        <a:p>
          <a:pPr>
            <a:defRPr b="1"/>
          </a:pPr>
          <a:r>
            <a:rPr lang="en-GB" dirty="0"/>
            <a:t>The chosen strategy to prevent the secret zero problem is cubbyhole response wrapping</a:t>
          </a:r>
          <a:endParaRPr lang="en-US" dirty="0"/>
        </a:p>
      </dgm:t>
    </dgm:pt>
    <dgm:pt modelId="{208906F7-4017-4089-B88A-0DE4D1D482D4}" type="parTrans" cxnId="{5CF33238-9FA5-48C4-B14B-C33A7D11882D}">
      <dgm:prSet/>
      <dgm:spPr/>
      <dgm:t>
        <a:bodyPr/>
        <a:lstStyle/>
        <a:p>
          <a:endParaRPr lang="en-US"/>
        </a:p>
      </dgm:t>
    </dgm:pt>
    <dgm:pt modelId="{08EDB067-E14F-442F-94E0-C7B866D8F343}" type="sibTrans" cxnId="{5CF33238-9FA5-48C4-B14B-C33A7D11882D}">
      <dgm:prSet/>
      <dgm:spPr/>
      <dgm:t>
        <a:bodyPr/>
        <a:lstStyle/>
        <a:p>
          <a:endParaRPr lang="en-US"/>
        </a:p>
      </dgm:t>
    </dgm:pt>
    <dgm:pt modelId="{9873BBC4-5589-4972-87CB-D212A90299EC}">
      <dgm:prSet/>
      <dgm:spPr/>
      <dgm:t>
        <a:bodyPr/>
        <a:lstStyle/>
        <a:p>
          <a:pPr>
            <a:defRPr b="1"/>
          </a:pPr>
          <a:r>
            <a:rPr lang="en-GB"/>
            <a:t>The flash storage of the IoT node is encrypted, saving the key in eFUSE</a:t>
          </a:r>
          <a:endParaRPr lang="en-US"/>
        </a:p>
      </dgm:t>
    </dgm:pt>
    <dgm:pt modelId="{1957763D-0A20-45D8-B78C-062282A3255A}" type="parTrans" cxnId="{65DE09CB-DA89-4F5D-B7D8-70C465F8F40A}">
      <dgm:prSet/>
      <dgm:spPr/>
      <dgm:t>
        <a:bodyPr/>
        <a:lstStyle/>
        <a:p>
          <a:endParaRPr lang="en-US"/>
        </a:p>
      </dgm:t>
    </dgm:pt>
    <dgm:pt modelId="{939164C1-46B3-4539-BB79-7461E66307F2}" type="sibTrans" cxnId="{65DE09CB-DA89-4F5D-B7D8-70C465F8F40A}">
      <dgm:prSet/>
      <dgm:spPr/>
      <dgm:t>
        <a:bodyPr/>
        <a:lstStyle/>
        <a:p>
          <a:endParaRPr lang="en-US"/>
        </a:p>
      </dgm:t>
    </dgm:pt>
    <dgm:pt modelId="{7B5A217A-0D78-48D0-8298-98BF4F5A7D36}" type="pres">
      <dgm:prSet presAssocID="{53F13950-ED05-4467-BE5E-919447712035}" presName="root" presStyleCnt="0">
        <dgm:presLayoutVars>
          <dgm:dir/>
          <dgm:resizeHandles val="exact"/>
        </dgm:presLayoutVars>
      </dgm:prSet>
      <dgm:spPr/>
    </dgm:pt>
    <dgm:pt modelId="{C992A193-152B-4BB8-ADB5-90153A3441C1}" type="pres">
      <dgm:prSet presAssocID="{081EC39D-5862-47DE-A4B7-FC4EC9878DFA}" presName="compNode" presStyleCnt="0"/>
      <dgm:spPr/>
    </dgm:pt>
    <dgm:pt modelId="{A3B10DBF-22BE-4590-92AE-3244C391F193}" type="pres">
      <dgm:prSet presAssocID="{081EC39D-5862-47DE-A4B7-FC4EC9878DF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B79D6489-2590-497D-8970-002CC3C42913}" type="pres">
      <dgm:prSet presAssocID="{081EC39D-5862-47DE-A4B7-FC4EC9878DFA}" presName="iconSpace" presStyleCnt="0"/>
      <dgm:spPr/>
    </dgm:pt>
    <dgm:pt modelId="{830A8EC8-039F-4E15-BE6C-728F7C7168CC}" type="pres">
      <dgm:prSet presAssocID="{081EC39D-5862-47DE-A4B7-FC4EC9878DFA}" presName="parTx" presStyleLbl="revTx" presStyleIdx="0" presStyleCnt="6">
        <dgm:presLayoutVars>
          <dgm:chMax val="0"/>
          <dgm:chPref val="0"/>
        </dgm:presLayoutVars>
      </dgm:prSet>
      <dgm:spPr/>
    </dgm:pt>
    <dgm:pt modelId="{E161ABFC-014A-4E42-95F7-5DF69447C9C9}" type="pres">
      <dgm:prSet presAssocID="{081EC39D-5862-47DE-A4B7-FC4EC9878DFA}" presName="txSpace" presStyleCnt="0"/>
      <dgm:spPr/>
    </dgm:pt>
    <dgm:pt modelId="{8804594E-6019-4C67-B65E-0A2A1618B095}" type="pres">
      <dgm:prSet presAssocID="{081EC39D-5862-47DE-A4B7-FC4EC9878DFA}" presName="desTx" presStyleLbl="revTx" presStyleIdx="1" presStyleCnt="6" custLinFactNeighborX="3231" custLinFactNeighborY="-27320">
        <dgm:presLayoutVars/>
      </dgm:prSet>
      <dgm:spPr/>
    </dgm:pt>
    <dgm:pt modelId="{D2F60CBD-01B8-434F-891E-787E7BED57A3}" type="pres">
      <dgm:prSet presAssocID="{B0D37CEA-9652-4999-9411-1424224ACC36}" presName="sibTrans" presStyleCnt="0"/>
      <dgm:spPr/>
    </dgm:pt>
    <dgm:pt modelId="{60B04465-C136-464F-9DAB-97D6028B6E9B}" type="pres">
      <dgm:prSet presAssocID="{6B809C1E-A626-425F-BC88-A424577D85A8}" presName="compNode" presStyleCnt="0"/>
      <dgm:spPr/>
    </dgm:pt>
    <dgm:pt modelId="{AC228BBC-ACB0-48B9-941F-9F2BBDAB8B54}" type="pres">
      <dgm:prSet presAssocID="{6B809C1E-A626-425F-BC88-A424577D85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ld Key with solid fill"/>
        </a:ext>
      </dgm:extLst>
    </dgm:pt>
    <dgm:pt modelId="{2D981A33-690B-4F6F-A0B8-F5380C3ED465}" type="pres">
      <dgm:prSet presAssocID="{6B809C1E-A626-425F-BC88-A424577D85A8}" presName="iconSpace" presStyleCnt="0"/>
      <dgm:spPr/>
    </dgm:pt>
    <dgm:pt modelId="{6E5B2455-1B1D-4A50-A288-F0C7F1D8D47C}" type="pres">
      <dgm:prSet presAssocID="{6B809C1E-A626-425F-BC88-A424577D85A8}" presName="parTx" presStyleLbl="revTx" presStyleIdx="2" presStyleCnt="6">
        <dgm:presLayoutVars>
          <dgm:chMax val="0"/>
          <dgm:chPref val="0"/>
        </dgm:presLayoutVars>
      </dgm:prSet>
      <dgm:spPr/>
    </dgm:pt>
    <dgm:pt modelId="{546F898C-4AC5-4D0A-AE3A-0C339C4BA8D8}" type="pres">
      <dgm:prSet presAssocID="{6B809C1E-A626-425F-BC88-A424577D85A8}" presName="txSpace" presStyleCnt="0"/>
      <dgm:spPr/>
    </dgm:pt>
    <dgm:pt modelId="{6AAA4A18-C40D-45E4-8E9F-19CDA31C905D}" type="pres">
      <dgm:prSet presAssocID="{6B809C1E-A626-425F-BC88-A424577D85A8}" presName="desTx" presStyleLbl="revTx" presStyleIdx="3" presStyleCnt="6">
        <dgm:presLayoutVars/>
      </dgm:prSet>
      <dgm:spPr/>
    </dgm:pt>
    <dgm:pt modelId="{CC131788-169D-4DC9-A433-D67FD6BBD326}" type="pres">
      <dgm:prSet presAssocID="{08EDB067-E14F-442F-94E0-C7B866D8F343}" presName="sibTrans" presStyleCnt="0"/>
      <dgm:spPr/>
    </dgm:pt>
    <dgm:pt modelId="{07D4F018-53F7-4442-A3AC-5FADFCCFDB32}" type="pres">
      <dgm:prSet presAssocID="{9873BBC4-5589-4972-87CB-D212A90299EC}" presName="compNode" presStyleCnt="0"/>
      <dgm:spPr/>
    </dgm:pt>
    <dgm:pt modelId="{BC361380-F9BA-4A8B-84F4-39A63BF52654}" type="pres">
      <dgm:prSet presAssocID="{9873BBC4-5589-4972-87CB-D212A90299E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afe with solid fill"/>
        </a:ext>
      </dgm:extLst>
    </dgm:pt>
    <dgm:pt modelId="{56A884F7-BDB2-4EC0-ACFF-FCE58390359C}" type="pres">
      <dgm:prSet presAssocID="{9873BBC4-5589-4972-87CB-D212A90299EC}" presName="iconSpace" presStyleCnt="0"/>
      <dgm:spPr/>
    </dgm:pt>
    <dgm:pt modelId="{2D194BC5-EE5C-42E0-98C7-F3FF48354340}" type="pres">
      <dgm:prSet presAssocID="{9873BBC4-5589-4972-87CB-D212A90299EC}" presName="parTx" presStyleLbl="revTx" presStyleIdx="4" presStyleCnt="6">
        <dgm:presLayoutVars>
          <dgm:chMax val="0"/>
          <dgm:chPref val="0"/>
        </dgm:presLayoutVars>
      </dgm:prSet>
      <dgm:spPr/>
    </dgm:pt>
    <dgm:pt modelId="{B4AEC3DE-D3C9-461F-B9BD-055330285C43}" type="pres">
      <dgm:prSet presAssocID="{9873BBC4-5589-4972-87CB-D212A90299EC}" presName="txSpace" presStyleCnt="0"/>
      <dgm:spPr/>
    </dgm:pt>
    <dgm:pt modelId="{CE9427D8-5088-46DF-8FFB-C93DB767833F}" type="pres">
      <dgm:prSet presAssocID="{9873BBC4-5589-4972-87CB-D212A90299EC}" presName="desTx" presStyleLbl="revTx" presStyleIdx="5" presStyleCnt="6">
        <dgm:presLayoutVars/>
      </dgm:prSet>
      <dgm:spPr/>
    </dgm:pt>
  </dgm:ptLst>
  <dgm:cxnLst>
    <dgm:cxn modelId="{5CF33238-9FA5-48C4-B14B-C33A7D11882D}" srcId="{53F13950-ED05-4467-BE5E-919447712035}" destId="{6B809C1E-A626-425F-BC88-A424577D85A8}" srcOrd="1" destOrd="0" parTransId="{208906F7-4017-4089-B88A-0DE4D1D482D4}" sibTransId="{08EDB067-E14F-442F-94E0-C7B866D8F343}"/>
    <dgm:cxn modelId="{349C9E5B-5A91-4E5C-B749-D5F824613777}" type="presOf" srcId="{6B809C1E-A626-425F-BC88-A424577D85A8}" destId="{6E5B2455-1B1D-4A50-A288-F0C7F1D8D47C}" srcOrd="0" destOrd="0" presId="urn:microsoft.com/office/officeart/2018/5/layout/CenteredIconLabelDescriptionList"/>
    <dgm:cxn modelId="{CC887760-BBFA-4041-95CB-E631269980BA}" type="presOf" srcId="{53F13950-ED05-4467-BE5E-919447712035}" destId="{7B5A217A-0D78-48D0-8298-98BF4F5A7D36}" srcOrd="0" destOrd="0" presId="urn:microsoft.com/office/officeart/2018/5/layout/CenteredIconLabelDescriptionList"/>
    <dgm:cxn modelId="{65DE09CB-DA89-4F5D-B7D8-70C465F8F40A}" srcId="{53F13950-ED05-4467-BE5E-919447712035}" destId="{9873BBC4-5589-4972-87CB-D212A90299EC}" srcOrd="2" destOrd="0" parTransId="{1957763D-0A20-45D8-B78C-062282A3255A}" sibTransId="{939164C1-46B3-4539-BB79-7461E66307F2}"/>
    <dgm:cxn modelId="{47A3B2E8-9D81-4EBA-A673-4E572726A190}" type="presOf" srcId="{9873BBC4-5589-4972-87CB-D212A90299EC}" destId="{2D194BC5-EE5C-42E0-98C7-F3FF48354340}" srcOrd="0" destOrd="0" presId="urn:microsoft.com/office/officeart/2018/5/layout/CenteredIconLabelDescriptionList"/>
    <dgm:cxn modelId="{6AC74FE9-EB04-4BBA-A6A3-81AE2E5DBE00}" type="presOf" srcId="{081EC39D-5862-47DE-A4B7-FC4EC9878DFA}" destId="{830A8EC8-039F-4E15-BE6C-728F7C7168CC}" srcOrd="0" destOrd="0" presId="urn:microsoft.com/office/officeart/2018/5/layout/CenteredIconLabelDescriptionList"/>
    <dgm:cxn modelId="{FECFC1FF-0688-42E3-93FF-CD4D0DDC609E}" srcId="{53F13950-ED05-4467-BE5E-919447712035}" destId="{081EC39D-5862-47DE-A4B7-FC4EC9878DFA}" srcOrd="0" destOrd="0" parTransId="{7A978A5A-02A9-4CBB-B85F-808ECFD6DF2B}" sibTransId="{B0D37CEA-9652-4999-9411-1424224ACC36}"/>
    <dgm:cxn modelId="{69F49960-6C6A-46C0-9697-1591BC129DF9}" type="presParOf" srcId="{7B5A217A-0D78-48D0-8298-98BF4F5A7D36}" destId="{C992A193-152B-4BB8-ADB5-90153A3441C1}" srcOrd="0" destOrd="0" presId="urn:microsoft.com/office/officeart/2018/5/layout/CenteredIconLabelDescriptionList"/>
    <dgm:cxn modelId="{3C34B419-BD7E-4C10-A4D7-F180A18DE777}" type="presParOf" srcId="{C992A193-152B-4BB8-ADB5-90153A3441C1}" destId="{A3B10DBF-22BE-4590-92AE-3244C391F193}" srcOrd="0" destOrd="0" presId="urn:microsoft.com/office/officeart/2018/5/layout/CenteredIconLabelDescriptionList"/>
    <dgm:cxn modelId="{71292FD2-1035-40E7-9B30-CF99FDEED29F}" type="presParOf" srcId="{C992A193-152B-4BB8-ADB5-90153A3441C1}" destId="{B79D6489-2590-497D-8970-002CC3C42913}" srcOrd="1" destOrd="0" presId="urn:microsoft.com/office/officeart/2018/5/layout/CenteredIconLabelDescriptionList"/>
    <dgm:cxn modelId="{8B0C5672-4C61-4A76-AA9E-82116332F419}" type="presParOf" srcId="{C992A193-152B-4BB8-ADB5-90153A3441C1}" destId="{830A8EC8-039F-4E15-BE6C-728F7C7168CC}" srcOrd="2" destOrd="0" presId="urn:microsoft.com/office/officeart/2018/5/layout/CenteredIconLabelDescriptionList"/>
    <dgm:cxn modelId="{794FA88C-077D-442B-96FF-86B6448D5454}" type="presParOf" srcId="{C992A193-152B-4BB8-ADB5-90153A3441C1}" destId="{E161ABFC-014A-4E42-95F7-5DF69447C9C9}" srcOrd="3" destOrd="0" presId="urn:microsoft.com/office/officeart/2018/5/layout/CenteredIconLabelDescriptionList"/>
    <dgm:cxn modelId="{32A945DD-8D96-4DB1-BABA-7BF35C26A5B4}" type="presParOf" srcId="{C992A193-152B-4BB8-ADB5-90153A3441C1}" destId="{8804594E-6019-4C67-B65E-0A2A1618B095}" srcOrd="4" destOrd="0" presId="urn:microsoft.com/office/officeart/2018/5/layout/CenteredIconLabelDescriptionList"/>
    <dgm:cxn modelId="{E3C889EB-7F53-4A30-83AA-66CFF7657775}" type="presParOf" srcId="{7B5A217A-0D78-48D0-8298-98BF4F5A7D36}" destId="{D2F60CBD-01B8-434F-891E-787E7BED57A3}" srcOrd="1" destOrd="0" presId="urn:microsoft.com/office/officeart/2018/5/layout/CenteredIconLabelDescriptionList"/>
    <dgm:cxn modelId="{6A0320E6-2F94-4246-B115-AB977A39534A}" type="presParOf" srcId="{7B5A217A-0D78-48D0-8298-98BF4F5A7D36}" destId="{60B04465-C136-464F-9DAB-97D6028B6E9B}" srcOrd="2" destOrd="0" presId="urn:microsoft.com/office/officeart/2018/5/layout/CenteredIconLabelDescriptionList"/>
    <dgm:cxn modelId="{FA54B2A4-18CE-447D-9119-497EF30A4B76}" type="presParOf" srcId="{60B04465-C136-464F-9DAB-97D6028B6E9B}" destId="{AC228BBC-ACB0-48B9-941F-9F2BBDAB8B54}" srcOrd="0" destOrd="0" presId="urn:microsoft.com/office/officeart/2018/5/layout/CenteredIconLabelDescriptionList"/>
    <dgm:cxn modelId="{C758FDA6-D3F9-45F5-AEF2-CCBB2DABE8D5}" type="presParOf" srcId="{60B04465-C136-464F-9DAB-97D6028B6E9B}" destId="{2D981A33-690B-4F6F-A0B8-F5380C3ED465}" srcOrd="1" destOrd="0" presId="urn:microsoft.com/office/officeart/2018/5/layout/CenteredIconLabelDescriptionList"/>
    <dgm:cxn modelId="{E622CDD9-D5B3-4EDD-8347-2220204A6755}" type="presParOf" srcId="{60B04465-C136-464F-9DAB-97D6028B6E9B}" destId="{6E5B2455-1B1D-4A50-A288-F0C7F1D8D47C}" srcOrd="2" destOrd="0" presId="urn:microsoft.com/office/officeart/2018/5/layout/CenteredIconLabelDescriptionList"/>
    <dgm:cxn modelId="{1E610473-E8DE-4FEF-904A-28EE55BB7AED}" type="presParOf" srcId="{60B04465-C136-464F-9DAB-97D6028B6E9B}" destId="{546F898C-4AC5-4D0A-AE3A-0C339C4BA8D8}" srcOrd="3" destOrd="0" presId="urn:microsoft.com/office/officeart/2018/5/layout/CenteredIconLabelDescriptionList"/>
    <dgm:cxn modelId="{C77699AB-1B53-4448-B35F-A80685B80A0A}" type="presParOf" srcId="{60B04465-C136-464F-9DAB-97D6028B6E9B}" destId="{6AAA4A18-C40D-45E4-8E9F-19CDA31C905D}" srcOrd="4" destOrd="0" presId="urn:microsoft.com/office/officeart/2018/5/layout/CenteredIconLabelDescriptionList"/>
    <dgm:cxn modelId="{B7FF0556-3EB7-440F-B626-4A391BC342A4}" type="presParOf" srcId="{7B5A217A-0D78-48D0-8298-98BF4F5A7D36}" destId="{CC131788-169D-4DC9-A433-D67FD6BBD326}" srcOrd="3" destOrd="0" presId="urn:microsoft.com/office/officeart/2018/5/layout/CenteredIconLabelDescriptionList"/>
    <dgm:cxn modelId="{51061DEB-D069-492E-B8EB-F58E70DE49DC}" type="presParOf" srcId="{7B5A217A-0D78-48D0-8298-98BF4F5A7D36}" destId="{07D4F018-53F7-4442-A3AC-5FADFCCFDB32}" srcOrd="4" destOrd="0" presId="urn:microsoft.com/office/officeart/2018/5/layout/CenteredIconLabelDescriptionList"/>
    <dgm:cxn modelId="{85240121-1BE9-4F4C-B678-F97AB64312BE}" type="presParOf" srcId="{07D4F018-53F7-4442-A3AC-5FADFCCFDB32}" destId="{BC361380-F9BA-4A8B-84F4-39A63BF52654}" srcOrd="0" destOrd="0" presId="urn:microsoft.com/office/officeart/2018/5/layout/CenteredIconLabelDescriptionList"/>
    <dgm:cxn modelId="{94D2C511-1E03-4DB3-83B1-1998951FFE31}" type="presParOf" srcId="{07D4F018-53F7-4442-A3AC-5FADFCCFDB32}" destId="{56A884F7-BDB2-4EC0-ACFF-FCE58390359C}" srcOrd="1" destOrd="0" presId="urn:microsoft.com/office/officeart/2018/5/layout/CenteredIconLabelDescriptionList"/>
    <dgm:cxn modelId="{7179A836-1A72-4598-80D7-C2C15BCC99B6}" type="presParOf" srcId="{07D4F018-53F7-4442-A3AC-5FADFCCFDB32}" destId="{2D194BC5-EE5C-42E0-98C7-F3FF48354340}" srcOrd="2" destOrd="0" presId="urn:microsoft.com/office/officeart/2018/5/layout/CenteredIconLabelDescriptionList"/>
    <dgm:cxn modelId="{23259FB4-054B-43A9-BAFD-A1B2BE2A022A}" type="presParOf" srcId="{07D4F018-53F7-4442-A3AC-5FADFCCFDB32}" destId="{B4AEC3DE-D3C9-461F-B9BD-055330285C43}" srcOrd="3" destOrd="0" presId="urn:microsoft.com/office/officeart/2018/5/layout/CenteredIconLabelDescriptionList"/>
    <dgm:cxn modelId="{494EBE2A-8E05-4E88-94C5-363F95F73A88}" type="presParOf" srcId="{07D4F018-53F7-4442-A3AC-5FADFCCFDB32}" destId="{CE9427D8-5088-46DF-8FFB-C93DB76783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4F3F2-EA4C-4890-AC39-061826CF17EC}">
      <dsp:nvSpPr>
        <dsp:cNvPr id="0" name=""/>
        <dsp:cNvSpPr/>
      </dsp:nvSpPr>
      <dsp:spPr>
        <a:xfrm>
          <a:off x="0" y="424"/>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95726-0874-4008-96E7-CBA552F9DA41}">
      <dsp:nvSpPr>
        <dsp:cNvPr id="0" name=""/>
        <dsp:cNvSpPr/>
      </dsp:nvSpPr>
      <dsp:spPr>
        <a:xfrm>
          <a:off x="176803" y="131931"/>
          <a:ext cx="321460" cy="321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99549C-FC41-439C-8C33-D7EDF7585C8D}">
      <dsp:nvSpPr>
        <dsp:cNvPr id="0" name=""/>
        <dsp:cNvSpPr/>
      </dsp:nvSpPr>
      <dsp:spPr>
        <a:xfrm>
          <a:off x="675067" y="424"/>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dirty="0"/>
            <a:t>Introduction</a:t>
          </a:r>
          <a:endParaRPr lang="en-US" sz="1600" kern="1200" dirty="0"/>
        </a:p>
      </dsp:txBody>
      <dsp:txXfrm>
        <a:off x="675067" y="424"/>
        <a:ext cx="4976432" cy="584473"/>
      </dsp:txXfrm>
    </dsp:sp>
    <dsp:sp modelId="{BDF70916-BD16-42FA-A7C9-4A8BAE6D2AFB}">
      <dsp:nvSpPr>
        <dsp:cNvPr id="0" name=""/>
        <dsp:cNvSpPr/>
      </dsp:nvSpPr>
      <dsp:spPr>
        <a:xfrm>
          <a:off x="0" y="731016"/>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C49EE-F39F-4E83-8820-E0684F00EF60}">
      <dsp:nvSpPr>
        <dsp:cNvPr id="0" name=""/>
        <dsp:cNvSpPr/>
      </dsp:nvSpPr>
      <dsp:spPr>
        <a:xfrm>
          <a:off x="176803" y="862523"/>
          <a:ext cx="321460" cy="3214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968C27-8F3C-431C-80C7-1F2AA3F218E9}">
      <dsp:nvSpPr>
        <dsp:cNvPr id="0" name=""/>
        <dsp:cNvSpPr/>
      </dsp:nvSpPr>
      <dsp:spPr>
        <a:xfrm>
          <a:off x="675067" y="731016"/>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Architecture Overview</a:t>
          </a:r>
          <a:endParaRPr lang="en-US" sz="1600" kern="1200"/>
        </a:p>
      </dsp:txBody>
      <dsp:txXfrm>
        <a:off x="675067" y="731016"/>
        <a:ext cx="4976432" cy="584473"/>
      </dsp:txXfrm>
    </dsp:sp>
    <dsp:sp modelId="{84DC8CE9-A9FE-427D-BB90-472BC88DF0C9}">
      <dsp:nvSpPr>
        <dsp:cNvPr id="0" name=""/>
        <dsp:cNvSpPr/>
      </dsp:nvSpPr>
      <dsp:spPr>
        <a:xfrm>
          <a:off x="0" y="1461608"/>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3934D-DC77-4765-856A-C65E4D872A98}">
      <dsp:nvSpPr>
        <dsp:cNvPr id="0" name=""/>
        <dsp:cNvSpPr/>
      </dsp:nvSpPr>
      <dsp:spPr>
        <a:xfrm>
          <a:off x="176803" y="1593115"/>
          <a:ext cx="321460" cy="3214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4B9670-9591-437D-9A2E-954E7FE5AC3A}">
      <dsp:nvSpPr>
        <dsp:cNvPr id="0" name=""/>
        <dsp:cNvSpPr/>
      </dsp:nvSpPr>
      <dsp:spPr>
        <a:xfrm>
          <a:off x="675067" y="1461608"/>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Design of the IoT Node</a:t>
          </a:r>
          <a:endParaRPr lang="en-US" sz="1600" kern="1200"/>
        </a:p>
      </dsp:txBody>
      <dsp:txXfrm>
        <a:off x="675067" y="1461608"/>
        <a:ext cx="4976432" cy="584473"/>
      </dsp:txXfrm>
    </dsp:sp>
    <dsp:sp modelId="{BD5A8C3C-969D-4B6A-88F4-222089393A5D}">
      <dsp:nvSpPr>
        <dsp:cNvPr id="0" name=""/>
        <dsp:cNvSpPr/>
      </dsp:nvSpPr>
      <dsp:spPr>
        <a:xfrm>
          <a:off x="0" y="2192200"/>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120B7-81E2-413B-B1B2-E1137A23BBDE}">
      <dsp:nvSpPr>
        <dsp:cNvPr id="0" name=""/>
        <dsp:cNvSpPr/>
      </dsp:nvSpPr>
      <dsp:spPr>
        <a:xfrm>
          <a:off x="176803" y="2323707"/>
          <a:ext cx="321460" cy="3214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D1A8F6-77D2-4AE1-AC67-DB2702ABE957}">
      <dsp:nvSpPr>
        <dsp:cNvPr id="0" name=""/>
        <dsp:cNvSpPr/>
      </dsp:nvSpPr>
      <dsp:spPr>
        <a:xfrm>
          <a:off x="675067" y="2192200"/>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Cloud-Hosted Microservices</a:t>
          </a:r>
          <a:endParaRPr lang="en-US" sz="1600" kern="1200"/>
        </a:p>
      </dsp:txBody>
      <dsp:txXfrm>
        <a:off x="675067" y="2192200"/>
        <a:ext cx="4976432" cy="584473"/>
      </dsp:txXfrm>
    </dsp:sp>
    <dsp:sp modelId="{76A158A1-0C18-47AF-9189-4E78690C53BE}">
      <dsp:nvSpPr>
        <dsp:cNvPr id="0" name=""/>
        <dsp:cNvSpPr/>
      </dsp:nvSpPr>
      <dsp:spPr>
        <a:xfrm>
          <a:off x="0" y="2922792"/>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0CCD7-9819-4408-9434-09449286DCD9}">
      <dsp:nvSpPr>
        <dsp:cNvPr id="0" name=""/>
        <dsp:cNvSpPr/>
      </dsp:nvSpPr>
      <dsp:spPr>
        <a:xfrm>
          <a:off x="176803" y="3054299"/>
          <a:ext cx="321460" cy="3214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29DCF5-AAE0-4703-B97E-9ADFF3A55321}">
      <dsp:nvSpPr>
        <dsp:cNvPr id="0" name=""/>
        <dsp:cNvSpPr/>
      </dsp:nvSpPr>
      <dsp:spPr>
        <a:xfrm>
          <a:off x="675067" y="2922792"/>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Securing the Solution – Attestation Service</a:t>
          </a:r>
          <a:endParaRPr lang="en-US" sz="1600" kern="1200"/>
        </a:p>
      </dsp:txBody>
      <dsp:txXfrm>
        <a:off x="675067" y="2922792"/>
        <a:ext cx="4976432" cy="584473"/>
      </dsp:txXfrm>
    </dsp:sp>
    <dsp:sp modelId="{80050553-79B4-4EFC-9E3D-EC194DBE0572}">
      <dsp:nvSpPr>
        <dsp:cNvPr id="0" name=""/>
        <dsp:cNvSpPr/>
      </dsp:nvSpPr>
      <dsp:spPr>
        <a:xfrm>
          <a:off x="0" y="3653384"/>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9B8EA-220B-466C-9120-BAE7F24FDA4B}">
      <dsp:nvSpPr>
        <dsp:cNvPr id="0" name=""/>
        <dsp:cNvSpPr/>
      </dsp:nvSpPr>
      <dsp:spPr>
        <a:xfrm>
          <a:off x="176803" y="3784891"/>
          <a:ext cx="321460" cy="3214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615FE-0169-42BC-9CFA-4E757AE428CC}">
      <dsp:nvSpPr>
        <dsp:cNvPr id="0" name=""/>
        <dsp:cNvSpPr/>
      </dsp:nvSpPr>
      <dsp:spPr>
        <a:xfrm>
          <a:off x="675067" y="3653384"/>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Securing the Solution – Protecting Secrets</a:t>
          </a:r>
          <a:endParaRPr lang="en-US" sz="1600" kern="1200"/>
        </a:p>
      </dsp:txBody>
      <dsp:txXfrm>
        <a:off x="675067" y="3653384"/>
        <a:ext cx="4976432" cy="584473"/>
      </dsp:txXfrm>
    </dsp:sp>
    <dsp:sp modelId="{C75461B2-7310-4EF9-8FA1-3682975DF609}">
      <dsp:nvSpPr>
        <dsp:cNvPr id="0" name=""/>
        <dsp:cNvSpPr/>
      </dsp:nvSpPr>
      <dsp:spPr>
        <a:xfrm>
          <a:off x="0" y="4383976"/>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A0BE6-8231-44D4-B964-6A5F080BB1D7}">
      <dsp:nvSpPr>
        <dsp:cNvPr id="0" name=""/>
        <dsp:cNvSpPr/>
      </dsp:nvSpPr>
      <dsp:spPr>
        <a:xfrm>
          <a:off x="176803" y="4515483"/>
          <a:ext cx="321460" cy="32146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C765CF-9FE1-4C7D-B9D4-6818A99542A0}">
      <dsp:nvSpPr>
        <dsp:cNvPr id="0" name=""/>
        <dsp:cNvSpPr/>
      </dsp:nvSpPr>
      <dsp:spPr>
        <a:xfrm>
          <a:off x="675067" y="4383976"/>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Conclusion</a:t>
          </a:r>
          <a:endParaRPr lang="en-US" sz="1600" kern="1200"/>
        </a:p>
      </dsp:txBody>
      <dsp:txXfrm>
        <a:off x="675067" y="4383976"/>
        <a:ext cx="4976432" cy="584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10DBF-22BE-4590-92AE-3244C391F193}">
      <dsp:nvSpPr>
        <dsp:cNvPr id="0" name=""/>
        <dsp:cNvSpPr/>
      </dsp:nvSpPr>
      <dsp:spPr>
        <a:xfrm>
          <a:off x="1000041" y="328832"/>
          <a:ext cx="1070937" cy="10709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0A8EC8-039F-4E15-BE6C-728F7C7168CC}">
      <dsp:nvSpPr>
        <dsp:cNvPr id="0" name=""/>
        <dsp:cNvSpPr/>
      </dsp:nvSpPr>
      <dsp:spPr>
        <a:xfrm>
          <a:off x="5599" y="1505123"/>
          <a:ext cx="3059821" cy="731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dirty="0"/>
            <a:t>Credentials and other sensitive information are served to the microservices using HashiCorp Vault over HTTPS</a:t>
          </a:r>
          <a:endParaRPr lang="en-US" sz="1400" kern="1200" dirty="0"/>
        </a:p>
      </dsp:txBody>
      <dsp:txXfrm>
        <a:off x="5599" y="1505123"/>
        <a:ext cx="3059821" cy="731488"/>
      </dsp:txXfrm>
    </dsp:sp>
    <dsp:sp modelId="{8804594E-6019-4C67-B65E-0A2A1618B095}">
      <dsp:nvSpPr>
        <dsp:cNvPr id="0" name=""/>
        <dsp:cNvSpPr/>
      </dsp:nvSpPr>
      <dsp:spPr>
        <a:xfrm>
          <a:off x="104461" y="2150843"/>
          <a:ext cx="3059821" cy="493301"/>
        </a:xfrm>
        <a:prstGeom prst="rect">
          <a:avLst/>
        </a:prstGeom>
        <a:noFill/>
        <a:ln>
          <a:noFill/>
        </a:ln>
        <a:effectLst/>
      </dsp:spPr>
      <dsp:style>
        <a:lnRef idx="0">
          <a:scrgbClr r="0" g="0" b="0"/>
        </a:lnRef>
        <a:fillRef idx="0">
          <a:scrgbClr r="0" g="0" b="0"/>
        </a:fillRef>
        <a:effectRef idx="0">
          <a:scrgbClr r="0" g="0" b="0"/>
        </a:effectRef>
        <a:fontRef idx="minor"/>
      </dsp:style>
    </dsp:sp>
    <dsp:sp modelId="{AC228BBC-ACB0-48B9-941F-9F2BBDAB8B54}">
      <dsp:nvSpPr>
        <dsp:cNvPr id="0" name=""/>
        <dsp:cNvSpPr/>
      </dsp:nvSpPr>
      <dsp:spPr>
        <a:xfrm>
          <a:off x="4595331" y="328832"/>
          <a:ext cx="1070937" cy="10709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B2455-1B1D-4A50-A288-F0C7F1D8D47C}">
      <dsp:nvSpPr>
        <dsp:cNvPr id="0" name=""/>
        <dsp:cNvSpPr/>
      </dsp:nvSpPr>
      <dsp:spPr>
        <a:xfrm>
          <a:off x="3600889" y="1505123"/>
          <a:ext cx="3059821" cy="731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dirty="0"/>
            <a:t>The chosen strategy to prevent the secret zero problem is cubbyhole response wrapping</a:t>
          </a:r>
          <a:endParaRPr lang="en-US" sz="1400" kern="1200" dirty="0"/>
        </a:p>
      </dsp:txBody>
      <dsp:txXfrm>
        <a:off x="3600889" y="1505123"/>
        <a:ext cx="3059821" cy="731488"/>
      </dsp:txXfrm>
    </dsp:sp>
    <dsp:sp modelId="{6AAA4A18-C40D-45E4-8E9F-19CDA31C905D}">
      <dsp:nvSpPr>
        <dsp:cNvPr id="0" name=""/>
        <dsp:cNvSpPr/>
      </dsp:nvSpPr>
      <dsp:spPr>
        <a:xfrm>
          <a:off x="3600889" y="2285613"/>
          <a:ext cx="3059821" cy="493301"/>
        </a:xfrm>
        <a:prstGeom prst="rect">
          <a:avLst/>
        </a:prstGeom>
        <a:noFill/>
        <a:ln>
          <a:noFill/>
        </a:ln>
        <a:effectLst/>
      </dsp:spPr>
      <dsp:style>
        <a:lnRef idx="0">
          <a:scrgbClr r="0" g="0" b="0"/>
        </a:lnRef>
        <a:fillRef idx="0">
          <a:scrgbClr r="0" g="0" b="0"/>
        </a:fillRef>
        <a:effectRef idx="0">
          <a:scrgbClr r="0" g="0" b="0"/>
        </a:effectRef>
        <a:fontRef idx="minor"/>
      </dsp:style>
    </dsp:sp>
    <dsp:sp modelId="{BC361380-F9BA-4A8B-84F4-39A63BF52654}">
      <dsp:nvSpPr>
        <dsp:cNvPr id="0" name=""/>
        <dsp:cNvSpPr/>
      </dsp:nvSpPr>
      <dsp:spPr>
        <a:xfrm>
          <a:off x="8190621" y="328832"/>
          <a:ext cx="1070937" cy="10709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194BC5-EE5C-42E0-98C7-F3FF48354340}">
      <dsp:nvSpPr>
        <dsp:cNvPr id="0" name=""/>
        <dsp:cNvSpPr/>
      </dsp:nvSpPr>
      <dsp:spPr>
        <a:xfrm>
          <a:off x="7196179" y="1505123"/>
          <a:ext cx="3059821" cy="731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The flash storage of the IoT node is encrypted, saving the key in eFUSE</a:t>
          </a:r>
          <a:endParaRPr lang="en-US" sz="1400" kern="1200"/>
        </a:p>
      </dsp:txBody>
      <dsp:txXfrm>
        <a:off x="7196179" y="1505123"/>
        <a:ext cx="3059821" cy="731488"/>
      </dsp:txXfrm>
    </dsp:sp>
    <dsp:sp modelId="{CE9427D8-5088-46DF-8FFB-C93DB767833F}">
      <dsp:nvSpPr>
        <dsp:cNvPr id="0" name=""/>
        <dsp:cNvSpPr/>
      </dsp:nvSpPr>
      <dsp:spPr>
        <a:xfrm>
          <a:off x="7196179" y="2285613"/>
          <a:ext cx="3059821" cy="49330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A646B-F117-4928-A8A2-1716300C34FB}"/>
              </a:ext>
            </a:extLst>
          </p:cNvPr>
          <p:cNvSpPr>
            <a:spLocks noGrp="1"/>
          </p:cNvSpPr>
          <p:nvPr>
            <p:ph type="ctrTitle" hasCustomPrompt="1"/>
          </p:nvPr>
        </p:nvSpPr>
        <p:spPr>
          <a:xfrm>
            <a:off x="1524000" y="1122363"/>
            <a:ext cx="9144000" cy="2387600"/>
          </a:xfrm>
        </p:spPr>
        <p:txBody>
          <a:bodyPr anchor="b"/>
          <a:lstStyle>
            <a:lvl1pPr algn="ctr">
              <a:defRPr sz="6000">
                <a:latin typeface="Constantia" panose="02030602050306030303" pitchFamily="18" charset="0"/>
              </a:defRPr>
            </a:lvl1pPr>
          </a:lstStyle>
          <a:p>
            <a:r>
              <a:rPr lang="tr-TR" altLang="zh-CN" dirty="0"/>
              <a:t>Freepptbackgrounds.net</a:t>
            </a:r>
            <a:endParaRPr lang="zh-CN" altLang="en-US" dirty="0"/>
          </a:p>
        </p:txBody>
      </p:sp>
      <p:sp>
        <p:nvSpPr>
          <p:cNvPr id="3" name="副标题 2">
            <a:extLst>
              <a:ext uri="{FF2B5EF4-FFF2-40B4-BE49-F238E27FC236}">
                <a16:creationId xmlns:a16="http://schemas.microsoft.com/office/drawing/2014/main" id="{D5781FEE-C1F4-469A-9E36-8F4601D2ECEC}"/>
              </a:ext>
            </a:extLst>
          </p:cNvPr>
          <p:cNvSpPr>
            <a:spLocks noGrp="1"/>
          </p:cNvSpPr>
          <p:nvPr>
            <p:ph type="subTitle" idx="1" hasCustomPrompt="1"/>
          </p:nvPr>
        </p:nvSpPr>
        <p:spPr>
          <a:xfrm>
            <a:off x="1524000" y="3602038"/>
            <a:ext cx="9144000" cy="1655762"/>
          </a:xfrm>
        </p:spPr>
        <p:txBody>
          <a:bodyPr/>
          <a:lstStyle>
            <a:lvl1pPr marL="0" indent="0" algn="ctr">
              <a:buNone/>
              <a:defRPr sz="2400">
                <a:latin typeface="Constantia" panose="0203060205030603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C8552C6-A02E-47D7-A268-DC48634E3532}"/>
              </a:ext>
            </a:extLst>
          </p:cNvPr>
          <p:cNvSpPr>
            <a:spLocks noGrp="1"/>
          </p:cNvSpPr>
          <p:nvPr>
            <p:ph type="dt" sz="half" idx="10"/>
          </p:nvPr>
        </p:nvSpPr>
        <p:spPr/>
        <p:txBody>
          <a:bodyPr/>
          <a:lstStyle>
            <a:lvl1pPr>
              <a:defRPr>
                <a:latin typeface="Constantia" panose="02030602050306030303" pitchFamily="18" charset="0"/>
              </a:defRPr>
            </a:lvl1pPr>
          </a:lstStyle>
          <a:p>
            <a:fld id="{07FE71B4-6F51-425B-9CAC-76C449763005}" type="datetimeFigureOut">
              <a:rPr lang="en-GB" smtClean="0"/>
              <a:t>07/07/2022</a:t>
            </a:fld>
            <a:endParaRPr lang="en-GB"/>
          </a:p>
        </p:txBody>
      </p:sp>
      <p:sp>
        <p:nvSpPr>
          <p:cNvPr id="5" name="页脚占位符 4">
            <a:extLst>
              <a:ext uri="{FF2B5EF4-FFF2-40B4-BE49-F238E27FC236}">
                <a16:creationId xmlns:a16="http://schemas.microsoft.com/office/drawing/2014/main" id="{2FA628B0-905E-46AF-9C51-C2B5AF8925A9}"/>
              </a:ext>
            </a:extLst>
          </p:cNvPr>
          <p:cNvSpPr>
            <a:spLocks noGrp="1"/>
          </p:cNvSpPr>
          <p:nvPr>
            <p:ph type="ftr" sz="quarter" idx="11"/>
          </p:nvPr>
        </p:nvSpPr>
        <p:spPr/>
        <p:txBody>
          <a:bodyPr/>
          <a:lstStyle>
            <a:lvl1pPr>
              <a:defRPr>
                <a:latin typeface="Constantia" panose="02030602050306030303" pitchFamily="18" charset="0"/>
              </a:defRPr>
            </a:lvl1pPr>
          </a:lstStyle>
          <a:p>
            <a:endParaRPr lang="en-GB"/>
          </a:p>
        </p:txBody>
      </p:sp>
      <p:sp>
        <p:nvSpPr>
          <p:cNvPr id="6" name="灯片编号占位符 5">
            <a:extLst>
              <a:ext uri="{FF2B5EF4-FFF2-40B4-BE49-F238E27FC236}">
                <a16:creationId xmlns:a16="http://schemas.microsoft.com/office/drawing/2014/main" id="{C1B8A775-5E37-4409-A4E7-F0814E9F7A8A}"/>
              </a:ext>
            </a:extLst>
          </p:cNvPr>
          <p:cNvSpPr>
            <a:spLocks noGrp="1"/>
          </p:cNvSpPr>
          <p:nvPr>
            <p:ph type="sldNum" sz="quarter" idx="12"/>
          </p:nvPr>
        </p:nvSpPr>
        <p:spPr/>
        <p:txBody>
          <a:bodyPr/>
          <a:lstStyle>
            <a:lvl1pPr>
              <a:defRPr>
                <a:latin typeface="Constantia" panose="02030602050306030303" pitchFamily="18" charset="0"/>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215724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16F80-4702-44BD-867F-324A473EAB75}"/>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62F0CDC5-CE5D-4691-97FD-895FAEEA2B48}"/>
              </a:ext>
            </a:extLst>
          </p:cNvPr>
          <p:cNvSpPr>
            <a:spLocks noGrp="1"/>
          </p:cNvSpPr>
          <p:nvPr>
            <p:ph type="body" orient="vert" idx="1" hasCustomPrompt="1"/>
          </p:nvPr>
        </p:nvSpPr>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AECE9BBA-8B26-464A-893C-B296D43FA6B0}"/>
              </a:ext>
            </a:extLst>
          </p:cNvPr>
          <p:cNvSpPr>
            <a:spLocks noGrp="1"/>
          </p:cNvSpPr>
          <p:nvPr>
            <p:ph type="dt" sz="half" idx="10"/>
          </p:nvPr>
        </p:nvSpPr>
        <p:spPr/>
        <p:txBody>
          <a:bodyPr/>
          <a:lstStyle/>
          <a:p>
            <a:fld id="{07FE71B4-6F51-425B-9CAC-76C449763005}" type="datetimeFigureOut">
              <a:rPr lang="en-GB" smtClean="0"/>
              <a:t>07/07/2022</a:t>
            </a:fld>
            <a:endParaRPr lang="en-GB"/>
          </a:p>
        </p:txBody>
      </p:sp>
      <p:sp>
        <p:nvSpPr>
          <p:cNvPr id="5" name="页脚占位符 4">
            <a:extLst>
              <a:ext uri="{FF2B5EF4-FFF2-40B4-BE49-F238E27FC236}">
                <a16:creationId xmlns:a16="http://schemas.microsoft.com/office/drawing/2014/main" id="{34601B33-B587-4FB0-85AB-DDC1F4A34BFD}"/>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9610712C-C969-4C2A-8ABC-CCD2466F869D}"/>
              </a:ext>
            </a:extLst>
          </p:cNvPr>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344835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EEDC4F-CF6F-4F5A-B7D5-5DDA55C29556}"/>
              </a:ext>
            </a:extLst>
          </p:cNvPr>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1E88988E-73BA-47A0-9593-2824B50A4518}"/>
              </a:ext>
            </a:extLst>
          </p:cNvPr>
          <p:cNvSpPr>
            <a:spLocks noGrp="1"/>
          </p:cNvSpPr>
          <p:nvPr>
            <p:ph type="body" orient="vert" idx="1" hasCustomPrompt="1"/>
          </p:nvPr>
        </p:nvSpPr>
        <p:spPr>
          <a:xfrm>
            <a:off x="838200" y="365125"/>
            <a:ext cx="7734300" cy="5811838"/>
          </a:xfrm>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72CE60E4-1A17-46B8-BD11-6895D1EA9915}"/>
              </a:ext>
            </a:extLst>
          </p:cNvPr>
          <p:cNvSpPr>
            <a:spLocks noGrp="1"/>
          </p:cNvSpPr>
          <p:nvPr>
            <p:ph type="dt" sz="half" idx="10"/>
          </p:nvPr>
        </p:nvSpPr>
        <p:spPr/>
        <p:txBody>
          <a:bodyPr/>
          <a:lstStyle/>
          <a:p>
            <a:fld id="{07FE71B4-6F51-425B-9CAC-76C449763005}" type="datetimeFigureOut">
              <a:rPr lang="en-GB" smtClean="0"/>
              <a:t>07/07/2022</a:t>
            </a:fld>
            <a:endParaRPr lang="en-GB"/>
          </a:p>
        </p:txBody>
      </p:sp>
      <p:sp>
        <p:nvSpPr>
          <p:cNvPr id="5" name="页脚占位符 4">
            <a:extLst>
              <a:ext uri="{FF2B5EF4-FFF2-40B4-BE49-F238E27FC236}">
                <a16:creationId xmlns:a16="http://schemas.microsoft.com/office/drawing/2014/main" id="{169CB261-00A7-4DFD-8566-0F34AD0B2FC6}"/>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851146E0-61EB-40A0-AEB0-9AAA4858CF39}"/>
              </a:ext>
            </a:extLst>
          </p:cNvPr>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35413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9B327-6DC4-489C-A130-8CF667D3CDA7}"/>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86EB504-E0E5-46C5-B6D0-95B1660E27D6}"/>
              </a:ext>
            </a:extLst>
          </p:cNvPr>
          <p:cNvSpPr>
            <a:spLocks noGrp="1"/>
          </p:cNvSpPr>
          <p:nvPr>
            <p:ph idx="1" hasCustomPrompt="1"/>
          </p:nvPr>
        </p:nvSpPr>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3030CF13-8903-4992-88F7-C55D7F4E7C48}"/>
              </a:ext>
            </a:extLst>
          </p:cNvPr>
          <p:cNvSpPr>
            <a:spLocks noGrp="1"/>
          </p:cNvSpPr>
          <p:nvPr>
            <p:ph type="dt" sz="half" idx="10"/>
          </p:nvPr>
        </p:nvSpPr>
        <p:spPr/>
        <p:txBody>
          <a:bodyPr/>
          <a:lstStyle>
            <a:lvl1pPr>
              <a:defRPr>
                <a:latin typeface="Constantia" panose="02030602050306030303" pitchFamily="18" charset="0"/>
              </a:defRPr>
            </a:lvl1pPr>
          </a:lstStyle>
          <a:p>
            <a:fld id="{07FE71B4-6F51-425B-9CAC-76C449763005}" type="datetimeFigureOut">
              <a:rPr lang="en-GB" smtClean="0"/>
              <a:t>07/07/2022</a:t>
            </a:fld>
            <a:endParaRPr lang="en-GB"/>
          </a:p>
        </p:txBody>
      </p:sp>
      <p:sp>
        <p:nvSpPr>
          <p:cNvPr id="5" name="页脚占位符 4">
            <a:extLst>
              <a:ext uri="{FF2B5EF4-FFF2-40B4-BE49-F238E27FC236}">
                <a16:creationId xmlns:a16="http://schemas.microsoft.com/office/drawing/2014/main" id="{3C41C592-991D-4A88-81B0-FA07E26D1C75}"/>
              </a:ext>
            </a:extLst>
          </p:cNvPr>
          <p:cNvSpPr>
            <a:spLocks noGrp="1"/>
          </p:cNvSpPr>
          <p:nvPr>
            <p:ph type="ftr" sz="quarter" idx="11"/>
          </p:nvPr>
        </p:nvSpPr>
        <p:spPr/>
        <p:txBody>
          <a:bodyPr/>
          <a:lstStyle>
            <a:lvl1pPr>
              <a:defRPr>
                <a:latin typeface="Constantia" panose="02030602050306030303" pitchFamily="18" charset="0"/>
              </a:defRPr>
            </a:lvl1pPr>
          </a:lstStyle>
          <a:p>
            <a:endParaRPr lang="en-GB"/>
          </a:p>
        </p:txBody>
      </p:sp>
      <p:sp>
        <p:nvSpPr>
          <p:cNvPr id="6" name="灯片编号占位符 5">
            <a:extLst>
              <a:ext uri="{FF2B5EF4-FFF2-40B4-BE49-F238E27FC236}">
                <a16:creationId xmlns:a16="http://schemas.microsoft.com/office/drawing/2014/main" id="{516A61AE-DFB6-4E40-B78C-76E64498C698}"/>
              </a:ext>
            </a:extLst>
          </p:cNvPr>
          <p:cNvSpPr>
            <a:spLocks noGrp="1"/>
          </p:cNvSpPr>
          <p:nvPr>
            <p:ph type="sldNum" sz="quarter" idx="12"/>
          </p:nvPr>
        </p:nvSpPr>
        <p:spPr/>
        <p:txBody>
          <a:bodyPr/>
          <a:lstStyle>
            <a:lvl1pPr>
              <a:defRPr>
                <a:latin typeface="Constantia" panose="02030602050306030303" pitchFamily="18" charset="0"/>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239787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EF327-DE46-4FD7-851C-CAD5A20AC886}"/>
              </a:ext>
            </a:extLst>
          </p:cNvPr>
          <p:cNvSpPr>
            <a:spLocks noGrp="1"/>
          </p:cNvSpPr>
          <p:nvPr>
            <p:ph type="title" hasCustomPrompt="1"/>
          </p:nvPr>
        </p:nvSpPr>
        <p:spPr>
          <a:xfrm>
            <a:off x="831850" y="1709738"/>
            <a:ext cx="10515600" cy="2852737"/>
          </a:xfrm>
        </p:spPr>
        <p:txBody>
          <a:bodyPr anchor="b"/>
          <a:lstStyle>
            <a:lvl1pPr>
              <a:defRPr sz="6000">
                <a:latin typeface="Constantia" panose="02030602050306030303" pitchFamily="18" charset="0"/>
              </a:defRPr>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90308B61-6FAC-4108-97CC-3ACD182B9318}"/>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latin typeface="Constantia" panose="0203060205030603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0E0CB1DC-8355-42C5-AF00-8E36F02E523B}"/>
              </a:ext>
            </a:extLst>
          </p:cNvPr>
          <p:cNvSpPr>
            <a:spLocks noGrp="1"/>
          </p:cNvSpPr>
          <p:nvPr>
            <p:ph type="dt" sz="half" idx="10"/>
          </p:nvPr>
        </p:nvSpPr>
        <p:spPr/>
        <p:txBody>
          <a:bodyPr/>
          <a:lstStyle>
            <a:lvl1pPr>
              <a:defRPr>
                <a:latin typeface="Constantia" panose="02030602050306030303" pitchFamily="18" charset="0"/>
              </a:defRPr>
            </a:lvl1pPr>
          </a:lstStyle>
          <a:p>
            <a:fld id="{07FE71B4-6F51-425B-9CAC-76C449763005}" type="datetimeFigureOut">
              <a:rPr lang="en-GB" smtClean="0"/>
              <a:t>07/07/2022</a:t>
            </a:fld>
            <a:endParaRPr lang="en-GB"/>
          </a:p>
        </p:txBody>
      </p:sp>
      <p:sp>
        <p:nvSpPr>
          <p:cNvPr id="5" name="页脚占位符 4">
            <a:extLst>
              <a:ext uri="{FF2B5EF4-FFF2-40B4-BE49-F238E27FC236}">
                <a16:creationId xmlns:a16="http://schemas.microsoft.com/office/drawing/2014/main" id="{9DA65AD0-D1B3-49A8-9F94-E603B5BA18E8}"/>
              </a:ext>
            </a:extLst>
          </p:cNvPr>
          <p:cNvSpPr>
            <a:spLocks noGrp="1"/>
          </p:cNvSpPr>
          <p:nvPr>
            <p:ph type="ftr" sz="quarter" idx="11"/>
          </p:nvPr>
        </p:nvSpPr>
        <p:spPr/>
        <p:txBody>
          <a:bodyPr/>
          <a:lstStyle>
            <a:lvl1pPr>
              <a:defRPr>
                <a:latin typeface="Constantia" panose="02030602050306030303" pitchFamily="18" charset="0"/>
              </a:defRPr>
            </a:lvl1pPr>
          </a:lstStyle>
          <a:p>
            <a:endParaRPr lang="en-GB"/>
          </a:p>
        </p:txBody>
      </p:sp>
      <p:sp>
        <p:nvSpPr>
          <p:cNvPr id="6" name="灯片编号占位符 5">
            <a:extLst>
              <a:ext uri="{FF2B5EF4-FFF2-40B4-BE49-F238E27FC236}">
                <a16:creationId xmlns:a16="http://schemas.microsoft.com/office/drawing/2014/main" id="{1F33DBE1-743B-438D-92D3-E40E206ACF16}"/>
              </a:ext>
            </a:extLst>
          </p:cNvPr>
          <p:cNvSpPr>
            <a:spLocks noGrp="1"/>
          </p:cNvSpPr>
          <p:nvPr>
            <p:ph type="sldNum" sz="quarter" idx="12"/>
          </p:nvPr>
        </p:nvSpPr>
        <p:spPr/>
        <p:txBody>
          <a:bodyPr/>
          <a:lstStyle>
            <a:lvl1pPr>
              <a:defRPr>
                <a:latin typeface="Constantia" panose="02030602050306030303" pitchFamily="18" charset="0"/>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246628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9" name="矩形 8"/>
          <p:cNvSpPr/>
          <p:nvPr/>
        </p:nvSpPr>
        <p:spPr>
          <a:xfrm>
            <a:off x="8495710" y="3569750"/>
            <a:ext cx="775136" cy="230832"/>
          </a:xfrm>
          <a:prstGeom prst="rect">
            <a:avLst/>
          </a:prstGeom>
        </p:spPr>
        <p:txBody>
          <a:bodyPr wrap="square">
            <a:spAutoFit/>
          </a:bodyPr>
          <a:lstStyle/>
          <a:p>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模板下载：</a:t>
            </a:r>
            <a:r>
              <a:rPr lang="en-US" altLang="zh-CN" sz="100" dirty="0">
                <a:solidFill>
                  <a:prstClr val="white"/>
                </a:solidFill>
                <a:latin typeface="Constantia" panose="02030602050306030303" pitchFamily="18" charset="0"/>
                <a:ea typeface="宋体"/>
              </a:rPr>
              <a:t>www.1ppt.com/moban/          </a:t>
            </a:r>
            <a:r>
              <a:rPr lang="zh-CN" altLang="en-US" sz="100" dirty="0">
                <a:solidFill>
                  <a:prstClr val="white"/>
                </a:solidFill>
                <a:latin typeface="Constantia" panose="02030602050306030303" pitchFamily="18" charset="0"/>
                <a:ea typeface="宋体"/>
              </a:rPr>
              <a:t>行业</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模板：</a:t>
            </a:r>
            <a:r>
              <a:rPr lang="en-US" altLang="zh-CN" sz="100" dirty="0">
                <a:solidFill>
                  <a:prstClr val="white"/>
                </a:solidFill>
                <a:latin typeface="Constantia" panose="02030602050306030303" pitchFamily="18" charset="0"/>
                <a:ea typeface="宋体"/>
              </a:rPr>
              <a:t>www.1ppt.com/hangye/ </a:t>
            </a:r>
          </a:p>
          <a:p>
            <a:r>
              <a:rPr lang="zh-CN" altLang="en-US" sz="100" dirty="0">
                <a:solidFill>
                  <a:prstClr val="white"/>
                </a:solidFill>
                <a:latin typeface="Constantia" panose="02030602050306030303" pitchFamily="18" charset="0"/>
                <a:ea typeface="宋体"/>
              </a:rPr>
              <a:t>节日</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模板：</a:t>
            </a:r>
            <a:r>
              <a:rPr lang="en-US" altLang="zh-CN" sz="100" dirty="0">
                <a:solidFill>
                  <a:prstClr val="white"/>
                </a:solidFill>
                <a:latin typeface="Constantia" panose="02030602050306030303" pitchFamily="18" charset="0"/>
                <a:ea typeface="宋体"/>
              </a:rPr>
              <a:t>www.1ppt.com/jieri/          PPT</a:t>
            </a:r>
            <a:r>
              <a:rPr lang="zh-CN" altLang="en-US" sz="100" dirty="0">
                <a:solidFill>
                  <a:prstClr val="white"/>
                </a:solidFill>
                <a:latin typeface="Constantia" panose="02030602050306030303" pitchFamily="18" charset="0"/>
                <a:ea typeface="宋体"/>
              </a:rPr>
              <a:t>素材：</a:t>
            </a:r>
            <a:r>
              <a:rPr lang="en-US" altLang="zh-CN" sz="100" dirty="0">
                <a:solidFill>
                  <a:prstClr val="white"/>
                </a:solidFill>
                <a:latin typeface="Constantia" panose="02030602050306030303" pitchFamily="18" charset="0"/>
                <a:ea typeface="宋体"/>
              </a:rPr>
              <a:t>www.1ppt.com/sucai/</a:t>
            </a:r>
          </a:p>
          <a:p>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背景图片：</a:t>
            </a:r>
            <a:r>
              <a:rPr lang="en-US" altLang="zh-CN" sz="100" dirty="0">
                <a:solidFill>
                  <a:prstClr val="white"/>
                </a:solidFill>
                <a:latin typeface="Constantia" panose="02030602050306030303" pitchFamily="18" charset="0"/>
                <a:ea typeface="宋体"/>
              </a:rPr>
              <a:t>www.1ppt.com/beijing/        PPT</a:t>
            </a:r>
            <a:r>
              <a:rPr lang="zh-CN" altLang="en-US" sz="100" dirty="0">
                <a:solidFill>
                  <a:prstClr val="white"/>
                </a:solidFill>
                <a:latin typeface="Constantia" panose="02030602050306030303" pitchFamily="18" charset="0"/>
                <a:ea typeface="宋体"/>
              </a:rPr>
              <a:t>图表：</a:t>
            </a:r>
            <a:r>
              <a:rPr lang="en-US" altLang="zh-CN" sz="100" dirty="0">
                <a:solidFill>
                  <a:prstClr val="white"/>
                </a:solidFill>
                <a:latin typeface="Constantia" panose="02030602050306030303" pitchFamily="18" charset="0"/>
                <a:ea typeface="宋体"/>
              </a:rPr>
              <a:t>www.1ppt.com/tubiao/      </a:t>
            </a:r>
          </a:p>
          <a:p>
            <a:r>
              <a:rPr lang="zh-CN" altLang="en-US" sz="100" dirty="0">
                <a:solidFill>
                  <a:prstClr val="white"/>
                </a:solidFill>
                <a:latin typeface="Constantia" panose="02030602050306030303" pitchFamily="18" charset="0"/>
                <a:ea typeface="宋体"/>
              </a:rPr>
              <a:t>精美</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下载：</a:t>
            </a:r>
            <a:r>
              <a:rPr lang="en-US" altLang="zh-CN" sz="100" dirty="0">
                <a:solidFill>
                  <a:prstClr val="white"/>
                </a:solidFill>
                <a:latin typeface="Constantia" panose="02030602050306030303" pitchFamily="18" charset="0"/>
                <a:ea typeface="宋体"/>
              </a:rPr>
              <a:t>www.1ppt.com/xiazai/         PPT</a:t>
            </a:r>
            <a:r>
              <a:rPr lang="zh-CN" altLang="en-US" sz="100" dirty="0">
                <a:solidFill>
                  <a:prstClr val="white"/>
                </a:solidFill>
                <a:latin typeface="Constantia" panose="02030602050306030303" pitchFamily="18" charset="0"/>
                <a:ea typeface="宋体"/>
              </a:rPr>
              <a:t>教程： </a:t>
            </a:r>
            <a:r>
              <a:rPr lang="en-US" altLang="zh-CN" sz="100" dirty="0">
                <a:solidFill>
                  <a:prstClr val="white"/>
                </a:solidFill>
                <a:latin typeface="Constantia" panose="02030602050306030303" pitchFamily="18" charset="0"/>
                <a:ea typeface="宋体"/>
              </a:rPr>
              <a:t>www.1ppt.com/powerpoint/      </a:t>
            </a:r>
          </a:p>
          <a:p>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课件：</a:t>
            </a:r>
            <a:r>
              <a:rPr lang="en-US" altLang="zh-CN" sz="100" dirty="0">
                <a:solidFill>
                  <a:prstClr val="white"/>
                </a:solidFill>
                <a:latin typeface="Constantia" panose="02030602050306030303" pitchFamily="18" charset="0"/>
                <a:ea typeface="宋体"/>
              </a:rPr>
              <a:t>www.1ppt.com/kejian/             </a:t>
            </a:r>
            <a:r>
              <a:rPr lang="zh-CN" altLang="en-US" sz="100" dirty="0">
                <a:solidFill>
                  <a:prstClr val="white"/>
                </a:solidFill>
                <a:latin typeface="Constantia" panose="02030602050306030303" pitchFamily="18" charset="0"/>
                <a:ea typeface="宋体"/>
              </a:rPr>
              <a:t>字体下载：</a:t>
            </a:r>
            <a:r>
              <a:rPr lang="en-US" altLang="zh-CN" sz="100" dirty="0">
                <a:solidFill>
                  <a:prstClr val="white"/>
                </a:solidFill>
                <a:latin typeface="Constantia" panose="02030602050306030303" pitchFamily="18" charset="0"/>
                <a:ea typeface="宋体"/>
              </a:rPr>
              <a:t>www.1ppt.com/ziti/</a:t>
            </a:r>
          </a:p>
          <a:p>
            <a:r>
              <a:rPr lang="zh-CN" altLang="en-US" sz="100" dirty="0">
                <a:solidFill>
                  <a:prstClr val="white"/>
                </a:solidFill>
                <a:latin typeface="Constantia" panose="02030602050306030303" pitchFamily="18" charset="0"/>
                <a:ea typeface="宋体"/>
              </a:rPr>
              <a:t>工作总结</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a:t>
            </a:r>
            <a:r>
              <a:rPr lang="en-US" altLang="zh-CN" sz="100" dirty="0">
                <a:solidFill>
                  <a:prstClr val="white"/>
                </a:solidFill>
                <a:latin typeface="Constantia" panose="02030602050306030303" pitchFamily="18" charset="0"/>
                <a:ea typeface="宋体"/>
              </a:rPr>
              <a:t>www.1ppt.com/xiazai/zongjie/ </a:t>
            </a:r>
            <a:r>
              <a:rPr lang="zh-CN" altLang="en-US" sz="100" dirty="0">
                <a:solidFill>
                  <a:prstClr val="white"/>
                </a:solidFill>
                <a:latin typeface="Constantia" panose="02030602050306030303" pitchFamily="18" charset="0"/>
                <a:ea typeface="宋体"/>
              </a:rPr>
              <a:t>工作计划：</a:t>
            </a:r>
            <a:r>
              <a:rPr lang="en-US" altLang="zh-CN" sz="100" dirty="0">
                <a:solidFill>
                  <a:prstClr val="white"/>
                </a:solidFill>
                <a:latin typeface="Constantia" panose="02030602050306030303" pitchFamily="18" charset="0"/>
                <a:ea typeface="宋体"/>
              </a:rPr>
              <a:t>www.1ppt.com/xiazai/jihua/</a:t>
            </a:r>
          </a:p>
          <a:p>
            <a:r>
              <a:rPr lang="zh-CN" altLang="en-US" sz="100" dirty="0">
                <a:solidFill>
                  <a:prstClr val="white"/>
                </a:solidFill>
                <a:latin typeface="Constantia" panose="02030602050306030303" pitchFamily="18" charset="0"/>
                <a:ea typeface="宋体"/>
              </a:rPr>
              <a:t>商务</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模板：</a:t>
            </a:r>
            <a:r>
              <a:rPr lang="en-US" altLang="zh-CN" sz="100" dirty="0">
                <a:solidFill>
                  <a:prstClr val="white"/>
                </a:solidFill>
                <a:latin typeface="Constantia" panose="02030602050306030303" pitchFamily="18" charset="0"/>
                <a:ea typeface="宋体"/>
              </a:rPr>
              <a:t>www.1ppt.com/moban/shangwu/  </a:t>
            </a:r>
            <a:r>
              <a:rPr lang="zh-CN" altLang="en-US" sz="100" dirty="0">
                <a:solidFill>
                  <a:prstClr val="white"/>
                </a:solidFill>
                <a:latin typeface="Constantia" panose="02030602050306030303" pitchFamily="18" charset="0"/>
                <a:ea typeface="宋体"/>
              </a:rPr>
              <a:t>个人简历</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a:t>
            </a:r>
            <a:r>
              <a:rPr lang="en-US" altLang="zh-CN" sz="100" dirty="0">
                <a:solidFill>
                  <a:prstClr val="white"/>
                </a:solidFill>
                <a:latin typeface="Constantia" panose="02030602050306030303" pitchFamily="18" charset="0"/>
                <a:ea typeface="宋体"/>
              </a:rPr>
              <a:t>www.1ppt.com/xiazai/jianli/  </a:t>
            </a:r>
          </a:p>
          <a:p>
            <a:r>
              <a:rPr lang="zh-CN" altLang="en-US" sz="100" dirty="0">
                <a:solidFill>
                  <a:prstClr val="white"/>
                </a:solidFill>
                <a:latin typeface="Constantia" panose="02030602050306030303" pitchFamily="18" charset="0"/>
                <a:ea typeface="宋体"/>
              </a:rPr>
              <a:t>毕业答辩</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a:t>
            </a:r>
            <a:r>
              <a:rPr lang="en-US" altLang="zh-CN" sz="100" dirty="0">
                <a:solidFill>
                  <a:prstClr val="white"/>
                </a:solidFill>
                <a:latin typeface="Constantia" panose="02030602050306030303" pitchFamily="18" charset="0"/>
                <a:ea typeface="宋体"/>
              </a:rPr>
              <a:t>www.1ppt.com/xiazai/dabian/  </a:t>
            </a:r>
            <a:r>
              <a:rPr lang="zh-CN" altLang="en-US" sz="100" dirty="0">
                <a:solidFill>
                  <a:prstClr val="white"/>
                </a:solidFill>
                <a:latin typeface="Constantia" panose="02030602050306030303" pitchFamily="18" charset="0"/>
                <a:ea typeface="宋体"/>
              </a:rPr>
              <a:t>工作汇报</a:t>
            </a:r>
            <a:r>
              <a:rPr lang="en-US" altLang="zh-CN" sz="100" dirty="0">
                <a:solidFill>
                  <a:prstClr val="white"/>
                </a:solidFill>
                <a:latin typeface="Constantia" panose="02030602050306030303" pitchFamily="18" charset="0"/>
                <a:ea typeface="宋体"/>
              </a:rPr>
              <a:t>PPT</a:t>
            </a:r>
            <a:r>
              <a:rPr lang="zh-CN" altLang="en-US" sz="100" dirty="0">
                <a:solidFill>
                  <a:prstClr val="white"/>
                </a:solidFill>
                <a:latin typeface="Constantia" panose="02030602050306030303" pitchFamily="18" charset="0"/>
                <a:ea typeface="宋体"/>
              </a:rPr>
              <a:t>：</a:t>
            </a:r>
            <a:r>
              <a:rPr lang="en-US" altLang="zh-CN" sz="100" dirty="0">
                <a:solidFill>
                  <a:prstClr val="white"/>
                </a:solidFill>
                <a:latin typeface="Constantia" panose="02030602050306030303" pitchFamily="18" charset="0"/>
                <a:ea typeface="宋体"/>
              </a:rPr>
              <a:t>www.1ppt.com/xiazai/huibao/    </a:t>
            </a:r>
          </a:p>
          <a:p>
            <a:r>
              <a:rPr lang="en-US" altLang="zh-CN" sz="100" dirty="0">
                <a:solidFill>
                  <a:prstClr val="white"/>
                </a:solidFill>
                <a:latin typeface="Constantia" panose="02030602050306030303" pitchFamily="18" charset="0"/>
                <a:ea typeface="宋体"/>
              </a:rPr>
              <a:t> </a:t>
            </a:r>
          </a:p>
        </p:txBody>
      </p:sp>
      <p:sp>
        <p:nvSpPr>
          <p:cNvPr id="2" name="标题 1">
            <a:extLst>
              <a:ext uri="{FF2B5EF4-FFF2-40B4-BE49-F238E27FC236}">
                <a16:creationId xmlns:a16="http://schemas.microsoft.com/office/drawing/2014/main" id="{26DA7060-857A-4930-832C-C09BFD4FCF33}"/>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F7FF8F7-2B15-4A01-A575-53845FA96B47}"/>
              </a:ext>
            </a:extLst>
          </p:cNvPr>
          <p:cNvSpPr>
            <a:spLocks noGrp="1"/>
          </p:cNvSpPr>
          <p:nvPr>
            <p:ph sz="half" idx="1" hasCustomPrompt="1"/>
          </p:nvPr>
        </p:nvSpPr>
        <p:spPr>
          <a:xfrm>
            <a:off x="838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内容占位符 3">
            <a:extLst>
              <a:ext uri="{FF2B5EF4-FFF2-40B4-BE49-F238E27FC236}">
                <a16:creationId xmlns:a16="http://schemas.microsoft.com/office/drawing/2014/main" id="{B9701E7A-8C68-4E20-A803-855BD0F40B8F}"/>
              </a:ext>
            </a:extLst>
          </p:cNvPr>
          <p:cNvSpPr>
            <a:spLocks noGrp="1"/>
          </p:cNvSpPr>
          <p:nvPr>
            <p:ph sz="half" idx="2" hasCustomPrompt="1"/>
          </p:nvPr>
        </p:nvSpPr>
        <p:spPr>
          <a:xfrm>
            <a:off x="6172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5" name="日期占位符 4">
            <a:extLst>
              <a:ext uri="{FF2B5EF4-FFF2-40B4-BE49-F238E27FC236}">
                <a16:creationId xmlns:a16="http://schemas.microsoft.com/office/drawing/2014/main" id="{4C615B9C-5EC5-4D9B-B5D9-BB2972780CF4}"/>
              </a:ext>
            </a:extLst>
          </p:cNvPr>
          <p:cNvSpPr>
            <a:spLocks noGrp="1"/>
          </p:cNvSpPr>
          <p:nvPr>
            <p:ph type="dt" sz="half" idx="10"/>
          </p:nvPr>
        </p:nvSpPr>
        <p:spPr/>
        <p:txBody>
          <a:bodyPr/>
          <a:lstStyle>
            <a:lvl1pPr>
              <a:defRPr>
                <a:latin typeface="Constantia" panose="02030602050306030303" pitchFamily="18" charset="0"/>
              </a:defRPr>
            </a:lvl1pPr>
          </a:lstStyle>
          <a:p>
            <a:fld id="{07FE71B4-6F51-425B-9CAC-76C449763005}" type="datetimeFigureOut">
              <a:rPr lang="en-GB" smtClean="0"/>
              <a:t>07/07/2022</a:t>
            </a:fld>
            <a:endParaRPr lang="en-GB"/>
          </a:p>
        </p:txBody>
      </p:sp>
      <p:sp>
        <p:nvSpPr>
          <p:cNvPr id="6" name="页脚占位符 5">
            <a:extLst>
              <a:ext uri="{FF2B5EF4-FFF2-40B4-BE49-F238E27FC236}">
                <a16:creationId xmlns:a16="http://schemas.microsoft.com/office/drawing/2014/main" id="{E22F8F48-9F51-4F97-9DA9-9E015ACE486F}"/>
              </a:ext>
            </a:extLst>
          </p:cNvPr>
          <p:cNvSpPr>
            <a:spLocks noGrp="1"/>
          </p:cNvSpPr>
          <p:nvPr>
            <p:ph type="ftr" sz="quarter" idx="11"/>
          </p:nvPr>
        </p:nvSpPr>
        <p:spPr/>
        <p:txBody>
          <a:bodyPr/>
          <a:lstStyle>
            <a:lvl1pPr>
              <a:defRPr>
                <a:latin typeface="Constantia" panose="02030602050306030303" pitchFamily="18" charset="0"/>
              </a:defRPr>
            </a:lvl1pPr>
          </a:lstStyle>
          <a:p>
            <a:endParaRPr lang="en-GB"/>
          </a:p>
        </p:txBody>
      </p:sp>
      <p:sp>
        <p:nvSpPr>
          <p:cNvPr id="7" name="灯片编号占位符 6">
            <a:extLst>
              <a:ext uri="{FF2B5EF4-FFF2-40B4-BE49-F238E27FC236}">
                <a16:creationId xmlns:a16="http://schemas.microsoft.com/office/drawing/2014/main" id="{1BA7C295-EAAA-41B7-986C-D8AFF63FDDD6}"/>
              </a:ext>
            </a:extLst>
          </p:cNvPr>
          <p:cNvSpPr>
            <a:spLocks noGrp="1"/>
          </p:cNvSpPr>
          <p:nvPr>
            <p:ph type="sldNum" sz="quarter" idx="12"/>
          </p:nvPr>
        </p:nvSpPr>
        <p:spPr/>
        <p:txBody>
          <a:bodyPr/>
          <a:lstStyle>
            <a:lvl1pPr>
              <a:defRPr>
                <a:latin typeface="Constantia" panose="02030602050306030303" pitchFamily="18" charset="0"/>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138255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F4CDC-4DFE-4DB1-972E-CE28FCB9A10E}"/>
              </a:ext>
            </a:extLst>
          </p:cNvPr>
          <p:cNvSpPr>
            <a:spLocks noGrp="1"/>
          </p:cNvSpPr>
          <p:nvPr>
            <p:ph type="title" hasCustomPrompt="1"/>
          </p:nvPr>
        </p:nvSpPr>
        <p:spPr>
          <a:xfrm>
            <a:off x="839788" y="365125"/>
            <a:ext cx="10515600" cy="1325563"/>
          </a:xfrm>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2E09ECFB-135A-4BF2-82FE-C099094248A9}"/>
              </a:ext>
            </a:extLst>
          </p:cNvPr>
          <p:cNvSpPr>
            <a:spLocks noGrp="1"/>
          </p:cNvSpPr>
          <p:nvPr>
            <p:ph type="body" idx="1" hasCustomPrompt="1"/>
          </p:nvPr>
        </p:nvSpPr>
        <p:spPr>
          <a:xfrm>
            <a:off x="839788" y="1681163"/>
            <a:ext cx="5157787"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a:extLst>
              <a:ext uri="{FF2B5EF4-FFF2-40B4-BE49-F238E27FC236}">
                <a16:creationId xmlns:a16="http://schemas.microsoft.com/office/drawing/2014/main" id="{C4914377-BA6A-4199-BDEB-7EFD3B82FC7B}"/>
              </a:ext>
            </a:extLst>
          </p:cNvPr>
          <p:cNvSpPr>
            <a:spLocks noGrp="1"/>
          </p:cNvSpPr>
          <p:nvPr>
            <p:ph sz="half" idx="2" hasCustomPrompt="1"/>
          </p:nvPr>
        </p:nvSpPr>
        <p:spPr>
          <a:xfrm>
            <a:off x="839788" y="2505075"/>
            <a:ext cx="5157787"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5" name="文本占位符 4">
            <a:extLst>
              <a:ext uri="{FF2B5EF4-FFF2-40B4-BE49-F238E27FC236}">
                <a16:creationId xmlns:a16="http://schemas.microsoft.com/office/drawing/2014/main" id="{4CA16539-559F-474B-992A-1331A0355B6B}"/>
              </a:ext>
            </a:extLst>
          </p:cNvPr>
          <p:cNvSpPr>
            <a:spLocks noGrp="1"/>
          </p:cNvSpPr>
          <p:nvPr>
            <p:ph type="body" sz="quarter" idx="3" hasCustomPrompt="1"/>
          </p:nvPr>
        </p:nvSpPr>
        <p:spPr>
          <a:xfrm>
            <a:off x="6172200" y="1681163"/>
            <a:ext cx="5183188"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a:extLst>
              <a:ext uri="{FF2B5EF4-FFF2-40B4-BE49-F238E27FC236}">
                <a16:creationId xmlns:a16="http://schemas.microsoft.com/office/drawing/2014/main" id="{29C14912-C4A7-47EF-A8EC-B0F50FA65454}"/>
              </a:ext>
            </a:extLst>
          </p:cNvPr>
          <p:cNvSpPr>
            <a:spLocks noGrp="1"/>
          </p:cNvSpPr>
          <p:nvPr>
            <p:ph sz="quarter" idx="4" hasCustomPrompt="1"/>
          </p:nvPr>
        </p:nvSpPr>
        <p:spPr>
          <a:xfrm>
            <a:off x="6172200" y="2505075"/>
            <a:ext cx="5183188"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7" name="日期占位符 6">
            <a:extLst>
              <a:ext uri="{FF2B5EF4-FFF2-40B4-BE49-F238E27FC236}">
                <a16:creationId xmlns:a16="http://schemas.microsoft.com/office/drawing/2014/main" id="{571CC34F-E9B9-4EFD-A3C4-0BA19D4EA5A9}"/>
              </a:ext>
            </a:extLst>
          </p:cNvPr>
          <p:cNvSpPr>
            <a:spLocks noGrp="1"/>
          </p:cNvSpPr>
          <p:nvPr>
            <p:ph type="dt" sz="half" idx="10"/>
          </p:nvPr>
        </p:nvSpPr>
        <p:spPr/>
        <p:txBody>
          <a:bodyPr/>
          <a:lstStyle>
            <a:lvl1pPr>
              <a:defRPr>
                <a:latin typeface="Constantia" panose="02030602050306030303" pitchFamily="18" charset="0"/>
              </a:defRPr>
            </a:lvl1pPr>
          </a:lstStyle>
          <a:p>
            <a:fld id="{07FE71B4-6F51-425B-9CAC-76C449763005}" type="datetimeFigureOut">
              <a:rPr lang="en-GB" smtClean="0"/>
              <a:t>07/07/2022</a:t>
            </a:fld>
            <a:endParaRPr lang="en-GB"/>
          </a:p>
        </p:txBody>
      </p:sp>
      <p:sp>
        <p:nvSpPr>
          <p:cNvPr id="8" name="页脚占位符 7">
            <a:extLst>
              <a:ext uri="{FF2B5EF4-FFF2-40B4-BE49-F238E27FC236}">
                <a16:creationId xmlns:a16="http://schemas.microsoft.com/office/drawing/2014/main" id="{A0306A62-EAF9-495D-B60F-8B898B61FEA2}"/>
              </a:ext>
            </a:extLst>
          </p:cNvPr>
          <p:cNvSpPr>
            <a:spLocks noGrp="1"/>
          </p:cNvSpPr>
          <p:nvPr>
            <p:ph type="ftr" sz="quarter" idx="11"/>
          </p:nvPr>
        </p:nvSpPr>
        <p:spPr/>
        <p:txBody>
          <a:bodyPr/>
          <a:lstStyle>
            <a:lvl1pPr>
              <a:defRPr>
                <a:latin typeface="Constantia" panose="02030602050306030303" pitchFamily="18" charset="0"/>
              </a:defRPr>
            </a:lvl1pPr>
          </a:lstStyle>
          <a:p>
            <a:endParaRPr lang="en-GB"/>
          </a:p>
        </p:txBody>
      </p:sp>
      <p:sp>
        <p:nvSpPr>
          <p:cNvPr id="9" name="灯片编号占位符 8">
            <a:extLst>
              <a:ext uri="{FF2B5EF4-FFF2-40B4-BE49-F238E27FC236}">
                <a16:creationId xmlns:a16="http://schemas.microsoft.com/office/drawing/2014/main" id="{5351980E-AD6D-4890-B2E1-61420E5AAAF7}"/>
              </a:ext>
            </a:extLst>
          </p:cNvPr>
          <p:cNvSpPr>
            <a:spLocks noGrp="1"/>
          </p:cNvSpPr>
          <p:nvPr>
            <p:ph type="sldNum" sz="quarter" idx="12"/>
          </p:nvPr>
        </p:nvSpPr>
        <p:spPr/>
        <p:txBody>
          <a:bodyPr/>
          <a:lstStyle>
            <a:lvl1pPr>
              <a:defRPr>
                <a:latin typeface="Constantia" panose="02030602050306030303" pitchFamily="18" charset="0"/>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429301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66452-93AB-427B-9625-F906CB897E86}"/>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日期占位符 2">
            <a:extLst>
              <a:ext uri="{FF2B5EF4-FFF2-40B4-BE49-F238E27FC236}">
                <a16:creationId xmlns:a16="http://schemas.microsoft.com/office/drawing/2014/main" id="{19FD17F3-7053-4148-800C-FB4B3C05E044}"/>
              </a:ext>
            </a:extLst>
          </p:cNvPr>
          <p:cNvSpPr>
            <a:spLocks noGrp="1"/>
          </p:cNvSpPr>
          <p:nvPr>
            <p:ph type="dt" sz="half" idx="10"/>
          </p:nvPr>
        </p:nvSpPr>
        <p:spPr/>
        <p:txBody>
          <a:bodyPr/>
          <a:lstStyle>
            <a:lvl1pPr>
              <a:defRPr>
                <a:latin typeface="Constantia" panose="02030602050306030303" pitchFamily="18" charset="0"/>
              </a:defRPr>
            </a:lvl1pPr>
          </a:lstStyle>
          <a:p>
            <a:fld id="{07FE71B4-6F51-425B-9CAC-76C449763005}" type="datetimeFigureOut">
              <a:rPr lang="en-GB" smtClean="0"/>
              <a:t>07/07/2022</a:t>
            </a:fld>
            <a:endParaRPr lang="en-GB"/>
          </a:p>
        </p:txBody>
      </p:sp>
      <p:sp>
        <p:nvSpPr>
          <p:cNvPr id="4" name="页脚占位符 3">
            <a:extLst>
              <a:ext uri="{FF2B5EF4-FFF2-40B4-BE49-F238E27FC236}">
                <a16:creationId xmlns:a16="http://schemas.microsoft.com/office/drawing/2014/main" id="{66709179-9F05-4ED9-898C-DD1E14C4EE1F}"/>
              </a:ext>
            </a:extLst>
          </p:cNvPr>
          <p:cNvSpPr>
            <a:spLocks noGrp="1"/>
          </p:cNvSpPr>
          <p:nvPr>
            <p:ph type="ftr" sz="quarter" idx="11"/>
          </p:nvPr>
        </p:nvSpPr>
        <p:spPr/>
        <p:txBody>
          <a:bodyPr/>
          <a:lstStyle>
            <a:lvl1pPr>
              <a:defRPr>
                <a:latin typeface="Constantia" panose="02030602050306030303" pitchFamily="18" charset="0"/>
              </a:defRPr>
            </a:lvl1pPr>
          </a:lstStyle>
          <a:p>
            <a:endParaRPr lang="en-GB"/>
          </a:p>
        </p:txBody>
      </p:sp>
      <p:sp>
        <p:nvSpPr>
          <p:cNvPr id="5" name="灯片编号占位符 4">
            <a:extLst>
              <a:ext uri="{FF2B5EF4-FFF2-40B4-BE49-F238E27FC236}">
                <a16:creationId xmlns:a16="http://schemas.microsoft.com/office/drawing/2014/main" id="{89DE3C05-79FC-42A5-B9A2-AC8CCD3D26AD}"/>
              </a:ext>
            </a:extLst>
          </p:cNvPr>
          <p:cNvSpPr>
            <a:spLocks noGrp="1"/>
          </p:cNvSpPr>
          <p:nvPr>
            <p:ph type="sldNum" sz="quarter" idx="12"/>
          </p:nvPr>
        </p:nvSpPr>
        <p:spPr/>
        <p:txBody>
          <a:bodyPr/>
          <a:lstStyle>
            <a:lvl1pPr>
              <a:defRPr>
                <a:latin typeface="Constantia" panose="02030602050306030303" pitchFamily="18" charset="0"/>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364486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BF4A8C-F0F4-41A6-BF41-876FEF21AB89}"/>
              </a:ext>
            </a:extLst>
          </p:cNvPr>
          <p:cNvSpPr>
            <a:spLocks noGrp="1"/>
          </p:cNvSpPr>
          <p:nvPr>
            <p:ph type="dt" sz="half" idx="10"/>
          </p:nvPr>
        </p:nvSpPr>
        <p:spPr/>
        <p:txBody>
          <a:bodyPr/>
          <a:lstStyle/>
          <a:p>
            <a:fld id="{07FE71B4-6F51-425B-9CAC-76C449763005}" type="datetimeFigureOut">
              <a:rPr lang="en-GB" smtClean="0"/>
              <a:t>07/07/2022</a:t>
            </a:fld>
            <a:endParaRPr lang="en-GB"/>
          </a:p>
        </p:txBody>
      </p:sp>
      <p:sp>
        <p:nvSpPr>
          <p:cNvPr id="3" name="页脚占位符 2">
            <a:extLst>
              <a:ext uri="{FF2B5EF4-FFF2-40B4-BE49-F238E27FC236}">
                <a16:creationId xmlns:a16="http://schemas.microsoft.com/office/drawing/2014/main" id="{5F4BE2DC-A408-49B2-A4F8-EE9769AFFE7F}"/>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03A16DA8-302B-4AE1-AF88-B9CFFEEEBABF}"/>
              </a:ext>
            </a:extLst>
          </p:cNvPr>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139035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0FE9-4853-4B02-9ACB-5CAF188470B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058361D0-290C-442A-8B44-B0642C42D6F6}"/>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文本占位符 3">
            <a:extLst>
              <a:ext uri="{FF2B5EF4-FFF2-40B4-BE49-F238E27FC236}">
                <a16:creationId xmlns:a16="http://schemas.microsoft.com/office/drawing/2014/main" id="{DAEF0013-B4AF-4C3C-AB98-C192E7C3911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60A2650F-35B1-4222-8E3D-55C4DBD2B6F3}"/>
              </a:ext>
            </a:extLst>
          </p:cNvPr>
          <p:cNvSpPr>
            <a:spLocks noGrp="1"/>
          </p:cNvSpPr>
          <p:nvPr>
            <p:ph type="dt" sz="half" idx="10"/>
          </p:nvPr>
        </p:nvSpPr>
        <p:spPr/>
        <p:txBody>
          <a:bodyPr/>
          <a:lstStyle/>
          <a:p>
            <a:fld id="{07FE71B4-6F51-425B-9CAC-76C449763005}" type="datetimeFigureOut">
              <a:rPr lang="en-GB" smtClean="0"/>
              <a:t>07/07/2022</a:t>
            </a:fld>
            <a:endParaRPr lang="en-GB"/>
          </a:p>
        </p:txBody>
      </p:sp>
      <p:sp>
        <p:nvSpPr>
          <p:cNvPr id="6" name="页脚占位符 5">
            <a:extLst>
              <a:ext uri="{FF2B5EF4-FFF2-40B4-BE49-F238E27FC236}">
                <a16:creationId xmlns:a16="http://schemas.microsoft.com/office/drawing/2014/main" id="{D6E7498D-7297-4B92-A228-86A6C90602D7}"/>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62A8D0AA-D078-408B-B714-3CE8EF0C9B60}"/>
              </a:ext>
            </a:extLst>
          </p:cNvPr>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06424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FEBB0-8B3B-410D-A075-42A14BE6210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a:extLst>
              <a:ext uri="{FF2B5EF4-FFF2-40B4-BE49-F238E27FC236}">
                <a16:creationId xmlns:a16="http://schemas.microsoft.com/office/drawing/2014/main" id="{8B37B9B3-435A-479F-8455-3BFE235CA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a:extLst>
              <a:ext uri="{FF2B5EF4-FFF2-40B4-BE49-F238E27FC236}">
                <a16:creationId xmlns:a16="http://schemas.microsoft.com/office/drawing/2014/main" id="{2EB4E751-9289-4C4E-9418-EE2ED45DDF6B}"/>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937B3CBA-A6F8-46D2-B8FE-0FCC383C9458}"/>
              </a:ext>
            </a:extLst>
          </p:cNvPr>
          <p:cNvSpPr>
            <a:spLocks noGrp="1"/>
          </p:cNvSpPr>
          <p:nvPr>
            <p:ph type="dt" sz="half" idx="10"/>
          </p:nvPr>
        </p:nvSpPr>
        <p:spPr/>
        <p:txBody>
          <a:bodyPr/>
          <a:lstStyle/>
          <a:p>
            <a:fld id="{07FE71B4-6F51-425B-9CAC-76C449763005}" type="datetimeFigureOut">
              <a:rPr lang="en-GB" smtClean="0"/>
              <a:t>07/07/2022</a:t>
            </a:fld>
            <a:endParaRPr lang="en-GB"/>
          </a:p>
        </p:txBody>
      </p:sp>
      <p:sp>
        <p:nvSpPr>
          <p:cNvPr id="6" name="页脚占位符 5">
            <a:extLst>
              <a:ext uri="{FF2B5EF4-FFF2-40B4-BE49-F238E27FC236}">
                <a16:creationId xmlns:a16="http://schemas.microsoft.com/office/drawing/2014/main" id="{7364EF54-A7CA-4392-9234-4DDE22D71954}"/>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43F75E53-F65D-44C7-939C-A76A1D47C7C1}"/>
              </a:ext>
            </a:extLst>
          </p:cNvPr>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1464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24FEF5-80E6-49C9-85D6-2BC478298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2EAF9174-E843-4ABD-B37E-7C4FA3D21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27DB30D1-E683-4A0D-B10E-812E5E4C6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nstantia" panose="02030602050306030303" pitchFamily="18" charset="0"/>
              </a:defRPr>
            </a:lvl1pPr>
          </a:lstStyle>
          <a:p>
            <a:fld id="{07FE71B4-6F51-425B-9CAC-76C449763005}" type="datetimeFigureOut">
              <a:rPr lang="en-GB" smtClean="0"/>
              <a:t>07/07/2022</a:t>
            </a:fld>
            <a:endParaRPr lang="en-GB"/>
          </a:p>
        </p:txBody>
      </p:sp>
      <p:sp>
        <p:nvSpPr>
          <p:cNvPr id="5" name="页脚占位符 4">
            <a:extLst>
              <a:ext uri="{FF2B5EF4-FFF2-40B4-BE49-F238E27FC236}">
                <a16:creationId xmlns:a16="http://schemas.microsoft.com/office/drawing/2014/main" id="{2E056DC2-E1F5-4995-85FF-140FC7BF9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nstantia" panose="02030602050306030303" pitchFamily="18" charset="0"/>
              </a:defRPr>
            </a:lvl1pPr>
          </a:lstStyle>
          <a:p>
            <a:endParaRPr lang="en-GB"/>
          </a:p>
        </p:txBody>
      </p:sp>
      <p:sp>
        <p:nvSpPr>
          <p:cNvPr id="6" name="灯片编号占位符 5">
            <a:extLst>
              <a:ext uri="{FF2B5EF4-FFF2-40B4-BE49-F238E27FC236}">
                <a16:creationId xmlns:a16="http://schemas.microsoft.com/office/drawing/2014/main" id="{8ED04F22-1EEB-4F3C-8EF1-26E3E5B27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nstantia" panose="02030602050306030303" pitchFamily="18" charset="0"/>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5669663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Constantia" panose="0203060205030603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2F173-678D-8F9A-9DCF-9568819BBA1A}"/>
              </a:ext>
            </a:extLst>
          </p:cNvPr>
          <p:cNvSpPr>
            <a:spLocks noGrp="1"/>
          </p:cNvSpPr>
          <p:nvPr>
            <p:ph type="ctrTitle"/>
          </p:nvPr>
        </p:nvSpPr>
        <p:spPr>
          <a:xfrm>
            <a:off x="546351" y="433545"/>
            <a:ext cx="11139854" cy="930447"/>
          </a:xfrm>
        </p:spPr>
        <p:txBody>
          <a:bodyPr>
            <a:normAutofit/>
          </a:bodyPr>
          <a:lstStyle/>
          <a:p>
            <a:r>
              <a:rPr lang="en-GB" sz="3800">
                <a:solidFill>
                  <a:srgbClr val="FFFFFF"/>
                </a:solidFill>
              </a:rPr>
              <a:t>Secure IoT solution for office building monitoring</a:t>
            </a:r>
          </a:p>
        </p:txBody>
      </p:sp>
      <p:cxnSp>
        <p:nvCxnSpPr>
          <p:cNvPr id="31"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Graphic 4" descr="City outline">
            <a:extLst>
              <a:ext uri="{FF2B5EF4-FFF2-40B4-BE49-F238E27FC236}">
                <a16:creationId xmlns:a16="http://schemas.microsoft.com/office/drawing/2014/main" id="{E4EFAE28-3D64-2F3D-D33F-36514D9080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707" y="2426818"/>
            <a:ext cx="3997637" cy="3997637"/>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Lock">
            <a:extLst>
              <a:ext uri="{FF2B5EF4-FFF2-40B4-BE49-F238E27FC236}">
                <a16:creationId xmlns:a16="http://schemas.microsoft.com/office/drawing/2014/main" id="{EB1230AC-0CA0-CDCA-8A3A-297329A516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4213" y="2426818"/>
            <a:ext cx="3997637" cy="3997637"/>
          </a:xfrm>
          <a:prstGeom prst="rect">
            <a:avLst/>
          </a:prstGeom>
        </p:spPr>
      </p:pic>
    </p:spTree>
    <p:extLst>
      <p:ext uri="{BB962C8B-B14F-4D97-AF65-F5344CB8AC3E}">
        <p14:creationId xmlns:p14="http://schemas.microsoft.com/office/powerpoint/2010/main" val="42077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6B63-7DB9-88CB-7B50-FC0ECD97873E}"/>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F35166A-B000-407E-674D-C475B1F31B02}"/>
              </a:ext>
            </a:extLst>
          </p:cNvPr>
          <p:cNvSpPr>
            <a:spLocks noGrp="1"/>
          </p:cNvSpPr>
          <p:nvPr>
            <p:ph idx="1"/>
          </p:nvPr>
        </p:nvSpPr>
        <p:spPr>
          <a:xfrm>
            <a:off x="2231136" y="2638044"/>
            <a:ext cx="7729728" cy="3600831"/>
          </a:xfrm>
        </p:spPr>
        <p:txBody>
          <a:bodyPr>
            <a:normAutofit fontScale="62500" lnSpcReduction="20000"/>
          </a:bodyPr>
          <a:lstStyle/>
          <a:p>
            <a:r>
              <a:rPr lang="en-GB" dirty="0"/>
              <a:t>In order to fulfil the security needs of connecting an IoT node directly to the internet, enough computational power must be ensured in order to perform complex cryptographic operations, which the ESP32 provided</a:t>
            </a:r>
          </a:p>
          <a:p>
            <a:r>
              <a:rPr lang="en-GB" dirty="0"/>
              <a:t>Confidentiality had to be ensured for the secrets store on device, placing the key in a tamper resistant medium</a:t>
            </a:r>
          </a:p>
          <a:p>
            <a:r>
              <a:rPr lang="en-GB" dirty="0"/>
              <a:t>Attestation of the node prevents injection of malicious data</a:t>
            </a:r>
          </a:p>
          <a:p>
            <a:r>
              <a:rPr lang="en-GB" dirty="0"/>
              <a:t>Outliers are filtered out using a Convolutional Neural Network before publishing sensor data</a:t>
            </a:r>
          </a:p>
          <a:p>
            <a:r>
              <a:rPr lang="en-GB" dirty="0"/>
              <a:t>Retrieval of the records is done securely over HTTPS</a:t>
            </a:r>
          </a:p>
          <a:p>
            <a:r>
              <a:rPr lang="en-GB" dirty="0"/>
              <a:t>The cloud hosted applications follow a microservice architecture</a:t>
            </a:r>
          </a:p>
          <a:p>
            <a:r>
              <a:rPr lang="en-GB" dirty="0"/>
              <a:t>Authorization is verified before returning any sensor data, using an IDP and JWT</a:t>
            </a:r>
          </a:p>
        </p:txBody>
      </p:sp>
    </p:spTree>
    <p:extLst>
      <p:ext uri="{BB962C8B-B14F-4D97-AF65-F5344CB8AC3E}">
        <p14:creationId xmlns:p14="http://schemas.microsoft.com/office/powerpoint/2010/main" val="18783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7869-DD61-EF12-9499-F148CF88E5E8}"/>
              </a:ext>
            </a:extLst>
          </p:cNvPr>
          <p:cNvSpPr>
            <a:spLocks noGrp="1"/>
          </p:cNvSpPr>
          <p:nvPr>
            <p:ph type="title"/>
          </p:nvPr>
        </p:nvSpPr>
        <p:spPr>
          <a:xfrm>
            <a:off x="1262729" y="1289303"/>
            <a:ext cx="9638443" cy="3339303"/>
          </a:xfrm>
          <a:ln>
            <a:solidFill>
              <a:schemeClr val="tx1"/>
            </a:solid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THANKS</a:t>
            </a:r>
          </a:p>
        </p:txBody>
      </p:sp>
    </p:spTree>
    <p:extLst>
      <p:ext uri="{BB962C8B-B14F-4D97-AF65-F5344CB8AC3E}">
        <p14:creationId xmlns:p14="http://schemas.microsoft.com/office/powerpoint/2010/main" val="250240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A02B-69D3-86A8-174E-E7E0191373A6}"/>
              </a:ext>
            </a:extLst>
          </p:cNvPr>
          <p:cNvSpPr>
            <a:spLocks noGrp="1"/>
          </p:cNvSpPr>
          <p:nvPr>
            <p:ph type="title"/>
          </p:nvPr>
        </p:nvSpPr>
        <p:spPr>
          <a:xfrm>
            <a:off x="2231136" y="3781241"/>
            <a:ext cx="7729729" cy="855406"/>
          </a:xfrm>
          <a:solidFill>
            <a:schemeClr val="bg1"/>
          </a:solidFill>
          <a:ln>
            <a:solidFill>
              <a:schemeClr val="tx1"/>
            </a:solidFill>
          </a:ln>
        </p:spPr>
        <p:txBody>
          <a:bodyPr>
            <a:normAutofit/>
          </a:bodyPr>
          <a:lstStyle/>
          <a:p>
            <a:r>
              <a:rPr lang="en-GB" sz="2400">
                <a:solidFill>
                  <a:schemeClr val="tx1"/>
                </a:solidFill>
              </a:rPr>
              <a:t>Purpose of the thesis</a:t>
            </a:r>
            <a:endParaRPr lang="en-GB" sz="2400" dirty="0">
              <a:solidFill>
                <a:schemeClr val="tx1"/>
              </a:solidFill>
            </a:endParaRPr>
          </a:p>
        </p:txBody>
      </p:sp>
      <p:sp>
        <p:nvSpPr>
          <p:cNvPr id="3" name="Content Placeholder 2">
            <a:extLst>
              <a:ext uri="{FF2B5EF4-FFF2-40B4-BE49-F238E27FC236}">
                <a16:creationId xmlns:a16="http://schemas.microsoft.com/office/drawing/2014/main" id="{0D996FB7-A17C-679F-2C32-F8E3C44E00B7}"/>
              </a:ext>
            </a:extLst>
          </p:cNvPr>
          <p:cNvSpPr>
            <a:spLocks noGrp="1"/>
          </p:cNvSpPr>
          <p:nvPr>
            <p:ph idx="1"/>
          </p:nvPr>
        </p:nvSpPr>
        <p:spPr>
          <a:xfrm>
            <a:off x="2238412" y="4846076"/>
            <a:ext cx="7715177" cy="1271556"/>
          </a:xfrm>
        </p:spPr>
        <p:txBody>
          <a:bodyPr>
            <a:normAutofit fontScale="92500" lnSpcReduction="20000"/>
          </a:bodyPr>
          <a:lstStyle/>
          <a:p>
            <a:pPr marL="0" indent="0">
              <a:buNone/>
            </a:pPr>
            <a:r>
              <a:rPr lang="en-GB">
                <a:solidFill>
                  <a:schemeClr val="tx1"/>
                </a:solidFill>
              </a:rPr>
              <a:t>Designing a low-powered IoT solution which enforces entity attestation and securely transmits data into the cloud, performing edge Machine Learning and issuing blockchain transactions</a:t>
            </a:r>
            <a:endParaRPr lang="en-GB" dirty="0">
              <a:solidFill>
                <a:schemeClr val="tx1"/>
              </a:solidFill>
            </a:endParaRPr>
          </a:p>
        </p:txBody>
      </p:sp>
      <p:pic>
        <p:nvPicPr>
          <p:cNvPr id="9" name="Graphic 8">
            <a:extLst>
              <a:ext uri="{FF2B5EF4-FFF2-40B4-BE49-F238E27FC236}">
                <a16:creationId xmlns:a16="http://schemas.microsoft.com/office/drawing/2014/main" id="{60BBCB2D-C732-4990-4405-A6495A9A5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3043" y="194757"/>
            <a:ext cx="4865914" cy="3234241"/>
          </a:xfrm>
          <a:prstGeom prst="rect">
            <a:avLst/>
          </a:prstGeom>
        </p:spPr>
      </p:pic>
    </p:spTree>
    <p:extLst>
      <p:ext uri="{BB962C8B-B14F-4D97-AF65-F5344CB8AC3E}">
        <p14:creationId xmlns:p14="http://schemas.microsoft.com/office/powerpoint/2010/main" val="60957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EC93-2E2C-0DBC-CFD1-C4A90EAB2AD4}"/>
              </a:ext>
            </a:extLst>
          </p:cNvPr>
          <p:cNvSpPr>
            <a:spLocks noGrp="1"/>
          </p:cNvSpPr>
          <p:nvPr>
            <p:ph type="title"/>
          </p:nvPr>
        </p:nvSpPr>
        <p:spPr>
          <a:xfrm>
            <a:off x="8181171" y="2681103"/>
            <a:ext cx="3363974" cy="1495794"/>
          </a:xfrm>
          <a:solidFill>
            <a:schemeClr val="bg1"/>
          </a:solidFill>
          <a:ln>
            <a:solidFill>
              <a:schemeClr val="tx1"/>
            </a:solidFill>
          </a:ln>
        </p:spPr>
        <p:txBody>
          <a:bodyPr wrap="square">
            <a:normAutofit/>
          </a:bodyPr>
          <a:lstStyle/>
          <a:p>
            <a:r>
              <a:rPr lang="en-GB" dirty="0">
                <a:solidFill>
                  <a:schemeClr val="tx1"/>
                </a:solidFill>
              </a:rPr>
              <a:t>Contents</a:t>
            </a:r>
          </a:p>
        </p:txBody>
      </p:sp>
      <p:graphicFrame>
        <p:nvGraphicFramePr>
          <p:cNvPr id="5" name="Content Placeholder 2">
            <a:extLst>
              <a:ext uri="{FF2B5EF4-FFF2-40B4-BE49-F238E27FC236}">
                <a16:creationId xmlns:a16="http://schemas.microsoft.com/office/drawing/2014/main" id="{22D01442-05C2-9695-ED70-163D900270EF}"/>
              </a:ext>
            </a:extLst>
          </p:cNvPr>
          <p:cNvGraphicFramePr>
            <a:graphicFrameLocks noGrp="1"/>
          </p:cNvGraphicFramePr>
          <p:nvPr>
            <p:ph idx="1"/>
            <p:extLst>
              <p:ext uri="{D42A27DB-BD31-4B8C-83A1-F6EECF244321}">
                <p14:modId xmlns:p14="http://schemas.microsoft.com/office/powerpoint/2010/main" val="4169969991"/>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33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4AA9-24B1-780B-82FA-0D1F98577EB5}"/>
              </a:ext>
            </a:extLst>
          </p:cNvPr>
          <p:cNvSpPr>
            <a:spLocks noGrp="1"/>
          </p:cNvSpPr>
          <p:nvPr>
            <p:ph type="title"/>
          </p:nvPr>
        </p:nvSpPr>
        <p:spPr>
          <a:xfrm>
            <a:off x="804670" y="978776"/>
            <a:ext cx="3044953" cy="1174991"/>
          </a:xfrm>
        </p:spPr>
        <p:txBody>
          <a:bodyPr>
            <a:normAutofit/>
          </a:bodyPr>
          <a:lstStyle/>
          <a:p>
            <a:r>
              <a:rPr lang="en-GB" sz="2000"/>
              <a:t>INTRODUCTION</a:t>
            </a:r>
          </a:p>
        </p:txBody>
      </p:sp>
      <p:sp>
        <p:nvSpPr>
          <p:cNvPr id="3" name="Content Placeholder 2">
            <a:extLst>
              <a:ext uri="{FF2B5EF4-FFF2-40B4-BE49-F238E27FC236}">
                <a16:creationId xmlns:a16="http://schemas.microsoft.com/office/drawing/2014/main" id="{45903C9E-F645-C396-1D3A-5F88A693D2AD}"/>
              </a:ext>
            </a:extLst>
          </p:cNvPr>
          <p:cNvSpPr>
            <a:spLocks noGrp="1"/>
          </p:cNvSpPr>
          <p:nvPr>
            <p:ph idx="1"/>
          </p:nvPr>
        </p:nvSpPr>
        <p:spPr>
          <a:xfrm>
            <a:off x="242531" y="3076608"/>
            <a:ext cx="4169229" cy="3255252"/>
          </a:xfrm>
        </p:spPr>
        <p:txBody>
          <a:bodyPr>
            <a:normAutofit/>
          </a:bodyPr>
          <a:lstStyle/>
          <a:p>
            <a:r>
              <a:rPr lang="en-GB" sz="1600" dirty="0"/>
              <a:t>Current IoT fog computing solutions pose a severe security risk by introducing single points of failure: the gateway</a:t>
            </a:r>
          </a:p>
          <a:p>
            <a:r>
              <a:rPr lang="en-GB" sz="1600" dirty="0"/>
              <a:t>Creating an architecture that is more resilient is imperative in mission-critical applications</a:t>
            </a:r>
          </a:p>
          <a:p>
            <a:endParaRPr lang="en-GB" sz="1600" dirty="0"/>
          </a:p>
        </p:txBody>
      </p:sp>
      <p:pic>
        <p:nvPicPr>
          <p:cNvPr id="5" name="Picture 4">
            <a:extLst>
              <a:ext uri="{FF2B5EF4-FFF2-40B4-BE49-F238E27FC236}">
                <a16:creationId xmlns:a16="http://schemas.microsoft.com/office/drawing/2014/main" id="{917A4A65-E066-A78A-981A-61B1FDC9DA2C}"/>
              </a:ext>
            </a:extLst>
          </p:cNvPr>
          <p:cNvPicPr>
            <a:picLocks noChangeAspect="1"/>
          </p:cNvPicPr>
          <p:nvPr/>
        </p:nvPicPr>
        <p:blipFill rotWithShape="1">
          <a:blip r:embed="rId2"/>
          <a:srcRect r="1904"/>
          <a:stretch/>
        </p:blipFill>
        <p:spPr>
          <a:xfrm>
            <a:off x="4654296" y="10"/>
            <a:ext cx="7537704" cy="6857990"/>
          </a:xfrm>
          <a:prstGeom prst="rect">
            <a:avLst/>
          </a:prstGeom>
        </p:spPr>
      </p:pic>
    </p:spTree>
    <p:extLst>
      <p:ext uri="{BB962C8B-B14F-4D97-AF65-F5344CB8AC3E}">
        <p14:creationId xmlns:p14="http://schemas.microsoft.com/office/powerpoint/2010/main" val="320739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0EFA-9DF1-BC1D-F52A-2ACF21445E09}"/>
              </a:ext>
            </a:extLst>
          </p:cNvPr>
          <p:cNvSpPr>
            <a:spLocks noGrp="1"/>
          </p:cNvSpPr>
          <p:nvPr>
            <p:ph type="title"/>
          </p:nvPr>
        </p:nvSpPr>
        <p:spPr>
          <a:xfrm>
            <a:off x="6736080" y="2958106"/>
            <a:ext cx="4797453" cy="941796"/>
          </a:xfrm>
        </p:spPr>
        <p:txBody>
          <a:bodyPr vert="horz" wrap="square" lIns="182880" tIns="182880" rIns="182880" bIns="182880" rtlCol="0" anchor="ctr">
            <a:normAutofit fontScale="90000"/>
          </a:bodyPr>
          <a:lstStyle/>
          <a:p>
            <a:r>
              <a:rPr lang="en-US" sz="2400" kern="1200" cap="all" spc="200" baseline="0" dirty="0">
                <a:solidFill>
                  <a:srgbClr val="262626"/>
                </a:solidFill>
                <a:latin typeface="+mj-lt"/>
                <a:ea typeface="+mj-ea"/>
                <a:cs typeface="+mj-cs"/>
              </a:rPr>
              <a:t>Architecture overview</a:t>
            </a:r>
          </a:p>
        </p:txBody>
      </p:sp>
      <p:pic>
        <p:nvPicPr>
          <p:cNvPr id="5" name="Content Placeholder 4" descr="Diagram&#10;&#10;Description automatically generated">
            <a:extLst>
              <a:ext uri="{FF2B5EF4-FFF2-40B4-BE49-F238E27FC236}">
                <a16:creationId xmlns:a16="http://schemas.microsoft.com/office/drawing/2014/main" id="{9D7B0376-835A-5A4B-364A-BAAA2E455318}"/>
              </a:ext>
            </a:extLst>
          </p:cNvPr>
          <p:cNvPicPr>
            <a:picLocks noGrp="1" noChangeAspect="1"/>
          </p:cNvPicPr>
          <p:nvPr>
            <p:ph idx="1"/>
          </p:nvPr>
        </p:nvPicPr>
        <p:blipFill rotWithShape="1">
          <a:blip r:embed="rId2"/>
          <a:srcRect t="3250"/>
          <a:stretch/>
        </p:blipFill>
        <p:spPr>
          <a:xfrm>
            <a:off x="1" y="10"/>
            <a:ext cx="6095999" cy="6857990"/>
          </a:xfrm>
          <a:prstGeom prst="rect">
            <a:avLst/>
          </a:prstGeom>
        </p:spPr>
      </p:pic>
    </p:spTree>
    <p:extLst>
      <p:ext uri="{BB962C8B-B14F-4D97-AF65-F5344CB8AC3E}">
        <p14:creationId xmlns:p14="http://schemas.microsoft.com/office/powerpoint/2010/main" val="207245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4E92-6551-EED0-C910-F2DCB43B8701}"/>
              </a:ext>
            </a:extLst>
          </p:cNvPr>
          <p:cNvSpPr>
            <a:spLocks noGrp="1"/>
          </p:cNvSpPr>
          <p:nvPr>
            <p:ph type="title"/>
          </p:nvPr>
        </p:nvSpPr>
        <p:spPr>
          <a:xfrm>
            <a:off x="6900672" y="978776"/>
            <a:ext cx="4486656" cy="1174991"/>
          </a:xfrm>
        </p:spPr>
        <p:txBody>
          <a:bodyPr>
            <a:normAutofit/>
          </a:bodyPr>
          <a:lstStyle/>
          <a:p>
            <a:r>
              <a:rPr lang="en-GB" sz="2400"/>
              <a:t>Design of the IoT node</a:t>
            </a:r>
          </a:p>
        </p:txBody>
      </p:sp>
      <p:sp>
        <p:nvSpPr>
          <p:cNvPr id="3" name="Content Placeholder 2">
            <a:extLst>
              <a:ext uri="{FF2B5EF4-FFF2-40B4-BE49-F238E27FC236}">
                <a16:creationId xmlns:a16="http://schemas.microsoft.com/office/drawing/2014/main" id="{E467556A-D623-6EBE-0946-70E42E55CA99}"/>
              </a:ext>
            </a:extLst>
          </p:cNvPr>
          <p:cNvSpPr>
            <a:spLocks noGrp="1"/>
          </p:cNvSpPr>
          <p:nvPr>
            <p:ph idx="1"/>
          </p:nvPr>
        </p:nvSpPr>
        <p:spPr>
          <a:xfrm>
            <a:off x="6281057" y="2640691"/>
            <a:ext cx="5791199" cy="3870175"/>
          </a:xfrm>
        </p:spPr>
        <p:txBody>
          <a:bodyPr>
            <a:normAutofit fontScale="62500" lnSpcReduction="20000"/>
          </a:bodyPr>
          <a:lstStyle/>
          <a:p>
            <a:r>
              <a:rPr lang="en-GB" dirty="0"/>
              <a:t>Built using off the shelf components:</a:t>
            </a:r>
          </a:p>
          <a:p>
            <a:pPr lvl="1"/>
            <a:r>
              <a:rPr lang="en-GB" dirty="0"/>
              <a:t>Espressif ESP32</a:t>
            </a:r>
          </a:p>
          <a:p>
            <a:pPr lvl="1"/>
            <a:r>
              <a:rPr lang="en-GB" dirty="0"/>
              <a:t>DHT11 Temperature and Humidity Sensor</a:t>
            </a:r>
          </a:p>
          <a:p>
            <a:pPr lvl="1"/>
            <a:r>
              <a:rPr lang="en-GB" dirty="0"/>
              <a:t>SW-420 Vibration Sensor</a:t>
            </a:r>
          </a:p>
          <a:p>
            <a:pPr lvl="1"/>
            <a:r>
              <a:rPr lang="en-GB" dirty="0"/>
              <a:t>MQ-2 Gas Sensor</a:t>
            </a:r>
          </a:p>
          <a:p>
            <a:r>
              <a:rPr lang="en-GB" dirty="0"/>
              <a:t>Performs Edge Machine Learning</a:t>
            </a:r>
          </a:p>
          <a:p>
            <a:r>
              <a:rPr lang="en-GB" dirty="0"/>
              <a:t>Issues blockchain transactions</a:t>
            </a:r>
          </a:p>
          <a:p>
            <a:r>
              <a:rPr lang="en-GB" dirty="0"/>
              <a:t>Runs ESP-IDF and uses a CMake derived build system</a:t>
            </a:r>
          </a:p>
          <a:p>
            <a:r>
              <a:rPr lang="en-GB" dirty="0"/>
              <a:t>Has two </a:t>
            </a:r>
            <a:r>
              <a:rPr lang="en-GB" dirty="0" err="1"/>
              <a:t>Xtensa</a:t>
            </a:r>
            <a:r>
              <a:rPr lang="en-GB" dirty="0"/>
              <a:t> LX6 CPU cores and supports FreeRTOS</a:t>
            </a:r>
          </a:p>
          <a:p>
            <a:r>
              <a:rPr lang="en-GB" dirty="0"/>
              <a:t>Baked-in support for mbedTLS, which offers a plethora of cryptographic operations</a:t>
            </a:r>
          </a:p>
          <a:p>
            <a:r>
              <a:rPr lang="en-GB" dirty="0"/>
              <a:t>Sensor data is sent CBOR encoded and formatted according to the IPSO guidelines</a:t>
            </a:r>
          </a:p>
        </p:txBody>
      </p:sp>
      <p:pic>
        <p:nvPicPr>
          <p:cNvPr id="4" name="Picture 3" descr="Diagram, schematic&#10;&#10;Description automatically generated">
            <a:extLst>
              <a:ext uri="{FF2B5EF4-FFF2-40B4-BE49-F238E27FC236}">
                <a16:creationId xmlns:a16="http://schemas.microsoft.com/office/drawing/2014/main" id="{7B2746C0-8112-E1B2-B535-55C635789DB8}"/>
              </a:ext>
            </a:extLst>
          </p:cNvPr>
          <p:cNvPicPr>
            <a:picLocks noChangeAspect="1"/>
          </p:cNvPicPr>
          <p:nvPr/>
        </p:nvPicPr>
        <p:blipFill rotWithShape="1">
          <a:blip r:embed="rId2"/>
          <a:srcRect t="5073" r="-1" b="-1"/>
          <a:stretch/>
        </p:blipFill>
        <p:spPr>
          <a:xfrm>
            <a:off x="20" y="10"/>
            <a:ext cx="6086621" cy="6857990"/>
          </a:xfrm>
          <a:prstGeom prst="rect">
            <a:avLst/>
          </a:prstGeom>
        </p:spPr>
      </p:pic>
    </p:spTree>
    <p:extLst>
      <p:ext uri="{BB962C8B-B14F-4D97-AF65-F5344CB8AC3E}">
        <p14:creationId xmlns:p14="http://schemas.microsoft.com/office/powerpoint/2010/main" val="240179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2A19-E06F-18CB-0D73-1DA45F490F27}"/>
              </a:ext>
            </a:extLst>
          </p:cNvPr>
          <p:cNvSpPr>
            <a:spLocks noGrp="1"/>
          </p:cNvSpPr>
          <p:nvPr>
            <p:ph type="title"/>
          </p:nvPr>
        </p:nvSpPr>
        <p:spPr>
          <a:xfrm>
            <a:off x="804672" y="964692"/>
            <a:ext cx="3066937" cy="1188720"/>
          </a:xfrm>
        </p:spPr>
        <p:txBody>
          <a:bodyPr>
            <a:normAutofit/>
          </a:bodyPr>
          <a:lstStyle/>
          <a:p>
            <a:r>
              <a:rPr lang="en-GB" sz="2400"/>
              <a:t>Cloud-Hosted Microservices</a:t>
            </a:r>
          </a:p>
        </p:txBody>
      </p:sp>
      <p:sp>
        <p:nvSpPr>
          <p:cNvPr id="3" name="Content Placeholder 2">
            <a:extLst>
              <a:ext uri="{FF2B5EF4-FFF2-40B4-BE49-F238E27FC236}">
                <a16:creationId xmlns:a16="http://schemas.microsoft.com/office/drawing/2014/main" id="{D25E45EC-159F-F9D3-79DF-2BF9BC263593}"/>
              </a:ext>
            </a:extLst>
          </p:cNvPr>
          <p:cNvSpPr>
            <a:spLocks noGrp="1"/>
          </p:cNvSpPr>
          <p:nvPr>
            <p:ph idx="1"/>
          </p:nvPr>
        </p:nvSpPr>
        <p:spPr>
          <a:xfrm>
            <a:off x="87086" y="2638044"/>
            <a:ext cx="4736280" cy="3263206"/>
          </a:xfrm>
        </p:spPr>
        <p:txBody>
          <a:bodyPr>
            <a:normAutofit/>
          </a:bodyPr>
          <a:lstStyle/>
          <a:p>
            <a:pPr>
              <a:lnSpc>
                <a:spcPct val="90000"/>
              </a:lnSpc>
            </a:pPr>
            <a:r>
              <a:rPr lang="en-GB" sz="1100" dirty="0"/>
              <a:t>Hosted on an Oracle Cloud Instance with 4 ARM cores and 24 GB of RAM</a:t>
            </a:r>
          </a:p>
          <a:p>
            <a:pPr>
              <a:lnSpc>
                <a:spcPct val="90000"/>
              </a:lnSpc>
            </a:pPr>
            <a:r>
              <a:rPr lang="en-GB" sz="1100" dirty="0"/>
              <a:t>Developed in Spring Boot</a:t>
            </a:r>
          </a:p>
          <a:p>
            <a:pPr>
              <a:lnSpc>
                <a:spcPct val="90000"/>
              </a:lnSpc>
            </a:pPr>
            <a:r>
              <a:rPr lang="en-GB" sz="1100" dirty="0"/>
              <a:t>Conforms to the microservice architecture: exposes all available endpoints through a web-facing gateway</a:t>
            </a:r>
          </a:p>
          <a:p>
            <a:pPr>
              <a:lnSpc>
                <a:spcPct val="90000"/>
              </a:lnSpc>
            </a:pPr>
            <a:r>
              <a:rPr lang="en-GB" sz="1100" dirty="0"/>
              <a:t>Runtime serving of configuration files using Spring Cloud Configuration Server</a:t>
            </a:r>
          </a:p>
          <a:p>
            <a:pPr>
              <a:lnSpc>
                <a:spcPct val="90000"/>
              </a:lnSpc>
            </a:pPr>
            <a:r>
              <a:rPr lang="en-GB" sz="1100" dirty="0"/>
              <a:t>Service Discovery through Netflix Eureka Server</a:t>
            </a:r>
          </a:p>
          <a:p>
            <a:pPr>
              <a:lnSpc>
                <a:spcPct val="90000"/>
              </a:lnSpc>
            </a:pPr>
            <a:r>
              <a:rPr lang="en-GB" sz="1100" dirty="0"/>
              <a:t>Transport layer security through HTTPS</a:t>
            </a:r>
          </a:p>
          <a:p>
            <a:pPr>
              <a:lnSpc>
                <a:spcPct val="90000"/>
              </a:lnSpc>
            </a:pPr>
            <a:r>
              <a:rPr lang="en-GB" sz="1100" dirty="0"/>
              <a:t>All requests are authenticated using JWT</a:t>
            </a:r>
          </a:p>
          <a:p>
            <a:pPr>
              <a:lnSpc>
                <a:spcPct val="90000"/>
              </a:lnSpc>
            </a:pPr>
            <a:r>
              <a:rPr lang="en-GB" sz="1100" dirty="0"/>
              <a:t>Deployed using Docker Compose</a:t>
            </a:r>
          </a:p>
          <a:p>
            <a:pPr>
              <a:lnSpc>
                <a:spcPct val="90000"/>
              </a:lnSpc>
            </a:pPr>
            <a:endParaRPr lang="en-GB" sz="1100" dirty="0"/>
          </a:p>
        </p:txBody>
      </p:sp>
      <p:pic>
        <p:nvPicPr>
          <p:cNvPr id="5" name="Picture 4" descr="Diagram&#10;&#10;Description automatically generated">
            <a:extLst>
              <a:ext uri="{FF2B5EF4-FFF2-40B4-BE49-F238E27FC236}">
                <a16:creationId xmlns:a16="http://schemas.microsoft.com/office/drawing/2014/main" id="{17597BFD-3B68-DF0B-F473-3039CF21BC63}"/>
              </a:ext>
            </a:extLst>
          </p:cNvPr>
          <p:cNvPicPr>
            <a:picLocks noChangeAspect="1"/>
          </p:cNvPicPr>
          <p:nvPr/>
        </p:nvPicPr>
        <p:blipFill>
          <a:blip r:embed="rId2"/>
          <a:stretch>
            <a:fillRect/>
          </a:stretch>
        </p:blipFill>
        <p:spPr>
          <a:xfrm>
            <a:off x="5160264" y="1389637"/>
            <a:ext cx="6227064" cy="4078726"/>
          </a:xfrm>
          <a:prstGeom prst="rect">
            <a:avLst/>
          </a:prstGeom>
        </p:spPr>
      </p:pic>
    </p:spTree>
    <p:extLst>
      <p:ext uri="{BB962C8B-B14F-4D97-AF65-F5344CB8AC3E}">
        <p14:creationId xmlns:p14="http://schemas.microsoft.com/office/powerpoint/2010/main" val="342794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CF97-8815-AA12-C744-A3D9F3CD6332}"/>
              </a:ext>
            </a:extLst>
          </p:cNvPr>
          <p:cNvSpPr>
            <a:spLocks noGrp="1"/>
          </p:cNvSpPr>
          <p:nvPr>
            <p:ph type="title"/>
          </p:nvPr>
        </p:nvSpPr>
        <p:spPr/>
        <p:txBody>
          <a:bodyPr/>
          <a:lstStyle/>
          <a:p>
            <a:r>
              <a:rPr lang="en-GB"/>
              <a:t>Securing the solution</a:t>
            </a:r>
            <a:br>
              <a:rPr lang="en-GB"/>
            </a:br>
            <a:r>
              <a:rPr lang="en-GB"/>
              <a:t>Attestation Service</a:t>
            </a:r>
            <a:endParaRPr lang="en-GB" dirty="0"/>
          </a:p>
        </p:txBody>
      </p:sp>
      <p:sp>
        <p:nvSpPr>
          <p:cNvPr id="3" name="Content Placeholder 2">
            <a:extLst>
              <a:ext uri="{FF2B5EF4-FFF2-40B4-BE49-F238E27FC236}">
                <a16:creationId xmlns:a16="http://schemas.microsoft.com/office/drawing/2014/main" id="{E9F22470-07C3-448D-F7E0-340F2CA7E683}"/>
              </a:ext>
            </a:extLst>
          </p:cNvPr>
          <p:cNvSpPr>
            <a:spLocks noGrp="1"/>
          </p:cNvSpPr>
          <p:nvPr>
            <p:ph idx="1"/>
          </p:nvPr>
        </p:nvSpPr>
        <p:spPr>
          <a:xfrm>
            <a:off x="1469572" y="2362200"/>
            <a:ext cx="9252856" cy="4038600"/>
          </a:xfrm>
        </p:spPr>
        <p:txBody>
          <a:bodyPr>
            <a:normAutofit fontScale="85000" lnSpcReduction="20000"/>
          </a:bodyPr>
          <a:lstStyle/>
          <a:p>
            <a:r>
              <a:rPr lang="en-GB" dirty="0"/>
              <a:t>The origin of each IoT node is attested by the Attestation Service</a:t>
            </a:r>
          </a:p>
          <a:p>
            <a:pPr lvl="1"/>
            <a:r>
              <a:rPr lang="en-GB" dirty="0"/>
              <a:t>Mutual authentication is performed using signed X.509 certificates</a:t>
            </a:r>
          </a:p>
          <a:p>
            <a:pPr lvl="1"/>
            <a:r>
              <a:rPr lang="en-GB" dirty="0"/>
              <a:t>Elliptic Curve Ephemeral Diffie Hellman is used for session-key establishment</a:t>
            </a:r>
          </a:p>
          <a:p>
            <a:pPr lvl="1"/>
            <a:r>
              <a:rPr lang="en-GB" dirty="0"/>
              <a:t>The key is tested by encrypting a sequence of 16 bytes using AES in CBC mode</a:t>
            </a:r>
          </a:p>
          <a:p>
            <a:pPr lvl="1"/>
            <a:r>
              <a:rPr lang="en-GB" dirty="0"/>
              <a:t>Attestation is finished when the IoT node sends the encrypted sequence alongside the unique identifier of the device</a:t>
            </a:r>
          </a:p>
          <a:p>
            <a:r>
              <a:rPr lang="en-GB" dirty="0"/>
              <a:t>Besides attesting the origin of the node, this step is used to upsert information about the IoT node</a:t>
            </a:r>
          </a:p>
          <a:p>
            <a:r>
              <a:rPr lang="en-GB" dirty="0"/>
              <a:t>Each node is assigned an Instance ID based on the sent unique identifier</a:t>
            </a:r>
          </a:p>
          <a:p>
            <a:r>
              <a:rPr lang="en-GB" dirty="0"/>
              <a:t>The established session key is used to connect to the MQTT broker in TLS-PSK mode to limit power consumption</a:t>
            </a:r>
          </a:p>
        </p:txBody>
      </p:sp>
    </p:spTree>
    <p:extLst>
      <p:ext uri="{BB962C8B-B14F-4D97-AF65-F5344CB8AC3E}">
        <p14:creationId xmlns:p14="http://schemas.microsoft.com/office/powerpoint/2010/main" val="353166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83E-AECB-0C8A-10D2-CDE90CA51038}"/>
              </a:ext>
            </a:extLst>
          </p:cNvPr>
          <p:cNvSpPr>
            <a:spLocks noGrp="1"/>
          </p:cNvSpPr>
          <p:nvPr>
            <p:ph type="title"/>
          </p:nvPr>
        </p:nvSpPr>
        <p:spPr/>
        <p:txBody>
          <a:bodyPr>
            <a:normAutofit/>
          </a:bodyPr>
          <a:lstStyle/>
          <a:p>
            <a:r>
              <a:rPr lang="en-GB" dirty="0"/>
              <a:t>Securing the Solution</a:t>
            </a:r>
            <a:br>
              <a:rPr lang="en-GB" dirty="0"/>
            </a:br>
            <a:r>
              <a:rPr lang="en-GB" dirty="0"/>
              <a:t>Protecting Secrets</a:t>
            </a:r>
          </a:p>
        </p:txBody>
      </p:sp>
      <p:graphicFrame>
        <p:nvGraphicFramePr>
          <p:cNvPr id="5" name="Content Placeholder 2">
            <a:extLst>
              <a:ext uri="{FF2B5EF4-FFF2-40B4-BE49-F238E27FC236}">
                <a16:creationId xmlns:a16="http://schemas.microsoft.com/office/drawing/2014/main" id="{97F10694-B496-55A9-F516-3E7401054E48}"/>
              </a:ext>
            </a:extLst>
          </p:cNvPr>
          <p:cNvGraphicFramePr>
            <a:graphicFrameLocks noGrp="1"/>
          </p:cNvGraphicFramePr>
          <p:nvPr>
            <p:ph idx="1"/>
            <p:extLst>
              <p:ext uri="{D42A27DB-BD31-4B8C-83A1-F6EECF244321}">
                <p14:modId xmlns:p14="http://schemas.microsoft.com/office/powerpoint/2010/main" val="3709429712"/>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066848"/>
      </p:ext>
    </p:extLst>
  </p:cSld>
  <p:clrMapOvr>
    <a:masterClrMapping/>
  </p:clrMapOvr>
</p:sld>
</file>

<file path=ppt/theme/theme1.xml><?xml version="1.0" encoding="utf-8"?>
<a:theme xmlns:a="http://schemas.openxmlformats.org/drawingml/2006/main" name="Start Up Corporation Template - 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 Up Corporation template</Template>
  <TotalTime>1488</TotalTime>
  <Words>517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Constantia</vt:lpstr>
      <vt:lpstr>Franklin Gothic Book</vt:lpstr>
      <vt:lpstr>Start Up Corporation Template - Freepptbackgrounds.net</vt:lpstr>
      <vt:lpstr>Secure IoT solution for office building monitoring</vt:lpstr>
      <vt:lpstr>Purpose of the thesis</vt:lpstr>
      <vt:lpstr>Contents</vt:lpstr>
      <vt:lpstr>INTRODUCTION</vt:lpstr>
      <vt:lpstr>Architecture overview</vt:lpstr>
      <vt:lpstr>Design of the IoT node</vt:lpstr>
      <vt:lpstr>Cloud-Hosted Microservices</vt:lpstr>
      <vt:lpstr>Securing the solution Attestation Service</vt:lpstr>
      <vt:lpstr>Securing the Solution Protecting Secrets</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Iot solution for office building monitoring</dc:title>
  <dc:creator>Andrei Cazacu</dc:creator>
  <cp:lastModifiedBy>Andrei Cazacu</cp:lastModifiedBy>
  <cp:revision>53</cp:revision>
  <dcterms:created xsi:type="dcterms:W3CDTF">2022-07-06T08:19:24Z</dcterms:created>
  <dcterms:modified xsi:type="dcterms:W3CDTF">2022-07-07T13:01:25Z</dcterms:modified>
</cp:coreProperties>
</file>