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893675" cy="8594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7026" y="1406591"/>
            <a:ext cx="10959624" cy="2992238"/>
          </a:xfrm>
        </p:spPr>
        <p:txBody>
          <a:bodyPr anchor="b"/>
          <a:lstStyle>
            <a:lvl1pPr algn="ctr">
              <a:defRPr sz="7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1710" y="4514221"/>
            <a:ext cx="9670256" cy="2075068"/>
          </a:xfrm>
        </p:spPr>
        <p:txBody>
          <a:bodyPr/>
          <a:lstStyle>
            <a:lvl1pPr marL="0" indent="0" algn="ctr">
              <a:buNone/>
              <a:defRPr sz="3008"/>
            </a:lvl1pPr>
            <a:lvl2pPr marL="572963" indent="0" algn="ctr">
              <a:buNone/>
              <a:defRPr sz="2506"/>
            </a:lvl2pPr>
            <a:lvl3pPr marL="1145926" indent="0" algn="ctr">
              <a:buNone/>
              <a:defRPr sz="2256"/>
            </a:lvl3pPr>
            <a:lvl4pPr marL="1718889" indent="0" algn="ctr">
              <a:buNone/>
              <a:defRPr sz="2005"/>
            </a:lvl4pPr>
            <a:lvl5pPr marL="2291852" indent="0" algn="ctr">
              <a:buNone/>
              <a:defRPr sz="2005"/>
            </a:lvl5pPr>
            <a:lvl6pPr marL="2864815" indent="0" algn="ctr">
              <a:buNone/>
              <a:defRPr sz="2005"/>
            </a:lvl6pPr>
            <a:lvl7pPr marL="3437778" indent="0" algn="ctr">
              <a:buNone/>
              <a:defRPr sz="2005"/>
            </a:lvl7pPr>
            <a:lvl8pPr marL="4010741" indent="0" algn="ctr">
              <a:buNone/>
              <a:defRPr sz="2005"/>
            </a:lvl8pPr>
            <a:lvl9pPr marL="4583704" indent="0" algn="ctr">
              <a:buNone/>
              <a:defRPr sz="20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5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8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7037" y="457590"/>
            <a:ext cx="2780199" cy="72836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6441" y="457590"/>
            <a:ext cx="8179425" cy="72836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3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6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725" y="2142715"/>
            <a:ext cx="11120795" cy="3575166"/>
          </a:xfrm>
        </p:spPr>
        <p:txBody>
          <a:bodyPr anchor="b"/>
          <a:lstStyle>
            <a:lvl1pPr>
              <a:defRPr sz="7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9725" y="5751704"/>
            <a:ext cx="11120795" cy="1880095"/>
          </a:xfrm>
        </p:spPr>
        <p:txBody>
          <a:bodyPr/>
          <a:lstStyle>
            <a:lvl1pPr marL="0" indent="0">
              <a:buNone/>
              <a:defRPr sz="3008">
                <a:solidFill>
                  <a:schemeClr val="tx1"/>
                </a:solidFill>
              </a:defRPr>
            </a:lvl1pPr>
            <a:lvl2pPr marL="572963" indent="0">
              <a:buNone/>
              <a:defRPr sz="2506">
                <a:solidFill>
                  <a:schemeClr val="tx1">
                    <a:tint val="75000"/>
                  </a:schemeClr>
                </a:solidFill>
              </a:defRPr>
            </a:lvl2pPr>
            <a:lvl3pPr marL="1145926" indent="0">
              <a:buNone/>
              <a:defRPr sz="2256">
                <a:solidFill>
                  <a:schemeClr val="tx1">
                    <a:tint val="75000"/>
                  </a:schemeClr>
                </a:solidFill>
              </a:defRPr>
            </a:lvl3pPr>
            <a:lvl4pPr marL="1718889" indent="0">
              <a:buNone/>
              <a:defRPr sz="2005">
                <a:solidFill>
                  <a:schemeClr val="tx1">
                    <a:tint val="75000"/>
                  </a:schemeClr>
                </a:solidFill>
              </a:defRPr>
            </a:lvl4pPr>
            <a:lvl5pPr marL="2291852" indent="0">
              <a:buNone/>
              <a:defRPr sz="2005">
                <a:solidFill>
                  <a:schemeClr val="tx1">
                    <a:tint val="75000"/>
                  </a:schemeClr>
                </a:solidFill>
              </a:defRPr>
            </a:lvl5pPr>
            <a:lvl6pPr marL="2864815" indent="0">
              <a:buNone/>
              <a:defRPr sz="2005">
                <a:solidFill>
                  <a:schemeClr val="tx1">
                    <a:tint val="75000"/>
                  </a:schemeClr>
                </a:solidFill>
              </a:defRPr>
            </a:lvl6pPr>
            <a:lvl7pPr marL="3437778" indent="0">
              <a:buNone/>
              <a:defRPr sz="2005">
                <a:solidFill>
                  <a:schemeClr val="tx1">
                    <a:tint val="75000"/>
                  </a:schemeClr>
                </a:solidFill>
              </a:defRPr>
            </a:lvl7pPr>
            <a:lvl8pPr marL="4010741" indent="0">
              <a:buNone/>
              <a:defRPr sz="2005">
                <a:solidFill>
                  <a:schemeClr val="tx1">
                    <a:tint val="75000"/>
                  </a:schemeClr>
                </a:solidFill>
              </a:defRPr>
            </a:lvl8pPr>
            <a:lvl9pPr marL="4583704" indent="0">
              <a:buNone/>
              <a:defRPr sz="20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4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6440" y="2287948"/>
            <a:ext cx="5479812" cy="54532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7423" y="2287948"/>
            <a:ext cx="5479812" cy="54532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5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19" y="457591"/>
            <a:ext cx="11120795" cy="1661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8121" y="2106902"/>
            <a:ext cx="5454628" cy="1032560"/>
          </a:xfrm>
        </p:spPr>
        <p:txBody>
          <a:bodyPr anchor="b"/>
          <a:lstStyle>
            <a:lvl1pPr marL="0" indent="0">
              <a:buNone/>
              <a:defRPr sz="3008" b="1"/>
            </a:lvl1pPr>
            <a:lvl2pPr marL="572963" indent="0">
              <a:buNone/>
              <a:defRPr sz="2506" b="1"/>
            </a:lvl2pPr>
            <a:lvl3pPr marL="1145926" indent="0">
              <a:buNone/>
              <a:defRPr sz="2256" b="1"/>
            </a:lvl3pPr>
            <a:lvl4pPr marL="1718889" indent="0">
              <a:buNone/>
              <a:defRPr sz="2005" b="1"/>
            </a:lvl4pPr>
            <a:lvl5pPr marL="2291852" indent="0">
              <a:buNone/>
              <a:defRPr sz="2005" b="1"/>
            </a:lvl5pPr>
            <a:lvl6pPr marL="2864815" indent="0">
              <a:buNone/>
              <a:defRPr sz="2005" b="1"/>
            </a:lvl6pPr>
            <a:lvl7pPr marL="3437778" indent="0">
              <a:buNone/>
              <a:defRPr sz="2005" b="1"/>
            </a:lvl7pPr>
            <a:lvl8pPr marL="4010741" indent="0">
              <a:buNone/>
              <a:defRPr sz="2005" b="1"/>
            </a:lvl8pPr>
            <a:lvl9pPr marL="4583704" indent="0">
              <a:buNone/>
              <a:defRPr sz="200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8121" y="3139462"/>
            <a:ext cx="5454628" cy="4617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7424" y="2106902"/>
            <a:ext cx="5481491" cy="1032560"/>
          </a:xfrm>
        </p:spPr>
        <p:txBody>
          <a:bodyPr anchor="b"/>
          <a:lstStyle>
            <a:lvl1pPr marL="0" indent="0">
              <a:buNone/>
              <a:defRPr sz="3008" b="1"/>
            </a:lvl1pPr>
            <a:lvl2pPr marL="572963" indent="0">
              <a:buNone/>
              <a:defRPr sz="2506" b="1"/>
            </a:lvl2pPr>
            <a:lvl3pPr marL="1145926" indent="0">
              <a:buNone/>
              <a:defRPr sz="2256" b="1"/>
            </a:lvl3pPr>
            <a:lvl4pPr marL="1718889" indent="0">
              <a:buNone/>
              <a:defRPr sz="2005" b="1"/>
            </a:lvl4pPr>
            <a:lvl5pPr marL="2291852" indent="0">
              <a:buNone/>
              <a:defRPr sz="2005" b="1"/>
            </a:lvl5pPr>
            <a:lvl6pPr marL="2864815" indent="0">
              <a:buNone/>
              <a:defRPr sz="2005" b="1"/>
            </a:lvl6pPr>
            <a:lvl7pPr marL="3437778" indent="0">
              <a:buNone/>
              <a:defRPr sz="2005" b="1"/>
            </a:lvl7pPr>
            <a:lvl8pPr marL="4010741" indent="0">
              <a:buNone/>
              <a:defRPr sz="2005" b="1"/>
            </a:lvl8pPr>
            <a:lvl9pPr marL="4583704" indent="0">
              <a:buNone/>
              <a:defRPr sz="200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7424" y="3139462"/>
            <a:ext cx="5481491" cy="4617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5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4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0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19" y="572982"/>
            <a:ext cx="4158546" cy="2005436"/>
          </a:xfrm>
        </p:spPr>
        <p:txBody>
          <a:bodyPr anchor="b"/>
          <a:lstStyle>
            <a:lvl1pPr>
              <a:defRPr sz="40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1491" y="1237483"/>
            <a:ext cx="6527423" cy="6107825"/>
          </a:xfrm>
        </p:spPr>
        <p:txBody>
          <a:bodyPr/>
          <a:lstStyle>
            <a:lvl1pPr>
              <a:defRPr sz="4010"/>
            </a:lvl1pPr>
            <a:lvl2pPr>
              <a:defRPr sz="3509"/>
            </a:lvl2pPr>
            <a:lvl3pPr>
              <a:defRPr sz="3008"/>
            </a:lvl3pPr>
            <a:lvl4pPr>
              <a:defRPr sz="2506"/>
            </a:lvl4pPr>
            <a:lvl5pPr>
              <a:defRPr sz="2506"/>
            </a:lvl5pPr>
            <a:lvl6pPr>
              <a:defRPr sz="2506"/>
            </a:lvl6pPr>
            <a:lvl7pPr>
              <a:defRPr sz="2506"/>
            </a:lvl7pPr>
            <a:lvl8pPr>
              <a:defRPr sz="2506"/>
            </a:lvl8pPr>
            <a:lvl9pPr>
              <a:defRPr sz="250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119" y="2578418"/>
            <a:ext cx="4158546" cy="4776837"/>
          </a:xfrm>
        </p:spPr>
        <p:txBody>
          <a:bodyPr/>
          <a:lstStyle>
            <a:lvl1pPr marL="0" indent="0">
              <a:buNone/>
              <a:defRPr sz="2005"/>
            </a:lvl1pPr>
            <a:lvl2pPr marL="572963" indent="0">
              <a:buNone/>
              <a:defRPr sz="1754"/>
            </a:lvl2pPr>
            <a:lvl3pPr marL="1145926" indent="0">
              <a:buNone/>
              <a:defRPr sz="1504"/>
            </a:lvl3pPr>
            <a:lvl4pPr marL="1718889" indent="0">
              <a:buNone/>
              <a:defRPr sz="1253"/>
            </a:lvl4pPr>
            <a:lvl5pPr marL="2291852" indent="0">
              <a:buNone/>
              <a:defRPr sz="1253"/>
            </a:lvl5pPr>
            <a:lvl6pPr marL="2864815" indent="0">
              <a:buNone/>
              <a:defRPr sz="1253"/>
            </a:lvl6pPr>
            <a:lvl7pPr marL="3437778" indent="0">
              <a:buNone/>
              <a:defRPr sz="1253"/>
            </a:lvl7pPr>
            <a:lvl8pPr marL="4010741" indent="0">
              <a:buNone/>
              <a:defRPr sz="1253"/>
            </a:lvl8pPr>
            <a:lvl9pPr marL="4583704" indent="0">
              <a:buNone/>
              <a:defRPr sz="125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8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19" y="572982"/>
            <a:ext cx="4158546" cy="2005436"/>
          </a:xfrm>
        </p:spPr>
        <p:txBody>
          <a:bodyPr anchor="b"/>
          <a:lstStyle>
            <a:lvl1pPr>
              <a:defRPr sz="40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81491" y="1237483"/>
            <a:ext cx="6527423" cy="6107825"/>
          </a:xfrm>
        </p:spPr>
        <p:txBody>
          <a:bodyPr anchor="t"/>
          <a:lstStyle>
            <a:lvl1pPr marL="0" indent="0">
              <a:buNone/>
              <a:defRPr sz="4010"/>
            </a:lvl1pPr>
            <a:lvl2pPr marL="572963" indent="0">
              <a:buNone/>
              <a:defRPr sz="3509"/>
            </a:lvl2pPr>
            <a:lvl3pPr marL="1145926" indent="0">
              <a:buNone/>
              <a:defRPr sz="3008"/>
            </a:lvl3pPr>
            <a:lvl4pPr marL="1718889" indent="0">
              <a:buNone/>
              <a:defRPr sz="2506"/>
            </a:lvl4pPr>
            <a:lvl5pPr marL="2291852" indent="0">
              <a:buNone/>
              <a:defRPr sz="2506"/>
            </a:lvl5pPr>
            <a:lvl6pPr marL="2864815" indent="0">
              <a:buNone/>
              <a:defRPr sz="2506"/>
            </a:lvl6pPr>
            <a:lvl7pPr marL="3437778" indent="0">
              <a:buNone/>
              <a:defRPr sz="2506"/>
            </a:lvl7pPr>
            <a:lvl8pPr marL="4010741" indent="0">
              <a:buNone/>
              <a:defRPr sz="2506"/>
            </a:lvl8pPr>
            <a:lvl9pPr marL="4583704" indent="0">
              <a:buNone/>
              <a:defRPr sz="25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119" y="2578418"/>
            <a:ext cx="4158546" cy="4776837"/>
          </a:xfrm>
        </p:spPr>
        <p:txBody>
          <a:bodyPr/>
          <a:lstStyle>
            <a:lvl1pPr marL="0" indent="0">
              <a:buNone/>
              <a:defRPr sz="2005"/>
            </a:lvl1pPr>
            <a:lvl2pPr marL="572963" indent="0">
              <a:buNone/>
              <a:defRPr sz="1754"/>
            </a:lvl2pPr>
            <a:lvl3pPr marL="1145926" indent="0">
              <a:buNone/>
              <a:defRPr sz="1504"/>
            </a:lvl3pPr>
            <a:lvl4pPr marL="1718889" indent="0">
              <a:buNone/>
              <a:defRPr sz="1253"/>
            </a:lvl4pPr>
            <a:lvl5pPr marL="2291852" indent="0">
              <a:buNone/>
              <a:defRPr sz="1253"/>
            </a:lvl5pPr>
            <a:lvl6pPr marL="2864815" indent="0">
              <a:buNone/>
              <a:defRPr sz="1253"/>
            </a:lvl6pPr>
            <a:lvl7pPr marL="3437778" indent="0">
              <a:buNone/>
              <a:defRPr sz="1253"/>
            </a:lvl7pPr>
            <a:lvl8pPr marL="4010741" indent="0">
              <a:buNone/>
              <a:defRPr sz="1253"/>
            </a:lvl8pPr>
            <a:lvl9pPr marL="4583704" indent="0">
              <a:buNone/>
              <a:defRPr sz="125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0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6440" y="457591"/>
            <a:ext cx="11120795" cy="1661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440" y="2287948"/>
            <a:ext cx="11120795" cy="545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6440" y="7966038"/>
            <a:ext cx="2901077" cy="457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9BFFA-69BC-4FD7-8AFA-48761B12D012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1030" y="7966038"/>
            <a:ext cx="4351615" cy="457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6158" y="7966038"/>
            <a:ext cx="2901077" cy="457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3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45926" rtl="0" eaLnBrk="1" latinLnBrk="0" hangingPunct="1">
        <a:lnSpc>
          <a:spcPct val="90000"/>
        </a:lnSpc>
        <a:spcBef>
          <a:spcPct val="0"/>
        </a:spcBef>
        <a:buNone/>
        <a:defRPr sz="55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6482" indent="-286482" algn="l" defTabSz="1145926" rtl="0" eaLnBrk="1" latinLnBrk="0" hangingPunct="1">
        <a:lnSpc>
          <a:spcPct val="90000"/>
        </a:lnSpc>
        <a:spcBef>
          <a:spcPts val="1253"/>
        </a:spcBef>
        <a:buFont typeface="Arial" panose="020B0604020202020204" pitchFamily="34" charset="0"/>
        <a:buChar char="•"/>
        <a:defRPr sz="3509" kern="1200">
          <a:solidFill>
            <a:schemeClr val="tx1"/>
          </a:solidFill>
          <a:latin typeface="+mn-lt"/>
          <a:ea typeface="+mn-ea"/>
          <a:cs typeface="+mn-cs"/>
        </a:defRPr>
      </a:lvl1pPr>
      <a:lvl2pPr marL="859445" indent="-286482" algn="l" defTabSz="114592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3008" kern="1200">
          <a:solidFill>
            <a:schemeClr val="tx1"/>
          </a:solidFill>
          <a:latin typeface="+mn-lt"/>
          <a:ea typeface="+mn-ea"/>
          <a:cs typeface="+mn-cs"/>
        </a:defRPr>
      </a:lvl2pPr>
      <a:lvl3pPr marL="1432408" indent="-286482" algn="l" defTabSz="114592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506" kern="1200">
          <a:solidFill>
            <a:schemeClr val="tx1"/>
          </a:solidFill>
          <a:latin typeface="+mn-lt"/>
          <a:ea typeface="+mn-ea"/>
          <a:cs typeface="+mn-cs"/>
        </a:defRPr>
      </a:lvl3pPr>
      <a:lvl4pPr marL="2005371" indent="-286482" algn="l" defTabSz="114592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6" kern="1200">
          <a:solidFill>
            <a:schemeClr val="tx1"/>
          </a:solidFill>
          <a:latin typeface="+mn-lt"/>
          <a:ea typeface="+mn-ea"/>
          <a:cs typeface="+mn-cs"/>
        </a:defRPr>
      </a:lvl4pPr>
      <a:lvl5pPr marL="2578334" indent="-286482" algn="l" defTabSz="114592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6" kern="1200">
          <a:solidFill>
            <a:schemeClr val="tx1"/>
          </a:solidFill>
          <a:latin typeface="+mn-lt"/>
          <a:ea typeface="+mn-ea"/>
          <a:cs typeface="+mn-cs"/>
        </a:defRPr>
      </a:lvl5pPr>
      <a:lvl6pPr marL="3151297" indent="-286482" algn="l" defTabSz="114592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6" kern="1200">
          <a:solidFill>
            <a:schemeClr val="tx1"/>
          </a:solidFill>
          <a:latin typeface="+mn-lt"/>
          <a:ea typeface="+mn-ea"/>
          <a:cs typeface="+mn-cs"/>
        </a:defRPr>
      </a:lvl6pPr>
      <a:lvl7pPr marL="3724260" indent="-286482" algn="l" defTabSz="114592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6" kern="1200">
          <a:solidFill>
            <a:schemeClr val="tx1"/>
          </a:solidFill>
          <a:latin typeface="+mn-lt"/>
          <a:ea typeface="+mn-ea"/>
          <a:cs typeface="+mn-cs"/>
        </a:defRPr>
      </a:lvl7pPr>
      <a:lvl8pPr marL="4297223" indent="-286482" algn="l" defTabSz="114592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6" kern="1200">
          <a:solidFill>
            <a:schemeClr val="tx1"/>
          </a:solidFill>
          <a:latin typeface="+mn-lt"/>
          <a:ea typeface="+mn-ea"/>
          <a:cs typeface="+mn-cs"/>
        </a:defRPr>
      </a:lvl8pPr>
      <a:lvl9pPr marL="4870186" indent="-286482" algn="l" defTabSz="114592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5926" rtl="0" eaLnBrk="1" latinLnBrk="0" hangingPunct="1">
        <a:defRPr sz="2256" kern="1200">
          <a:solidFill>
            <a:schemeClr val="tx1"/>
          </a:solidFill>
          <a:latin typeface="+mn-lt"/>
          <a:ea typeface="+mn-ea"/>
          <a:cs typeface="+mn-cs"/>
        </a:defRPr>
      </a:lvl1pPr>
      <a:lvl2pPr marL="572963" algn="l" defTabSz="1145926" rtl="0" eaLnBrk="1" latinLnBrk="0" hangingPunct="1">
        <a:defRPr sz="2256" kern="1200">
          <a:solidFill>
            <a:schemeClr val="tx1"/>
          </a:solidFill>
          <a:latin typeface="+mn-lt"/>
          <a:ea typeface="+mn-ea"/>
          <a:cs typeface="+mn-cs"/>
        </a:defRPr>
      </a:lvl2pPr>
      <a:lvl3pPr marL="1145926" algn="l" defTabSz="1145926" rtl="0" eaLnBrk="1" latinLnBrk="0" hangingPunct="1">
        <a:defRPr sz="2256" kern="1200">
          <a:solidFill>
            <a:schemeClr val="tx1"/>
          </a:solidFill>
          <a:latin typeface="+mn-lt"/>
          <a:ea typeface="+mn-ea"/>
          <a:cs typeface="+mn-cs"/>
        </a:defRPr>
      </a:lvl3pPr>
      <a:lvl4pPr marL="1718889" algn="l" defTabSz="1145926" rtl="0" eaLnBrk="1" latinLnBrk="0" hangingPunct="1">
        <a:defRPr sz="2256" kern="1200">
          <a:solidFill>
            <a:schemeClr val="tx1"/>
          </a:solidFill>
          <a:latin typeface="+mn-lt"/>
          <a:ea typeface="+mn-ea"/>
          <a:cs typeface="+mn-cs"/>
        </a:defRPr>
      </a:lvl4pPr>
      <a:lvl5pPr marL="2291852" algn="l" defTabSz="1145926" rtl="0" eaLnBrk="1" latinLnBrk="0" hangingPunct="1">
        <a:defRPr sz="2256" kern="1200">
          <a:solidFill>
            <a:schemeClr val="tx1"/>
          </a:solidFill>
          <a:latin typeface="+mn-lt"/>
          <a:ea typeface="+mn-ea"/>
          <a:cs typeface="+mn-cs"/>
        </a:defRPr>
      </a:lvl5pPr>
      <a:lvl6pPr marL="2864815" algn="l" defTabSz="1145926" rtl="0" eaLnBrk="1" latinLnBrk="0" hangingPunct="1">
        <a:defRPr sz="2256" kern="1200">
          <a:solidFill>
            <a:schemeClr val="tx1"/>
          </a:solidFill>
          <a:latin typeface="+mn-lt"/>
          <a:ea typeface="+mn-ea"/>
          <a:cs typeface="+mn-cs"/>
        </a:defRPr>
      </a:lvl6pPr>
      <a:lvl7pPr marL="3437778" algn="l" defTabSz="1145926" rtl="0" eaLnBrk="1" latinLnBrk="0" hangingPunct="1">
        <a:defRPr sz="2256" kern="1200">
          <a:solidFill>
            <a:schemeClr val="tx1"/>
          </a:solidFill>
          <a:latin typeface="+mn-lt"/>
          <a:ea typeface="+mn-ea"/>
          <a:cs typeface="+mn-cs"/>
        </a:defRPr>
      </a:lvl7pPr>
      <a:lvl8pPr marL="4010741" algn="l" defTabSz="1145926" rtl="0" eaLnBrk="1" latinLnBrk="0" hangingPunct="1">
        <a:defRPr sz="2256" kern="1200">
          <a:solidFill>
            <a:schemeClr val="tx1"/>
          </a:solidFill>
          <a:latin typeface="+mn-lt"/>
          <a:ea typeface="+mn-ea"/>
          <a:cs typeface="+mn-cs"/>
        </a:defRPr>
      </a:lvl8pPr>
      <a:lvl9pPr marL="4583704" algn="l" defTabSz="1145926" rtl="0" eaLnBrk="1" latinLnBrk="0" hangingPunct="1">
        <a:defRPr sz="22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1E165987-BCF0-EC14-7519-7713696A0658}"/>
              </a:ext>
            </a:extLst>
          </p:cNvPr>
          <p:cNvSpPr/>
          <p:nvPr/>
        </p:nvSpPr>
        <p:spPr>
          <a:xfrm>
            <a:off x="503434" y="503434"/>
            <a:ext cx="10285062" cy="78289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4F35C9D8-DFA4-B1D3-9F68-DC401F661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3433" y="503434"/>
            <a:ext cx="381000" cy="381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F1E5BB9-6AFD-3AF2-EB33-BC230EB5E7EA}"/>
              </a:ext>
            </a:extLst>
          </p:cNvPr>
          <p:cNvSpPr/>
          <p:nvPr/>
        </p:nvSpPr>
        <p:spPr>
          <a:xfrm>
            <a:off x="1078786" y="967835"/>
            <a:ext cx="7911101" cy="712345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BE16690-27C1-9339-353E-FB67256088B7}"/>
              </a:ext>
            </a:extLst>
          </p:cNvPr>
          <p:cNvSpPr/>
          <p:nvPr/>
        </p:nvSpPr>
        <p:spPr>
          <a:xfrm>
            <a:off x="1963896" y="632255"/>
            <a:ext cx="2304288" cy="756652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F3ED67-EC6C-10CE-8376-A5B241E810EC}"/>
              </a:ext>
            </a:extLst>
          </p:cNvPr>
          <p:cNvSpPr/>
          <p:nvPr/>
        </p:nvSpPr>
        <p:spPr>
          <a:xfrm>
            <a:off x="6289340" y="632254"/>
            <a:ext cx="2302502" cy="756652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1DE687F-38A1-5C61-75F7-A7ED6F9F32E9}"/>
              </a:ext>
            </a:extLst>
          </p:cNvPr>
          <p:cNvSpPr/>
          <p:nvPr/>
        </p:nvSpPr>
        <p:spPr>
          <a:xfrm>
            <a:off x="2147441" y="1081042"/>
            <a:ext cx="1925637" cy="137659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6367F76-BA92-EF5B-30C2-5D7710AC5CA3}"/>
              </a:ext>
            </a:extLst>
          </p:cNvPr>
          <p:cNvSpPr/>
          <p:nvPr/>
        </p:nvSpPr>
        <p:spPr>
          <a:xfrm>
            <a:off x="6426011" y="1069786"/>
            <a:ext cx="2009256" cy="138785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DB0534F-BDB6-E134-6921-F078B2C23C02}"/>
              </a:ext>
            </a:extLst>
          </p:cNvPr>
          <p:cNvSpPr/>
          <p:nvPr/>
        </p:nvSpPr>
        <p:spPr>
          <a:xfrm>
            <a:off x="2261675" y="1532771"/>
            <a:ext cx="5997802" cy="786324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security group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E312AAE-AB35-B441-9CDE-1A1533381BEA}"/>
              </a:ext>
            </a:extLst>
          </p:cNvPr>
          <p:cNvSpPr/>
          <p:nvPr/>
        </p:nvSpPr>
        <p:spPr>
          <a:xfrm>
            <a:off x="2120898" y="2570846"/>
            <a:ext cx="1925636" cy="539162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52" name="Graphic 60">
            <a:extLst>
              <a:ext uri="{FF2B5EF4-FFF2-40B4-BE49-F238E27FC236}">
                <a16:creationId xmlns:a16="http://schemas.microsoft.com/office/drawing/2014/main" id="{CA7C0C26-3689-B8D3-0C4E-D9DA2FEBF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615" y="16291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Graphic 62">
            <a:extLst>
              <a:ext uri="{FF2B5EF4-FFF2-40B4-BE49-F238E27FC236}">
                <a16:creationId xmlns:a16="http://schemas.microsoft.com/office/drawing/2014/main" id="{5C051477-D3E2-B3C6-B2E3-24E76DC86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917" y="42578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62">
            <a:extLst>
              <a:ext uri="{FF2B5EF4-FFF2-40B4-BE49-F238E27FC236}">
                <a16:creationId xmlns:a16="http://schemas.microsoft.com/office/drawing/2014/main" id="{68533976-5F61-682A-9ACD-0AEEA8F51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674" y="63108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Graphic 37">
            <a:extLst>
              <a:ext uri="{FF2B5EF4-FFF2-40B4-BE49-F238E27FC236}">
                <a16:creationId xmlns:a16="http://schemas.microsoft.com/office/drawing/2014/main" id="{0448B123-BAA1-F128-9172-93B21E213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659" y="73051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E69FFBF-A605-4739-E782-C47C872E3629}"/>
              </a:ext>
            </a:extLst>
          </p:cNvPr>
          <p:cNvSpPr/>
          <p:nvPr/>
        </p:nvSpPr>
        <p:spPr>
          <a:xfrm>
            <a:off x="2253224" y="3070183"/>
            <a:ext cx="6010034" cy="194113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 nodes security group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E1A16E0-727B-121C-BBBD-8575F8CC3658}"/>
              </a:ext>
            </a:extLst>
          </p:cNvPr>
          <p:cNvSpPr/>
          <p:nvPr/>
        </p:nvSpPr>
        <p:spPr>
          <a:xfrm>
            <a:off x="2261675" y="7245661"/>
            <a:ext cx="5997802" cy="60749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algn="ctr"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security group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680AA70-6AFE-02DC-0713-3393EC90B6D1}"/>
              </a:ext>
            </a:extLst>
          </p:cNvPr>
          <p:cNvSpPr/>
          <p:nvPr/>
        </p:nvSpPr>
        <p:spPr>
          <a:xfrm>
            <a:off x="2249444" y="5154858"/>
            <a:ext cx="6010034" cy="194113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plane security group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CB00AE-66E3-556B-367B-933E6A37CB5C}"/>
              </a:ext>
            </a:extLst>
          </p:cNvPr>
          <p:cNvSpPr txBox="1"/>
          <p:nvPr/>
        </p:nvSpPr>
        <p:spPr>
          <a:xfrm>
            <a:off x="2503200" y="6727715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Server instances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5A0121D-384D-294B-8E41-6020BEC93C71}"/>
              </a:ext>
            </a:extLst>
          </p:cNvPr>
          <p:cNvSpPr txBox="1"/>
          <p:nvPr/>
        </p:nvSpPr>
        <p:spPr>
          <a:xfrm>
            <a:off x="2517347" y="4675880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Agent instances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F9C706-903F-21B8-5370-7193F64392BF}"/>
              </a:ext>
            </a:extLst>
          </p:cNvPr>
          <p:cNvSpPr txBox="1"/>
          <p:nvPr/>
        </p:nvSpPr>
        <p:spPr>
          <a:xfrm>
            <a:off x="2606975" y="2057485"/>
            <a:ext cx="9605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D199E9-1170-3772-E7D8-3A11CB333D0C}"/>
              </a:ext>
            </a:extLst>
          </p:cNvPr>
          <p:cNvSpPr txBox="1"/>
          <p:nvPr/>
        </p:nvSpPr>
        <p:spPr>
          <a:xfrm>
            <a:off x="4394586" y="5903427"/>
            <a:ext cx="16514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E274B17-2D7E-77C6-E37A-9C2E042F2B86}"/>
              </a:ext>
            </a:extLst>
          </p:cNvPr>
          <p:cNvSpPr/>
          <p:nvPr/>
        </p:nvSpPr>
        <p:spPr>
          <a:xfrm>
            <a:off x="2395394" y="4181226"/>
            <a:ext cx="5725866" cy="74854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</a:t>
            </a: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5F2151D-FC28-63A3-5BAF-775A73E1EE17}"/>
              </a:ext>
            </a:extLst>
          </p:cNvPr>
          <p:cNvSpPr/>
          <p:nvPr/>
        </p:nvSpPr>
        <p:spPr>
          <a:xfrm>
            <a:off x="2395395" y="6168947"/>
            <a:ext cx="5725865" cy="81747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</a:t>
            </a: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8609D74-75F7-F72F-440D-056211D823CC}"/>
              </a:ext>
            </a:extLst>
          </p:cNvPr>
          <p:cNvSpPr txBox="1"/>
          <p:nvPr/>
        </p:nvSpPr>
        <p:spPr>
          <a:xfrm>
            <a:off x="4368691" y="3871807"/>
            <a:ext cx="1826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Application Load Balancer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AE9CB8-1B3B-C9E4-9CAD-03BC8B3253AE}"/>
              </a:ext>
            </a:extLst>
          </p:cNvPr>
          <p:cNvSpPr/>
          <p:nvPr/>
        </p:nvSpPr>
        <p:spPr>
          <a:xfrm>
            <a:off x="6415742" y="2586459"/>
            <a:ext cx="2009256" cy="537600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6" name="Graphic 62">
            <a:extLst>
              <a:ext uri="{FF2B5EF4-FFF2-40B4-BE49-F238E27FC236}">
                <a16:creationId xmlns:a16="http://schemas.microsoft.com/office/drawing/2014/main" id="{7DF0DE89-FEA8-AB03-2F26-7AC5F9B58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991" y="42598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Graphic 62">
            <a:extLst>
              <a:ext uri="{FF2B5EF4-FFF2-40B4-BE49-F238E27FC236}">
                <a16:creationId xmlns:a16="http://schemas.microsoft.com/office/drawing/2014/main" id="{54C23542-13E4-6AC7-2DB5-5B275906A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770" y="63511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Graphic 37">
            <a:extLst>
              <a:ext uri="{FF2B5EF4-FFF2-40B4-BE49-F238E27FC236}">
                <a16:creationId xmlns:a16="http://schemas.microsoft.com/office/drawing/2014/main" id="{BD75D62B-EC37-ED2C-FD83-524C6E12F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991" y="73410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F858C018-2C04-9A9A-737E-5EAE263D32EC}"/>
              </a:ext>
            </a:extLst>
          </p:cNvPr>
          <p:cNvSpPr txBox="1"/>
          <p:nvPr/>
        </p:nvSpPr>
        <p:spPr>
          <a:xfrm>
            <a:off x="6865482" y="6747542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Server instances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3A077AA-B2AD-919A-5F0D-5EC3A1AE52B3}"/>
              </a:ext>
            </a:extLst>
          </p:cNvPr>
          <p:cNvSpPr txBox="1"/>
          <p:nvPr/>
        </p:nvSpPr>
        <p:spPr>
          <a:xfrm>
            <a:off x="6890493" y="4713977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Agent instances</a:t>
            </a:r>
          </a:p>
        </p:txBody>
      </p:sp>
      <p:pic>
        <p:nvPicPr>
          <p:cNvPr id="91" name="Graphic 19">
            <a:extLst>
              <a:ext uri="{FF2B5EF4-FFF2-40B4-BE49-F238E27FC236}">
                <a16:creationId xmlns:a16="http://schemas.microsoft.com/office/drawing/2014/main" id="{F889E7BA-ED6B-BC2C-F7ED-44109A486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384" y="140250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05090B18-B0D4-8EBF-BC5E-5D849A0970B7}"/>
              </a:ext>
            </a:extLst>
          </p:cNvPr>
          <p:cNvSpPr txBox="1"/>
          <p:nvPr/>
        </p:nvSpPr>
        <p:spPr>
          <a:xfrm>
            <a:off x="9356085" y="2143851"/>
            <a:ext cx="10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EFS</a:t>
            </a:r>
          </a:p>
        </p:txBody>
      </p:sp>
      <p:pic>
        <p:nvPicPr>
          <p:cNvPr id="93" name="Graphic 20">
            <a:extLst>
              <a:ext uri="{FF2B5EF4-FFF2-40B4-BE49-F238E27FC236}">
                <a16:creationId xmlns:a16="http://schemas.microsoft.com/office/drawing/2014/main" id="{297131B5-1979-F6E5-24BA-C1FCEC086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384" y="271412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12">
            <a:extLst>
              <a:ext uri="{FF2B5EF4-FFF2-40B4-BE49-F238E27FC236}">
                <a16:creationId xmlns:a16="http://schemas.microsoft.com/office/drawing/2014/main" id="{B2D7340A-7ABE-6594-C8F3-C8DF692C5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7229" y="3503468"/>
            <a:ext cx="23042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</a:t>
            </a:r>
          </a:p>
        </p:txBody>
      </p:sp>
      <p:pic>
        <p:nvPicPr>
          <p:cNvPr id="95" name="Graphic 21">
            <a:extLst>
              <a:ext uri="{FF2B5EF4-FFF2-40B4-BE49-F238E27FC236}">
                <a16:creationId xmlns:a16="http://schemas.microsoft.com/office/drawing/2014/main" id="{1C2507BC-93D0-F91D-C729-2D48B44B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858" y="40275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12">
            <a:extLst>
              <a:ext uri="{FF2B5EF4-FFF2-40B4-BE49-F238E27FC236}">
                <a16:creationId xmlns:a16="http://schemas.microsoft.com/office/drawing/2014/main" id="{68F43D4E-9F8F-4159-B86D-0B113B0F3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6147" y="4791109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pic>
        <p:nvPicPr>
          <p:cNvPr id="97" name="Graphic 17">
            <a:extLst>
              <a:ext uri="{FF2B5EF4-FFF2-40B4-BE49-F238E27FC236}">
                <a16:creationId xmlns:a16="http://schemas.microsoft.com/office/drawing/2014/main" id="{722E614D-5D1D-76DF-1725-8C7D80392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686" y="52673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11">
            <a:extLst>
              <a:ext uri="{FF2B5EF4-FFF2-40B4-BE49-F238E27FC236}">
                <a16:creationId xmlns:a16="http://schemas.microsoft.com/office/drawing/2014/main" id="{C1131216-E857-029D-7A46-DBF7B546B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449" y="6029317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99" name="Graphic 19">
            <a:extLst>
              <a:ext uri="{FF2B5EF4-FFF2-40B4-BE49-F238E27FC236}">
                <a16:creationId xmlns:a16="http://schemas.microsoft.com/office/drawing/2014/main" id="{198A2E6F-D6BE-FBC3-F371-A289373A2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748" y="657026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12">
            <a:extLst>
              <a:ext uri="{FF2B5EF4-FFF2-40B4-BE49-F238E27FC236}">
                <a16:creationId xmlns:a16="http://schemas.microsoft.com/office/drawing/2014/main" id="{B3A46223-C249-1B16-7A75-8E80E7B0A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449" y="7332270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4DF4BED5-C2F0-4EEB-975C-31133246B8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26010" y="1051634"/>
            <a:ext cx="381000" cy="381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E9D9FDE6-C251-40BF-BF71-5C45A23F56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47444" y="1070220"/>
            <a:ext cx="381000" cy="381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684BA1E5-B09C-4834-9296-89424A03C5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0869" y="970755"/>
            <a:ext cx="381000" cy="3810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A98D616E-FE49-4328-8E01-90AAEDD65E2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00173" y="2577403"/>
            <a:ext cx="381000" cy="381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D74A0393-6669-45DC-A1C6-63CDAB6BA7F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105179" y="2577403"/>
            <a:ext cx="381000" cy="381000"/>
          </a:xfrm>
          <a:prstGeom prst="rect">
            <a:avLst/>
          </a:prstGeom>
        </p:spPr>
      </p:pic>
      <p:pic>
        <p:nvPicPr>
          <p:cNvPr id="74" name="Graphic 24">
            <a:extLst>
              <a:ext uri="{FF2B5EF4-FFF2-40B4-BE49-F238E27FC236}">
                <a16:creationId xmlns:a16="http://schemas.microsoft.com/office/drawing/2014/main" id="{1A3184BD-2D30-420B-A0B0-704D03D2B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641" y="54601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8">
            <a:extLst>
              <a:ext uri="{FF2B5EF4-FFF2-40B4-BE49-F238E27FC236}">
                <a16:creationId xmlns:a16="http://schemas.microsoft.com/office/drawing/2014/main" id="{DC330CB0-1144-4A9A-8C66-5CDDF2616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336" y="34248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ED05C391-C334-4B48-9971-D2C1F9A4920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086967" y="4185653"/>
            <a:ext cx="381000" cy="381000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638E6FB8-6260-47FD-99D7-A411AE9143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091670" y="6167816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0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7160</TotalTime>
  <Words>63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 Dorin Oprea</dc:creator>
  <cp:lastModifiedBy>O'Neal, Anna</cp:lastModifiedBy>
  <cp:revision>14</cp:revision>
  <dcterms:created xsi:type="dcterms:W3CDTF">2022-08-30T08:15:21Z</dcterms:created>
  <dcterms:modified xsi:type="dcterms:W3CDTF">2022-10-24T18:16:21Z</dcterms:modified>
</cp:coreProperties>
</file>