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93675" cy="8594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200" d="100"/>
          <a:sy n="200" d="100"/>
        </p:scale>
        <p:origin x="-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026" y="1406591"/>
            <a:ext cx="10959624" cy="2992238"/>
          </a:xfrm>
        </p:spPr>
        <p:txBody>
          <a:bodyPr anchor="b"/>
          <a:lstStyle>
            <a:lvl1pPr algn="ctr"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710" y="4514221"/>
            <a:ext cx="9670256" cy="2075068"/>
          </a:xfrm>
        </p:spPr>
        <p:txBody>
          <a:bodyPr/>
          <a:lstStyle>
            <a:lvl1pPr marL="0" indent="0" algn="ctr">
              <a:buNone/>
              <a:defRPr sz="3008"/>
            </a:lvl1pPr>
            <a:lvl2pPr marL="572963" indent="0" algn="ctr">
              <a:buNone/>
              <a:defRPr sz="2506"/>
            </a:lvl2pPr>
            <a:lvl3pPr marL="1145926" indent="0" algn="ctr">
              <a:buNone/>
              <a:defRPr sz="2256"/>
            </a:lvl3pPr>
            <a:lvl4pPr marL="1718889" indent="0" algn="ctr">
              <a:buNone/>
              <a:defRPr sz="2005"/>
            </a:lvl4pPr>
            <a:lvl5pPr marL="2291852" indent="0" algn="ctr">
              <a:buNone/>
              <a:defRPr sz="2005"/>
            </a:lvl5pPr>
            <a:lvl6pPr marL="2864815" indent="0" algn="ctr">
              <a:buNone/>
              <a:defRPr sz="2005"/>
            </a:lvl6pPr>
            <a:lvl7pPr marL="3437778" indent="0" algn="ctr">
              <a:buNone/>
              <a:defRPr sz="2005"/>
            </a:lvl7pPr>
            <a:lvl8pPr marL="4010741" indent="0" algn="ctr">
              <a:buNone/>
              <a:defRPr sz="2005"/>
            </a:lvl8pPr>
            <a:lvl9pPr marL="4583704" indent="0" algn="ctr">
              <a:buNone/>
              <a:defRPr sz="20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7037" y="457590"/>
            <a:ext cx="2780199" cy="72836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441" y="457590"/>
            <a:ext cx="8179425" cy="72836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25" y="2142715"/>
            <a:ext cx="11120795" cy="3575166"/>
          </a:xfrm>
        </p:spPr>
        <p:txBody>
          <a:bodyPr anchor="b"/>
          <a:lstStyle>
            <a:lvl1pPr>
              <a:defRPr sz="7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725" y="5751704"/>
            <a:ext cx="11120795" cy="1880095"/>
          </a:xfrm>
        </p:spPr>
        <p:txBody>
          <a:bodyPr/>
          <a:lstStyle>
            <a:lvl1pPr marL="0" indent="0">
              <a:buNone/>
              <a:defRPr sz="3008">
                <a:solidFill>
                  <a:schemeClr val="tx1"/>
                </a:solidFill>
              </a:defRPr>
            </a:lvl1pPr>
            <a:lvl2pPr marL="572963" indent="0">
              <a:buNone/>
              <a:defRPr sz="2506">
                <a:solidFill>
                  <a:schemeClr val="tx1">
                    <a:tint val="75000"/>
                  </a:schemeClr>
                </a:solidFill>
              </a:defRPr>
            </a:lvl2pPr>
            <a:lvl3pPr marL="1145926" indent="0">
              <a:buNone/>
              <a:defRPr sz="2256">
                <a:solidFill>
                  <a:schemeClr val="tx1">
                    <a:tint val="75000"/>
                  </a:schemeClr>
                </a:solidFill>
              </a:defRPr>
            </a:lvl3pPr>
            <a:lvl4pPr marL="1718889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4pPr>
            <a:lvl5pPr marL="2291852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5pPr>
            <a:lvl6pPr marL="2864815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6pPr>
            <a:lvl7pPr marL="3437778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7pPr>
            <a:lvl8pPr marL="4010741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8pPr>
            <a:lvl9pPr marL="4583704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440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23" y="2287948"/>
            <a:ext cx="5479812" cy="5453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457591"/>
            <a:ext cx="11120795" cy="1661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21" y="2106902"/>
            <a:ext cx="5454628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121" y="3139462"/>
            <a:ext cx="5454628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7424" y="2106902"/>
            <a:ext cx="5481491" cy="1032560"/>
          </a:xfrm>
        </p:spPr>
        <p:txBody>
          <a:bodyPr anchor="b"/>
          <a:lstStyle>
            <a:lvl1pPr marL="0" indent="0">
              <a:buNone/>
              <a:defRPr sz="3008" b="1"/>
            </a:lvl1pPr>
            <a:lvl2pPr marL="572963" indent="0">
              <a:buNone/>
              <a:defRPr sz="2506" b="1"/>
            </a:lvl2pPr>
            <a:lvl3pPr marL="1145926" indent="0">
              <a:buNone/>
              <a:defRPr sz="2256" b="1"/>
            </a:lvl3pPr>
            <a:lvl4pPr marL="1718889" indent="0">
              <a:buNone/>
              <a:defRPr sz="2005" b="1"/>
            </a:lvl4pPr>
            <a:lvl5pPr marL="2291852" indent="0">
              <a:buNone/>
              <a:defRPr sz="2005" b="1"/>
            </a:lvl5pPr>
            <a:lvl6pPr marL="2864815" indent="0">
              <a:buNone/>
              <a:defRPr sz="2005" b="1"/>
            </a:lvl6pPr>
            <a:lvl7pPr marL="3437778" indent="0">
              <a:buNone/>
              <a:defRPr sz="2005" b="1"/>
            </a:lvl7pPr>
            <a:lvl8pPr marL="4010741" indent="0">
              <a:buNone/>
              <a:defRPr sz="2005" b="1"/>
            </a:lvl8pPr>
            <a:lvl9pPr marL="4583704" indent="0">
              <a:buNone/>
              <a:defRPr sz="20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7424" y="3139462"/>
            <a:ext cx="5481491" cy="4617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91" y="1237483"/>
            <a:ext cx="6527423" cy="6107825"/>
          </a:xfrm>
        </p:spPr>
        <p:txBody>
          <a:bodyPr/>
          <a:lstStyle>
            <a:lvl1pPr>
              <a:defRPr sz="4010"/>
            </a:lvl1pPr>
            <a:lvl2pPr>
              <a:defRPr sz="3509"/>
            </a:lvl2pPr>
            <a:lvl3pPr>
              <a:defRPr sz="3008"/>
            </a:lvl3pPr>
            <a:lvl4pPr>
              <a:defRPr sz="2506"/>
            </a:lvl4pPr>
            <a:lvl5pPr>
              <a:defRPr sz="2506"/>
            </a:lvl5pPr>
            <a:lvl6pPr>
              <a:defRPr sz="2506"/>
            </a:lvl6pPr>
            <a:lvl7pPr>
              <a:defRPr sz="2506"/>
            </a:lvl7pPr>
            <a:lvl8pPr>
              <a:defRPr sz="2506"/>
            </a:lvl8pPr>
            <a:lvl9pPr>
              <a:defRPr sz="25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572982"/>
            <a:ext cx="4158546" cy="2005436"/>
          </a:xfrm>
        </p:spPr>
        <p:txBody>
          <a:bodyPr anchor="b"/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1491" y="1237483"/>
            <a:ext cx="6527423" cy="6107825"/>
          </a:xfrm>
        </p:spPr>
        <p:txBody>
          <a:bodyPr anchor="t"/>
          <a:lstStyle>
            <a:lvl1pPr marL="0" indent="0">
              <a:buNone/>
              <a:defRPr sz="4010"/>
            </a:lvl1pPr>
            <a:lvl2pPr marL="572963" indent="0">
              <a:buNone/>
              <a:defRPr sz="3509"/>
            </a:lvl2pPr>
            <a:lvl3pPr marL="1145926" indent="0">
              <a:buNone/>
              <a:defRPr sz="3008"/>
            </a:lvl3pPr>
            <a:lvl4pPr marL="1718889" indent="0">
              <a:buNone/>
              <a:defRPr sz="2506"/>
            </a:lvl4pPr>
            <a:lvl5pPr marL="2291852" indent="0">
              <a:buNone/>
              <a:defRPr sz="2506"/>
            </a:lvl5pPr>
            <a:lvl6pPr marL="2864815" indent="0">
              <a:buNone/>
              <a:defRPr sz="2506"/>
            </a:lvl6pPr>
            <a:lvl7pPr marL="3437778" indent="0">
              <a:buNone/>
              <a:defRPr sz="2506"/>
            </a:lvl7pPr>
            <a:lvl8pPr marL="4010741" indent="0">
              <a:buNone/>
              <a:defRPr sz="2506"/>
            </a:lvl8pPr>
            <a:lvl9pPr marL="4583704" indent="0">
              <a:buNone/>
              <a:defRPr sz="25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19" y="2578418"/>
            <a:ext cx="4158546" cy="4776837"/>
          </a:xfrm>
        </p:spPr>
        <p:txBody>
          <a:bodyPr/>
          <a:lstStyle>
            <a:lvl1pPr marL="0" indent="0">
              <a:buNone/>
              <a:defRPr sz="2005"/>
            </a:lvl1pPr>
            <a:lvl2pPr marL="572963" indent="0">
              <a:buNone/>
              <a:defRPr sz="1754"/>
            </a:lvl2pPr>
            <a:lvl3pPr marL="1145926" indent="0">
              <a:buNone/>
              <a:defRPr sz="1504"/>
            </a:lvl3pPr>
            <a:lvl4pPr marL="1718889" indent="0">
              <a:buNone/>
              <a:defRPr sz="1253"/>
            </a:lvl4pPr>
            <a:lvl5pPr marL="2291852" indent="0">
              <a:buNone/>
              <a:defRPr sz="1253"/>
            </a:lvl5pPr>
            <a:lvl6pPr marL="2864815" indent="0">
              <a:buNone/>
              <a:defRPr sz="1253"/>
            </a:lvl6pPr>
            <a:lvl7pPr marL="3437778" indent="0">
              <a:buNone/>
              <a:defRPr sz="1253"/>
            </a:lvl7pPr>
            <a:lvl8pPr marL="4010741" indent="0">
              <a:buNone/>
              <a:defRPr sz="1253"/>
            </a:lvl8pPr>
            <a:lvl9pPr marL="4583704" indent="0">
              <a:buNone/>
              <a:defRPr sz="12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440" y="457591"/>
            <a:ext cx="11120795" cy="16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40" y="2287948"/>
            <a:ext cx="11120795" cy="545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440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BFFA-69BC-4FD7-8AFA-48761B12D012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1030" y="7966038"/>
            <a:ext cx="4351615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6158" y="7966038"/>
            <a:ext cx="2901077" cy="457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45926" rtl="0" eaLnBrk="1" latinLnBrk="0" hangingPunct="1">
        <a:lnSpc>
          <a:spcPct val="90000"/>
        </a:lnSpc>
        <a:spcBef>
          <a:spcPct val="0"/>
        </a:spcBef>
        <a:buNone/>
        <a:defRPr sz="5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482" indent="-286482" algn="l" defTabSz="1145926" rtl="0" eaLnBrk="1" latinLnBrk="0" hangingPunct="1">
        <a:lnSpc>
          <a:spcPct val="90000"/>
        </a:lnSpc>
        <a:spcBef>
          <a:spcPts val="1253"/>
        </a:spcBef>
        <a:buFont typeface="Arial" panose="020B0604020202020204" pitchFamily="34" charset="0"/>
        <a:buChar char="•"/>
        <a:defRPr sz="3509" kern="1200">
          <a:solidFill>
            <a:schemeClr val="tx1"/>
          </a:solidFill>
          <a:latin typeface="+mn-lt"/>
          <a:ea typeface="+mn-ea"/>
          <a:cs typeface="+mn-cs"/>
        </a:defRPr>
      </a:lvl1pPr>
      <a:lvl2pPr marL="859445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3008" kern="1200">
          <a:solidFill>
            <a:schemeClr val="tx1"/>
          </a:solidFill>
          <a:latin typeface="+mn-lt"/>
          <a:ea typeface="+mn-ea"/>
          <a:cs typeface="+mn-cs"/>
        </a:defRPr>
      </a:lvl2pPr>
      <a:lvl3pPr marL="1432408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3pPr>
      <a:lvl4pPr marL="2005371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578334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3151297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724260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297223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870186" indent="-286482" algn="l" defTabSz="114592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1pPr>
      <a:lvl2pPr marL="572963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2pPr>
      <a:lvl3pPr marL="1145926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3pPr>
      <a:lvl4pPr marL="1718889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4pPr>
      <a:lvl5pPr marL="2291852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5pPr>
      <a:lvl6pPr marL="2864815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6pPr>
      <a:lvl7pPr marL="3437778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7pPr>
      <a:lvl8pPr marL="4010741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8pPr>
      <a:lvl9pPr marL="4583704" algn="l" defTabSz="1145926" rtl="0" eaLnBrk="1" latinLnBrk="0" hangingPunct="1">
        <a:defRPr sz="22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35809F7-0B79-4CD5-8F09-A13A7B99CE1F}"/>
              </a:ext>
            </a:extLst>
          </p:cNvPr>
          <p:cNvSpPr/>
          <p:nvPr/>
        </p:nvSpPr>
        <p:spPr>
          <a:xfrm>
            <a:off x="2382798" y="4159231"/>
            <a:ext cx="5725865" cy="81747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165987-BCF0-EC14-7519-7713696A0658}"/>
              </a:ext>
            </a:extLst>
          </p:cNvPr>
          <p:cNvSpPr/>
          <p:nvPr/>
        </p:nvSpPr>
        <p:spPr>
          <a:xfrm>
            <a:off x="503434" y="503434"/>
            <a:ext cx="10285062" cy="78289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F35C9D8-DFA4-B1D3-9F68-DC401F66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433" y="503434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F1E5BB9-6AFD-3AF2-EB33-BC230EB5E7EA}"/>
              </a:ext>
            </a:extLst>
          </p:cNvPr>
          <p:cNvSpPr/>
          <p:nvPr/>
        </p:nvSpPr>
        <p:spPr>
          <a:xfrm>
            <a:off x="1078786" y="967835"/>
            <a:ext cx="7911101" cy="71234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E16690-27C1-9339-353E-FB67256088B7}"/>
              </a:ext>
            </a:extLst>
          </p:cNvPr>
          <p:cNvSpPr/>
          <p:nvPr/>
        </p:nvSpPr>
        <p:spPr>
          <a:xfrm>
            <a:off x="1963896" y="632255"/>
            <a:ext cx="2304288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3ED67-EC6C-10CE-8376-A5B241E810EC}"/>
              </a:ext>
            </a:extLst>
          </p:cNvPr>
          <p:cNvSpPr/>
          <p:nvPr/>
        </p:nvSpPr>
        <p:spPr>
          <a:xfrm>
            <a:off x="6289340" y="632254"/>
            <a:ext cx="2302502" cy="756652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DE687F-38A1-5C61-75F7-A7ED6F9F32E9}"/>
              </a:ext>
            </a:extLst>
          </p:cNvPr>
          <p:cNvSpPr/>
          <p:nvPr/>
        </p:nvSpPr>
        <p:spPr>
          <a:xfrm>
            <a:off x="2147441" y="1081042"/>
            <a:ext cx="1925637" cy="13765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367F76-BA92-EF5B-30C2-5D7710AC5CA3}"/>
              </a:ext>
            </a:extLst>
          </p:cNvPr>
          <p:cNvSpPr/>
          <p:nvPr/>
        </p:nvSpPr>
        <p:spPr>
          <a:xfrm>
            <a:off x="6426011" y="1069786"/>
            <a:ext cx="2009256" cy="138785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B0534F-BDB6-E134-6921-F078B2C23C02}"/>
              </a:ext>
            </a:extLst>
          </p:cNvPr>
          <p:cNvSpPr/>
          <p:nvPr/>
        </p:nvSpPr>
        <p:spPr>
          <a:xfrm>
            <a:off x="2261675" y="1532771"/>
            <a:ext cx="6049868" cy="786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security group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12AAE-AB35-B441-9CDE-1A1533381BEA}"/>
              </a:ext>
            </a:extLst>
          </p:cNvPr>
          <p:cNvSpPr/>
          <p:nvPr/>
        </p:nvSpPr>
        <p:spPr>
          <a:xfrm>
            <a:off x="2120898" y="2570846"/>
            <a:ext cx="1925636" cy="539162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2" name="Graphic 60">
            <a:extLst>
              <a:ext uri="{FF2B5EF4-FFF2-40B4-BE49-F238E27FC236}">
                <a16:creationId xmlns:a16="http://schemas.microsoft.com/office/drawing/2014/main" id="{CA7C0C26-3689-B8D3-0C4E-D9DA2FEB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615" y="16291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2">
            <a:extLst>
              <a:ext uri="{FF2B5EF4-FFF2-40B4-BE49-F238E27FC236}">
                <a16:creationId xmlns:a16="http://schemas.microsoft.com/office/drawing/2014/main" id="{5C051477-D3E2-B3C6-B2E3-24E76DC8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17" y="42578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68533976-5F61-682A-9ACD-0AEEA8F5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74" y="6339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37">
            <a:extLst>
              <a:ext uri="{FF2B5EF4-FFF2-40B4-BE49-F238E27FC236}">
                <a16:creationId xmlns:a16="http://schemas.microsoft.com/office/drawing/2014/main" id="{0448B123-BAA1-F128-9172-93B21E21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59" y="7305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E69FFBF-A605-4739-E782-C47C872E3629}"/>
              </a:ext>
            </a:extLst>
          </p:cNvPr>
          <p:cNvSpPr/>
          <p:nvPr/>
        </p:nvSpPr>
        <p:spPr>
          <a:xfrm>
            <a:off x="2253223" y="3070183"/>
            <a:ext cx="6062101" cy="197510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nodes 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1A16E0-727B-121C-BBBD-8575F8CC3658}"/>
              </a:ext>
            </a:extLst>
          </p:cNvPr>
          <p:cNvSpPr/>
          <p:nvPr/>
        </p:nvSpPr>
        <p:spPr>
          <a:xfrm>
            <a:off x="2261675" y="7245661"/>
            <a:ext cx="5997802" cy="60749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security group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80AA70-6AFE-02DC-0713-3393EC90B6D1}"/>
              </a:ext>
            </a:extLst>
          </p:cNvPr>
          <p:cNvSpPr/>
          <p:nvPr/>
        </p:nvSpPr>
        <p:spPr>
          <a:xfrm>
            <a:off x="2249444" y="5183433"/>
            <a:ext cx="6062100" cy="194113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 security group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CB00AE-66E3-556B-367B-933E6A37CB5C}"/>
              </a:ext>
            </a:extLst>
          </p:cNvPr>
          <p:cNvSpPr txBox="1"/>
          <p:nvPr/>
        </p:nvSpPr>
        <p:spPr>
          <a:xfrm>
            <a:off x="2503200" y="6756290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0121D-384D-294B-8E41-6020BEC93C71}"/>
              </a:ext>
            </a:extLst>
          </p:cNvPr>
          <p:cNvSpPr txBox="1"/>
          <p:nvPr/>
        </p:nvSpPr>
        <p:spPr>
          <a:xfrm>
            <a:off x="2517347" y="4675880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F9C706-903F-21B8-5370-7193F64392BF}"/>
              </a:ext>
            </a:extLst>
          </p:cNvPr>
          <p:cNvSpPr txBox="1"/>
          <p:nvPr/>
        </p:nvSpPr>
        <p:spPr>
          <a:xfrm>
            <a:off x="2606975" y="2057485"/>
            <a:ext cx="960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D199E9-1170-3772-E7D8-3A11CB333D0C}"/>
              </a:ext>
            </a:extLst>
          </p:cNvPr>
          <p:cNvSpPr txBox="1"/>
          <p:nvPr/>
        </p:nvSpPr>
        <p:spPr>
          <a:xfrm>
            <a:off x="4425186" y="5923334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F2151D-FC28-63A3-5BAF-775A73E1EE17}"/>
              </a:ext>
            </a:extLst>
          </p:cNvPr>
          <p:cNvSpPr/>
          <p:nvPr/>
        </p:nvSpPr>
        <p:spPr>
          <a:xfrm>
            <a:off x="2395395" y="6197522"/>
            <a:ext cx="5725865" cy="81747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609D74-75F7-F72F-440D-056211D823CC}"/>
              </a:ext>
            </a:extLst>
          </p:cNvPr>
          <p:cNvSpPr txBox="1"/>
          <p:nvPr/>
        </p:nvSpPr>
        <p:spPr>
          <a:xfrm>
            <a:off x="4368691" y="3871807"/>
            <a:ext cx="1826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AE9CB8-1B3B-C9E4-9CAD-03BC8B3253AE}"/>
              </a:ext>
            </a:extLst>
          </p:cNvPr>
          <p:cNvSpPr/>
          <p:nvPr/>
        </p:nvSpPr>
        <p:spPr>
          <a:xfrm>
            <a:off x="6415742" y="2586459"/>
            <a:ext cx="2009256" cy="53760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6" name="Graphic 62">
            <a:extLst>
              <a:ext uri="{FF2B5EF4-FFF2-40B4-BE49-F238E27FC236}">
                <a16:creationId xmlns:a16="http://schemas.microsoft.com/office/drawing/2014/main" id="{7DF0DE89-FEA8-AB03-2F26-7AC5F9B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4259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62">
            <a:extLst>
              <a:ext uri="{FF2B5EF4-FFF2-40B4-BE49-F238E27FC236}">
                <a16:creationId xmlns:a16="http://schemas.microsoft.com/office/drawing/2014/main" id="{54C23542-13E4-6AC7-2DB5-5B275906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70" y="63797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7">
            <a:extLst>
              <a:ext uri="{FF2B5EF4-FFF2-40B4-BE49-F238E27FC236}">
                <a16:creationId xmlns:a16="http://schemas.microsoft.com/office/drawing/2014/main" id="{BD75D62B-EC37-ED2C-FD83-524C6E12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91" y="7341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858C018-2C04-9A9A-737E-5EAE263D32EC}"/>
              </a:ext>
            </a:extLst>
          </p:cNvPr>
          <p:cNvSpPr txBox="1"/>
          <p:nvPr/>
        </p:nvSpPr>
        <p:spPr>
          <a:xfrm>
            <a:off x="6865482" y="6776117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A077AA-B2AD-919A-5F0D-5EC3A1AE52B3}"/>
              </a:ext>
            </a:extLst>
          </p:cNvPr>
          <p:cNvSpPr txBox="1"/>
          <p:nvPr/>
        </p:nvSpPr>
        <p:spPr>
          <a:xfrm>
            <a:off x="6890493" y="4713977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pic>
        <p:nvPicPr>
          <p:cNvPr id="91" name="Graphic 19">
            <a:extLst>
              <a:ext uri="{FF2B5EF4-FFF2-40B4-BE49-F238E27FC236}">
                <a16:creationId xmlns:a16="http://schemas.microsoft.com/office/drawing/2014/main" id="{F889E7BA-ED6B-BC2C-F7ED-44109A48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14025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5090B18-B0D4-8EBF-BC5E-5D849A0970B7}"/>
              </a:ext>
            </a:extLst>
          </p:cNvPr>
          <p:cNvSpPr txBox="1"/>
          <p:nvPr/>
        </p:nvSpPr>
        <p:spPr>
          <a:xfrm>
            <a:off x="9356085" y="2143851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297131B5-1979-F6E5-24BA-C1FCEC08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384" y="27141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B2D7340A-7ABE-6594-C8F3-C8DF692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811" y="3476123"/>
            <a:ext cx="2304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95" name="Graphic 21">
            <a:extLst>
              <a:ext uri="{FF2B5EF4-FFF2-40B4-BE49-F238E27FC236}">
                <a16:creationId xmlns:a16="http://schemas.microsoft.com/office/drawing/2014/main" id="{1C2507BC-93D0-F91D-C729-2D48B44B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858" y="39729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68F43D4E-9F8F-4159-B86D-0B113B0F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6147" y="473651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97" name="Graphic 17">
            <a:extLst>
              <a:ext uri="{FF2B5EF4-FFF2-40B4-BE49-F238E27FC236}">
                <a16:creationId xmlns:a16="http://schemas.microsoft.com/office/drawing/2014/main" id="{722E614D-5D1D-76DF-1725-8C7D8039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686" y="5267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C1131216-E857-029D-7A46-DBF7B546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49" y="602931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9" name="Graphic 19">
            <a:extLst>
              <a:ext uri="{FF2B5EF4-FFF2-40B4-BE49-F238E27FC236}">
                <a16:creationId xmlns:a16="http://schemas.microsoft.com/office/drawing/2014/main" id="{198A2E6F-D6BE-FBC3-F371-A289373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748" y="65702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B3A46223-C249-1B16-7A75-8E80E7B0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449" y="73322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DF4BED5-C2F0-4EEB-975C-31133246B8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2832" y="1074717"/>
            <a:ext cx="381000" cy="381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9D9FDE6-C251-40BF-BF71-5C45A23F56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7440" y="1069786"/>
            <a:ext cx="3810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684BA1E5-B09C-4834-9296-89424A03C5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6174" y="971719"/>
            <a:ext cx="381000" cy="381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A98D616E-FE49-4328-8E01-90AAEDD65E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22832" y="2591580"/>
            <a:ext cx="381000" cy="381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D74A0393-6669-45DC-A1C6-63CDAB6BA7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22200" y="2575977"/>
            <a:ext cx="381000" cy="381000"/>
          </a:xfrm>
          <a:prstGeom prst="rect">
            <a:avLst/>
          </a:prstGeom>
        </p:spPr>
      </p:pic>
      <p:pic>
        <p:nvPicPr>
          <p:cNvPr id="74" name="Graphic 24">
            <a:extLst>
              <a:ext uri="{FF2B5EF4-FFF2-40B4-BE49-F238E27FC236}">
                <a16:creationId xmlns:a16="http://schemas.microsoft.com/office/drawing/2014/main" id="{1A3184BD-2D30-420B-A0B0-704D03D2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41" y="5488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8">
            <a:extLst>
              <a:ext uri="{FF2B5EF4-FFF2-40B4-BE49-F238E27FC236}">
                <a16:creationId xmlns:a16="http://schemas.microsoft.com/office/drawing/2014/main" id="{DC330CB0-1144-4A9A-8C66-5CDDF261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36" y="3424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ED05C391-C334-4B48-9971-D2C1F9A492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67827" y="4148563"/>
            <a:ext cx="381000" cy="3810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38E6FB8-6260-47FD-99D7-A411AE9143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91670" y="6196391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7184</TotalTime>
  <Words>63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Dorin Oprea</dc:creator>
  <cp:lastModifiedBy>O'Neal, Anna</cp:lastModifiedBy>
  <cp:revision>17</cp:revision>
  <dcterms:created xsi:type="dcterms:W3CDTF">2022-08-30T08:15:21Z</dcterms:created>
  <dcterms:modified xsi:type="dcterms:W3CDTF">2022-10-28T13:40:57Z</dcterms:modified>
</cp:coreProperties>
</file>