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C970-3A45-C946-93DA-894859AD9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6AABE-CC35-D22A-FA78-7A0FA3710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35848-DB8E-44F1-70D4-083699C6B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BDE5F-524C-F30B-55FF-58293E32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C2C9F-0686-63FC-2D81-6758A137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8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191D-F340-3014-B20E-68125745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192F5-7672-6902-6372-79C6EDC03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D5703-612B-3DD1-AB38-D73A1569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C4A79-ADCA-1D81-04AF-BC5B385E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45E24-DB48-4BD0-CBF2-974A8750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2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245D4-2172-99F8-5051-24804B865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87515-4F0E-89DF-EB08-5F9302720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49E66-5C7E-3390-3BE6-7D45E7A6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446BD-8A8B-8B6F-94D3-B02B7C25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0E3DA-0E48-3FBF-F796-B31506E2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1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D9BF-7C8E-3ECB-8C1E-DDB4B676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DF42D-D5C7-3C81-74EE-28C47090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8F2C0-11EA-46C8-0E1D-873AE766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6005A-840B-E057-00A3-00CA365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787BF-186A-D1EF-EAAA-B89F63C5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1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844A-13FB-1F41-91C7-1D667848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F54AE-79DD-F0DA-6555-766F00001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161D1-7675-DCA3-7FDF-6978E336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1600A-3712-B815-03BE-2B484E90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798EB-C160-67A1-BBF0-9B630A64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9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F709-3068-2991-60C4-C7C5118BF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F8EE2-E46B-5668-1A7D-1A7180F79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83E86-A583-3BFC-E1CF-579418622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FE979-E04B-C955-0046-B5B3DF0F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F1114-1C3D-9FE3-99E2-98923983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234F8-CE45-80D6-7747-1C262D91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2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15321-5C0A-B66D-4E01-051460CE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EEA4A-7A1C-E811-981A-06C8A5B26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BCE34-5B5C-DC14-7CE6-02D6FDFA6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E5A9F-EE6E-ACEC-0F4E-516D7CD59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7F95C-0B18-F32D-D8DC-34E599AB3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97699-560B-9CE9-23AA-39F06A79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27D1B-24B0-7D28-383F-EC82E802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8E857-05DC-6072-0AA6-218539D8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32F7-9B8A-9D4C-E856-533BAE72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5370C-F567-9DF6-7D28-8A72A7DB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9E29A-42A1-AFDB-2EDB-16FB4EFD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9B2B0-772B-D037-3D3F-80021929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4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70B85F-F97C-CEB9-CD01-CD066243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35025-EA79-2CE0-4CC8-5BCCBA35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23634-0E00-1234-6723-AACC6EAF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AECA-D211-6888-2DD8-BD6348D8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B3013-DBF2-40B7-5ADB-B7B4182F2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0661B-2581-9026-9220-440D2D12E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17081-24A0-17D4-4200-7EFC88AA2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A7087-A6BC-DD3F-6A9A-D73DF13C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5249A-3632-F59B-D105-29ED22CD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7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3F25-5AB5-4B58-76BA-B3BD313D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D7B00D-D3AC-A5A7-1965-CC620AEE3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06B10-7610-8DB5-01FB-E0948CCB2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99B16-FAD1-6595-91F5-DF34AF43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A3275-7AC5-E389-7DF0-B21E645F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B5D35-52EA-6850-EE34-AC2E7AB9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2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4FCE0-3795-9E1A-8617-2DB71A87B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CD0FF-81F4-8998-174A-548998F5D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178DD-EF4C-AAB3-2559-3C10B737D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9BFFA-69BC-4FD7-8AFA-48761B12D012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70962-A495-D3B5-D9B4-05E99D5D1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39E5F-7250-71A8-1117-82DA43392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6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1E165987-BCF0-EC14-7519-7713696A0658}"/>
              </a:ext>
            </a:extLst>
          </p:cNvPr>
          <p:cNvSpPr/>
          <p:nvPr/>
        </p:nvSpPr>
        <p:spPr>
          <a:xfrm>
            <a:off x="-1" y="0"/>
            <a:ext cx="10612495" cy="6857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4F35C9D8-DFA4-B1D3-9F68-DC401F661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" cy="381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F1E5BB9-6AFD-3AF2-EB33-BC230EB5E7EA}"/>
              </a:ext>
            </a:extLst>
          </p:cNvPr>
          <p:cNvSpPr/>
          <p:nvPr/>
        </p:nvSpPr>
        <p:spPr>
          <a:xfrm>
            <a:off x="694531" y="342900"/>
            <a:ext cx="7073293" cy="62560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4047F52A-73AD-2731-8FD3-7AFFA6D43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2981" y="350142"/>
            <a:ext cx="381000" cy="381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BE16690-27C1-9339-353E-FB67256088B7}"/>
              </a:ext>
            </a:extLst>
          </p:cNvPr>
          <p:cNvSpPr/>
          <p:nvPr/>
        </p:nvSpPr>
        <p:spPr>
          <a:xfrm>
            <a:off x="1613059" y="68580"/>
            <a:ext cx="2216638" cy="66827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F3ED67-EC6C-10CE-8376-A5B241E810EC}"/>
              </a:ext>
            </a:extLst>
          </p:cNvPr>
          <p:cNvSpPr/>
          <p:nvPr/>
        </p:nvSpPr>
        <p:spPr>
          <a:xfrm>
            <a:off x="4798896" y="68580"/>
            <a:ext cx="2210796" cy="66827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1DE687F-38A1-5C61-75F7-A7ED6F9F32E9}"/>
              </a:ext>
            </a:extLst>
          </p:cNvPr>
          <p:cNvSpPr/>
          <p:nvPr/>
        </p:nvSpPr>
        <p:spPr>
          <a:xfrm>
            <a:off x="1786434" y="449824"/>
            <a:ext cx="1925637" cy="131801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367F76-BA92-EF5B-30C2-5D7710AC5CA3}"/>
              </a:ext>
            </a:extLst>
          </p:cNvPr>
          <p:cNvSpPr/>
          <p:nvPr/>
        </p:nvSpPr>
        <p:spPr>
          <a:xfrm>
            <a:off x="4925513" y="440343"/>
            <a:ext cx="2009256" cy="132749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DC345572-FB82-9208-8A3B-F61CBB55AC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17786" y="466485"/>
            <a:ext cx="276255" cy="276255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DB0534F-BDB6-E134-6921-F078B2C23C02}"/>
              </a:ext>
            </a:extLst>
          </p:cNvPr>
          <p:cNvSpPr/>
          <p:nvPr/>
        </p:nvSpPr>
        <p:spPr>
          <a:xfrm>
            <a:off x="1924561" y="830316"/>
            <a:ext cx="4901090" cy="786324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Security group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E312AAE-AB35-B441-9CDE-1A1533381BEA}"/>
              </a:ext>
            </a:extLst>
          </p:cNvPr>
          <p:cNvSpPr/>
          <p:nvPr/>
        </p:nvSpPr>
        <p:spPr>
          <a:xfrm>
            <a:off x="1770061" y="1848509"/>
            <a:ext cx="1925636" cy="466659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50881A6A-2D4C-B07A-C790-E27171A823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86434" y="1866007"/>
            <a:ext cx="276255" cy="276255"/>
          </a:xfrm>
          <a:prstGeom prst="rect">
            <a:avLst/>
          </a:prstGeom>
        </p:spPr>
      </p:pic>
      <p:pic>
        <p:nvPicPr>
          <p:cNvPr id="52" name="Graphic 60">
            <a:extLst>
              <a:ext uri="{FF2B5EF4-FFF2-40B4-BE49-F238E27FC236}">
                <a16:creationId xmlns:a16="http://schemas.microsoft.com/office/drawing/2014/main" id="{CA7C0C26-3689-B8D3-0C4E-D9DA2FEBF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050" y="8730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Graphic 62">
            <a:extLst>
              <a:ext uri="{FF2B5EF4-FFF2-40B4-BE49-F238E27FC236}">
                <a16:creationId xmlns:a16="http://schemas.microsoft.com/office/drawing/2014/main" id="{5C051477-D3E2-B3C6-B2E3-24E76DC86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467" y="32822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62">
            <a:extLst>
              <a:ext uri="{FF2B5EF4-FFF2-40B4-BE49-F238E27FC236}">
                <a16:creationId xmlns:a16="http://schemas.microsoft.com/office/drawing/2014/main" id="{68533976-5F61-682A-9ACD-0AEEA8F51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100" y="50453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Graphic 37">
            <a:extLst>
              <a:ext uri="{FF2B5EF4-FFF2-40B4-BE49-F238E27FC236}">
                <a16:creationId xmlns:a16="http://schemas.microsoft.com/office/drawing/2014/main" id="{0448B123-BAA1-F128-9172-93B21E213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063" y="59498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E69FFBF-A605-4739-E782-C47C872E3629}"/>
              </a:ext>
            </a:extLst>
          </p:cNvPr>
          <p:cNvSpPr/>
          <p:nvPr/>
        </p:nvSpPr>
        <p:spPr>
          <a:xfrm>
            <a:off x="1902388" y="2217347"/>
            <a:ext cx="4901090" cy="1781771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 nodes Security group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E1A16E0-727B-121C-BBBD-8575F8CC3658}"/>
              </a:ext>
            </a:extLst>
          </p:cNvPr>
          <p:cNvSpPr/>
          <p:nvPr/>
        </p:nvSpPr>
        <p:spPr>
          <a:xfrm>
            <a:off x="1910837" y="5894420"/>
            <a:ext cx="4901090" cy="57610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Security group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680AA70-6AFE-02DC-0713-3393EC90B6D1}"/>
              </a:ext>
            </a:extLst>
          </p:cNvPr>
          <p:cNvSpPr/>
          <p:nvPr/>
        </p:nvSpPr>
        <p:spPr>
          <a:xfrm>
            <a:off x="1924561" y="4127518"/>
            <a:ext cx="4901090" cy="164805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Plane Security group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2E32E4A9-3885-EEF6-BA45-568755582F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86434" y="466485"/>
            <a:ext cx="276255" cy="27625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CCB00AE-66E3-556B-367B-933E6A37CB5C}"/>
              </a:ext>
            </a:extLst>
          </p:cNvPr>
          <p:cNvSpPr txBox="1"/>
          <p:nvPr/>
        </p:nvSpPr>
        <p:spPr>
          <a:xfrm>
            <a:off x="2111599" y="5482155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Server instances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5A0121D-384D-294B-8E41-6020BEC93C71}"/>
              </a:ext>
            </a:extLst>
          </p:cNvPr>
          <p:cNvSpPr txBox="1"/>
          <p:nvPr/>
        </p:nvSpPr>
        <p:spPr>
          <a:xfrm>
            <a:off x="2044557" y="3654015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Agent instances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F9C706-903F-21B8-5370-7193F64392BF}"/>
              </a:ext>
            </a:extLst>
          </p:cNvPr>
          <p:cNvSpPr txBox="1"/>
          <p:nvPr/>
        </p:nvSpPr>
        <p:spPr>
          <a:xfrm>
            <a:off x="2146945" y="1312579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67" name="Graphic 8">
            <a:extLst>
              <a:ext uri="{FF2B5EF4-FFF2-40B4-BE49-F238E27FC236}">
                <a16:creationId xmlns:a16="http://schemas.microsoft.com/office/drawing/2014/main" id="{2632753D-19CB-6566-A3E7-917116FD7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575" y="2508443"/>
            <a:ext cx="405896" cy="405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Graphic 24">
            <a:extLst>
              <a:ext uri="{FF2B5EF4-FFF2-40B4-BE49-F238E27FC236}">
                <a16:creationId xmlns:a16="http://schemas.microsoft.com/office/drawing/2014/main" id="{2C478303-9B4C-0984-1C3E-0B20B3D01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575" y="4407062"/>
            <a:ext cx="396087" cy="39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3D199E9-1170-3772-E7D8-3A11CB333D0C}"/>
              </a:ext>
            </a:extLst>
          </p:cNvPr>
          <p:cNvSpPr txBox="1"/>
          <p:nvPr/>
        </p:nvSpPr>
        <p:spPr>
          <a:xfrm>
            <a:off x="3519848" y="4736544"/>
            <a:ext cx="15888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E274B17-2D7E-77C6-E37A-9C2E042F2B86}"/>
              </a:ext>
            </a:extLst>
          </p:cNvPr>
          <p:cNvSpPr/>
          <p:nvPr/>
        </p:nvSpPr>
        <p:spPr>
          <a:xfrm>
            <a:off x="2036297" y="3199196"/>
            <a:ext cx="4607106" cy="74854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</a:t>
            </a: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178CA08E-8680-4097-C48C-932A8B06A94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34790" y="3267103"/>
            <a:ext cx="287105" cy="287105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A5F2151D-FC28-63A3-5BAF-775A73E1EE17}"/>
              </a:ext>
            </a:extLst>
          </p:cNvPr>
          <p:cNvSpPr/>
          <p:nvPr/>
        </p:nvSpPr>
        <p:spPr>
          <a:xfrm>
            <a:off x="2069720" y="5021580"/>
            <a:ext cx="4607106" cy="68378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</a:t>
            </a: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571F047B-2CB3-1F91-E53A-C87651CA39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47873" y="5156887"/>
            <a:ext cx="287105" cy="287105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8609D74-75F7-F72F-440D-056211D823CC}"/>
              </a:ext>
            </a:extLst>
          </p:cNvPr>
          <p:cNvSpPr txBox="1"/>
          <p:nvPr/>
        </p:nvSpPr>
        <p:spPr>
          <a:xfrm>
            <a:off x="3395841" y="2911545"/>
            <a:ext cx="1763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Application load balancer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AE9CB8-1B3B-C9E4-9CAD-03BC8B3253AE}"/>
              </a:ext>
            </a:extLst>
          </p:cNvPr>
          <p:cNvSpPr/>
          <p:nvPr/>
        </p:nvSpPr>
        <p:spPr>
          <a:xfrm>
            <a:off x="4924480" y="1855416"/>
            <a:ext cx="2009256" cy="466659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FE19006B-2FEC-1578-9065-8A3105B5B1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17786" y="1859004"/>
            <a:ext cx="276255" cy="276255"/>
          </a:xfrm>
          <a:prstGeom prst="rect">
            <a:avLst/>
          </a:prstGeom>
        </p:spPr>
      </p:pic>
      <p:pic>
        <p:nvPicPr>
          <p:cNvPr id="86" name="Graphic 62">
            <a:extLst>
              <a:ext uri="{FF2B5EF4-FFF2-40B4-BE49-F238E27FC236}">
                <a16:creationId xmlns:a16="http://schemas.microsoft.com/office/drawing/2014/main" id="{7DF0DE89-FEA8-AB03-2F26-7AC5F9B58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506" y="32891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Graphic 62">
            <a:extLst>
              <a:ext uri="{FF2B5EF4-FFF2-40B4-BE49-F238E27FC236}">
                <a16:creationId xmlns:a16="http://schemas.microsoft.com/office/drawing/2014/main" id="{54C23542-13E4-6AC7-2DB5-5B275906A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139" y="50522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Graphic 37">
            <a:extLst>
              <a:ext uri="{FF2B5EF4-FFF2-40B4-BE49-F238E27FC236}">
                <a16:creationId xmlns:a16="http://schemas.microsoft.com/office/drawing/2014/main" id="{BD75D62B-EC37-ED2C-FD83-524C6E12F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102" y="59567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858C018-2C04-9A9A-737E-5EAE263D32EC}"/>
              </a:ext>
            </a:extLst>
          </p:cNvPr>
          <p:cNvSpPr txBox="1"/>
          <p:nvPr/>
        </p:nvSpPr>
        <p:spPr>
          <a:xfrm>
            <a:off x="5349638" y="5489062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Server instances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3A077AA-B2AD-919A-5F0D-5EC3A1AE52B3}"/>
              </a:ext>
            </a:extLst>
          </p:cNvPr>
          <p:cNvSpPr txBox="1"/>
          <p:nvPr/>
        </p:nvSpPr>
        <p:spPr>
          <a:xfrm>
            <a:off x="5282596" y="3660922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Agent instances</a:t>
            </a:r>
          </a:p>
        </p:txBody>
      </p:sp>
      <p:pic>
        <p:nvPicPr>
          <p:cNvPr id="91" name="Graphic 19">
            <a:extLst>
              <a:ext uri="{FF2B5EF4-FFF2-40B4-BE49-F238E27FC236}">
                <a16:creationId xmlns:a16="http://schemas.microsoft.com/office/drawing/2014/main" id="{F889E7BA-ED6B-BC2C-F7ED-44109A486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081" y="41085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05090B18-B0D4-8EBF-BC5E-5D849A0970B7}"/>
              </a:ext>
            </a:extLst>
          </p:cNvPr>
          <p:cNvSpPr txBox="1"/>
          <p:nvPr/>
        </p:nvSpPr>
        <p:spPr>
          <a:xfrm>
            <a:off x="8522096" y="1152198"/>
            <a:ext cx="1871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Elastic File System</a:t>
            </a:r>
          </a:p>
        </p:txBody>
      </p:sp>
      <p:pic>
        <p:nvPicPr>
          <p:cNvPr id="93" name="Graphic 20">
            <a:extLst>
              <a:ext uri="{FF2B5EF4-FFF2-40B4-BE49-F238E27FC236}">
                <a16:creationId xmlns:a16="http://schemas.microsoft.com/office/drawing/2014/main" id="{297131B5-1979-F6E5-24BA-C1FCEC086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081" y="145534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12">
            <a:extLst>
              <a:ext uri="{FF2B5EF4-FFF2-40B4-BE49-F238E27FC236}">
                <a16:creationId xmlns:a16="http://schemas.microsoft.com/office/drawing/2014/main" id="{B2D7340A-7ABE-6594-C8F3-C8DF692C5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3926" y="2244690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Certificate Manager</a:t>
            </a:r>
          </a:p>
        </p:txBody>
      </p:sp>
      <p:pic>
        <p:nvPicPr>
          <p:cNvPr id="95" name="Graphic 21">
            <a:extLst>
              <a:ext uri="{FF2B5EF4-FFF2-40B4-BE49-F238E27FC236}">
                <a16:creationId xmlns:a16="http://schemas.microsoft.com/office/drawing/2014/main" id="{1C2507BC-93D0-F91D-C729-2D48B44B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555" y="25529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2">
            <a:extLst>
              <a:ext uri="{FF2B5EF4-FFF2-40B4-BE49-F238E27FC236}">
                <a16:creationId xmlns:a16="http://schemas.microsoft.com/office/drawing/2014/main" id="{68F43D4E-9F8F-4159-B86D-0B113B0F3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2843" y="3316571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97" name="Graphic 17">
            <a:extLst>
              <a:ext uri="{FF2B5EF4-FFF2-40B4-BE49-F238E27FC236}">
                <a16:creationId xmlns:a16="http://schemas.microsoft.com/office/drawing/2014/main" id="{722E614D-5D1D-76DF-1725-8C7D80392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382" y="361811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11">
            <a:extLst>
              <a:ext uri="{FF2B5EF4-FFF2-40B4-BE49-F238E27FC236}">
                <a16:creationId xmlns:a16="http://schemas.microsoft.com/office/drawing/2014/main" id="{C1131216-E857-029D-7A46-DBF7B546B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0145" y="4380118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99" name="Graphic 19">
            <a:extLst>
              <a:ext uri="{FF2B5EF4-FFF2-40B4-BE49-F238E27FC236}">
                <a16:creationId xmlns:a16="http://schemas.microsoft.com/office/drawing/2014/main" id="{198A2E6F-D6BE-FBC3-F371-A289373A2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445" y="464367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12">
            <a:extLst>
              <a:ext uri="{FF2B5EF4-FFF2-40B4-BE49-F238E27FC236}">
                <a16:creationId xmlns:a16="http://schemas.microsoft.com/office/drawing/2014/main" id="{B3A46223-C249-1B16-7A75-8E80E7B0A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0145" y="5405671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Identity and Access Management</a:t>
            </a:r>
          </a:p>
        </p:txBody>
      </p:sp>
    </p:spTree>
    <p:extLst>
      <p:ext uri="{BB962C8B-B14F-4D97-AF65-F5344CB8AC3E}">
        <p14:creationId xmlns:p14="http://schemas.microsoft.com/office/powerpoint/2010/main" val="121010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 Dorin Oprea</dc:creator>
  <cp:lastModifiedBy>Andrei Dorin Oprea</cp:lastModifiedBy>
  <cp:revision>2</cp:revision>
  <dcterms:created xsi:type="dcterms:W3CDTF">2022-08-30T08:15:21Z</dcterms:created>
  <dcterms:modified xsi:type="dcterms:W3CDTF">2022-09-15T09:15:40Z</dcterms:modified>
</cp:coreProperties>
</file>