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2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7775" y="507975"/>
            <a:ext cx="1727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- </a:t>
            </a:r>
            <a:r>
              <a:rPr b="1" lang="pt-BR" sz="800"/>
              <a:t>Diversos sites zde supermercados;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- Sites visualmente poluídos;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- Filas longas nos caixas;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- Muito tempo gasto na realização das compras;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- Aglomeração em supermercados.</a:t>
            </a:r>
            <a:endParaRPr b="1" sz="800"/>
          </a:p>
        </p:txBody>
      </p:sp>
      <p:sp>
        <p:nvSpPr>
          <p:cNvPr id="56" name="Google Shape;56;p13"/>
          <p:cNvSpPr txBox="1"/>
          <p:nvPr/>
        </p:nvSpPr>
        <p:spPr>
          <a:xfrm>
            <a:off x="111025" y="1885950"/>
            <a:ext cx="179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00"/>
              <a:t>- Construir um sistema capaz de adicionar produtos ao "carrinho" e entregá-los após o pagamento;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- Tornar o sistema seguro, intuitivo e prático até 21 de janeiro de 2022.</a:t>
            </a:r>
            <a:endParaRPr b="1" sz="800"/>
          </a:p>
        </p:txBody>
      </p:sp>
      <p:sp>
        <p:nvSpPr>
          <p:cNvPr id="57" name="Google Shape;57;p13"/>
          <p:cNvSpPr txBox="1"/>
          <p:nvPr/>
        </p:nvSpPr>
        <p:spPr>
          <a:xfrm>
            <a:off x="147525" y="3172200"/>
            <a:ext cx="1647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- </a:t>
            </a:r>
            <a:r>
              <a:rPr b="1" lang="pt-BR" sz="900"/>
              <a:t>Sistema Web</a:t>
            </a:r>
            <a:r>
              <a:rPr b="1" lang="pt-BR" sz="900"/>
              <a:t> para realizar compras em diversos supermercados sem precisar fazer vários cadastros;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- Evitar aglomerações;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- Tornar o processo de compra mais simples e rápido;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- Comparar preços de produtos entre os supermercados de forma simples.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58" name="Google Shape;58;p13"/>
          <p:cNvSpPr txBox="1"/>
          <p:nvPr/>
        </p:nvSpPr>
        <p:spPr>
          <a:xfrm>
            <a:off x="1871475" y="507975"/>
            <a:ext cx="1886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/>
              <a:t>Sistema Web </a:t>
            </a:r>
            <a:r>
              <a:rPr b="1" lang="pt-BR" sz="800"/>
              <a:t>para fazer compras em supermercados de forma remota, onde o usuário pode comparar os preços de um produto entre os supermercados, </a:t>
            </a:r>
            <a:r>
              <a:rPr b="1" lang="pt-BR" sz="800"/>
              <a:t>fazer o pagamento online ou na entrega  e podendo receber ou buscar a compra.</a:t>
            </a:r>
            <a:endParaRPr b="1" sz="800"/>
          </a:p>
        </p:txBody>
      </p:sp>
      <p:sp>
        <p:nvSpPr>
          <p:cNvPr id="59" name="Google Shape;59;p13"/>
          <p:cNvSpPr txBox="1"/>
          <p:nvPr/>
        </p:nvSpPr>
        <p:spPr>
          <a:xfrm>
            <a:off x="1911213" y="1888800"/>
            <a:ext cx="1647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- Entregar compras;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- Simplificar o processo de compra em qualquer supermercado selecionado;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- Cadastrar usuários e endereços;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- Adicionar cartões e dinheiro via boleto;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- Realizar pagamentos;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- Oferecer suporte quando houver algum problema;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- Cadastrar supermercados e produtos, sendo possível alterar seus dados;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- Comparar preços dos produtos entre os supermercados;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- Filtrar produtos e locais;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- Garantir a segurança de dados pessoais e de cartões.</a:t>
            </a:r>
            <a:endParaRPr b="1" sz="900"/>
          </a:p>
        </p:txBody>
      </p:sp>
      <p:sp>
        <p:nvSpPr>
          <p:cNvPr id="60" name="Google Shape;60;p13"/>
          <p:cNvSpPr txBox="1"/>
          <p:nvPr/>
        </p:nvSpPr>
        <p:spPr>
          <a:xfrm>
            <a:off x="3733800" y="1155050"/>
            <a:ext cx="172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Supermercados</a:t>
            </a:r>
            <a:endParaRPr b="1" sz="1600"/>
          </a:p>
        </p:txBody>
      </p:sp>
      <p:sp>
        <p:nvSpPr>
          <p:cNvPr id="61" name="Google Shape;61;p13"/>
          <p:cNvSpPr txBox="1"/>
          <p:nvPr/>
        </p:nvSpPr>
        <p:spPr>
          <a:xfrm>
            <a:off x="3674925" y="2541563"/>
            <a:ext cx="1981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André Neves Alves,</a:t>
            </a:r>
            <a:r>
              <a:rPr b="1" lang="pt-BR" sz="1100"/>
              <a:t>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Diogo Lucca Chaves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Araújo</a:t>
            </a:r>
            <a:r>
              <a:rPr b="1" lang="pt-BR" sz="1100"/>
              <a:t> e J</a:t>
            </a:r>
            <a:r>
              <a:rPr b="1" lang="pt-BR" sz="1100"/>
              <a:t>oão Matheus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Siller Pessanha.</a:t>
            </a:r>
            <a:endParaRPr b="1" sz="1100"/>
          </a:p>
        </p:txBody>
      </p:sp>
      <p:sp>
        <p:nvSpPr>
          <p:cNvPr id="62" name="Google Shape;62;p13"/>
          <p:cNvSpPr txBox="1"/>
          <p:nvPr/>
        </p:nvSpPr>
        <p:spPr>
          <a:xfrm>
            <a:off x="5460912" y="602075"/>
            <a:ext cx="1794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/>
              <a:t>- Internet disponível na maior parte do tempo;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- Softwares livres para desenvolvimento do projeto;</a:t>
            </a:r>
            <a:endParaRPr b="1" sz="1300"/>
          </a:p>
        </p:txBody>
      </p:sp>
      <p:sp>
        <p:nvSpPr>
          <p:cNvPr id="63" name="Google Shape;63;p13"/>
          <p:cNvSpPr txBox="1"/>
          <p:nvPr/>
        </p:nvSpPr>
        <p:spPr>
          <a:xfrm>
            <a:off x="7359825" y="602075"/>
            <a:ext cx="1727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/>
              <a:t>- Falta de internet;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/>
              <a:t>- Problemas com computadores dos integrantes;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- Falta de parceiros e usuários;</a:t>
            </a:r>
            <a:endParaRPr b="1" sz="1300"/>
          </a:p>
        </p:txBody>
      </p:sp>
      <p:sp>
        <p:nvSpPr>
          <p:cNvPr id="64" name="Google Shape;64;p13"/>
          <p:cNvSpPr txBox="1"/>
          <p:nvPr/>
        </p:nvSpPr>
        <p:spPr>
          <a:xfrm>
            <a:off x="5460900" y="2541575"/>
            <a:ext cx="1981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1 - Protótipo Wireframe e PMC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2 - Modelo conceitual, lógico e físico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3 - Anteprojeto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4 - Front-end, primeira versão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5 - Front-end, versão final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6 - Back-end, primeira versão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7 - Back-end, versão final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8 - Projeto finalizado, primeira versão</a:t>
            </a:r>
            <a:endParaRPr b="1" sz="900"/>
          </a:p>
        </p:txBody>
      </p:sp>
      <p:sp>
        <p:nvSpPr>
          <p:cNvPr id="65" name="Google Shape;65;p13"/>
          <p:cNvSpPr txBox="1"/>
          <p:nvPr/>
        </p:nvSpPr>
        <p:spPr>
          <a:xfrm>
            <a:off x="7359825" y="2325875"/>
            <a:ext cx="5486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/>
              <a:t>1 - Mai/Jun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/>
              <a:t>2 - Jul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/>
              <a:t>3 - Ago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/>
              <a:t>4 - Out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/>
              <a:t>5 - Nov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/>
              <a:t>6 - Nov/Dez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/>
              <a:t>7 - Dez/Jan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8 - Jan</a:t>
            </a:r>
            <a:endParaRPr b="1" sz="1300"/>
          </a:p>
        </p:txBody>
      </p:sp>
      <p:sp>
        <p:nvSpPr>
          <p:cNvPr id="66" name="Google Shape;66;p13"/>
          <p:cNvSpPr txBox="1"/>
          <p:nvPr/>
        </p:nvSpPr>
        <p:spPr>
          <a:xfrm>
            <a:off x="3717563" y="4389800"/>
            <a:ext cx="350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- Data limite da disciplina;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- Realização de forma virtual;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- Disponibilidade e domínio das tecnologias.</a:t>
            </a:r>
            <a:endParaRPr b="1" sz="1200"/>
          </a:p>
        </p:txBody>
      </p:sp>
      <p:sp>
        <p:nvSpPr>
          <p:cNvPr id="67" name="Google Shape;67;p13"/>
          <p:cNvSpPr txBox="1"/>
          <p:nvPr/>
        </p:nvSpPr>
        <p:spPr>
          <a:xfrm>
            <a:off x="7254900" y="4389800"/>
            <a:ext cx="99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1 - R$800.00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2 - R$1.500,00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3 - R$1.500,00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/>
              <a:t>4 - R$2.00,00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68" name="Google Shape;68;p13"/>
          <p:cNvSpPr txBox="1"/>
          <p:nvPr/>
        </p:nvSpPr>
        <p:spPr>
          <a:xfrm>
            <a:off x="8096325" y="4389800"/>
            <a:ext cx="99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5 - R$3.000,00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6 - R$2.500,00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7 - R$3.500,00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</a:rPr>
              <a:t>8 - R$12.00,00</a:t>
            </a:r>
            <a:endParaRPr b="1" sz="900"/>
          </a:p>
        </p:txBody>
      </p:sp>
      <p:sp>
        <p:nvSpPr>
          <p:cNvPr id="69" name="Google Shape;69;p13"/>
          <p:cNvSpPr txBox="1"/>
          <p:nvPr/>
        </p:nvSpPr>
        <p:spPr>
          <a:xfrm>
            <a:off x="2936875" y="-57150"/>
            <a:ext cx="54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Sistema Web </a:t>
            </a:r>
            <a:r>
              <a:rPr b="1" lang="pt-BR" sz="1100"/>
              <a:t>para </a:t>
            </a:r>
            <a:r>
              <a:rPr b="1" lang="pt-BR" sz="1100"/>
              <a:t>realizar compras em diversos supermercados</a:t>
            </a:r>
            <a:endParaRPr b="1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