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CE5CAE3-E66C-483F-9A91-133D66834A8A}" type="datetimeFigureOut">
              <a:rPr lang="ro-RO" smtClean="0"/>
              <a:t>14.01.2019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Reprezentanța Mercedes-Benz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o-RO" dirty="0" err="1" smtClean="0">
                <a:solidFill>
                  <a:schemeClr val="tx1"/>
                </a:solidFill>
              </a:rPr>
              <a:t>Pandor</a:t>
            </a:r>
            <a:r>
              <a:rPr lang="ro-RO" dirty="0" smtClean="0">
                <a:solidFill>
                  <a:schemeClr val="tx1"/>
                </a:solidFill>
              </a:rPr>
              <a:t> Andrei-Florin</a:t>
            </a:r>
          </a:p>
          <a:p>
            <a:pPr algn="r"/>
            <a:r>
              <a:rPr lang="ro-RO" dirty="0" smtClean="0">
                <a:solidFill>
                  <a:schemeClr val="tx1"/>
                </a:solidFill>
              </a:rPr>
              <a:t>Grupa: 1621B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862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bstituent imagine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7" r="11067"/>
          <a:stretch>
            <a:fillRect/>
          </a:stretch>
        </p:blipFill>
        <p:spPr/>
      </p:pic>
      <p:sp>
        <p:nvSpPr>
          <p:cNvPr id="6" name="Substituent text 5"/>
          <p:cNvSpPr>
            <a:spLocks noGrp="1"/>
          </p:cNvSpPr>
          <p:nvPr>
            <p:ph type="body" sz="half" idx="2"/>
          </p:nvPr>
        </p:nvSpPr>
        <p:spPr>
          <a:xfrm rot="-60000">
            <a:off x="1141039" y="2348513"/>
            <a:ext cx="3044952" cy="3375727"/>
          </a:xfrm>
        </p:spPr>
        <p:txBody>
          <a:bodyPr/>
          <a:lstStyle/>
          <a:p>
            <a:r>
              <a:rPr lang="ro-RO" dirty="0" smtClean="0"/>
              <a:t>Aceste linii de cod ne ajută să edităm meniul de navigare </a:t>
            </a:r>
            <a:r>
              <a:rPr lang="ro-RO" dirty="0" err="1" smtClean="0"/>
              <a:t>incât</a:t>
            </a:r>
            <a:r>
              <a:rPr lang="ro-RO" dirty="0" smtClean="0"/>
              <a:t> acesta să </a:t>
            </a:r>
            <a:r>
              <a:rPr lang="ro-RO" dirty="0" err="1" smtClean="0"/>
              <a:t>primeasca</a:t>
            </a:r>
            <a:r>
              <a:rPr lang="ro-RO" dirty="0" smtClean="0"/>
              <a:t> o orientare pe orizontală, subliniere meniu activ, anumite culori și fonturi, umbre cât și background.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4566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456267" y="2204864"/>
            <a:ext cx="6231467" cy="2829981"/>
          </a:xfrm>
        </p:spPr>
        <p:txBody>
          <a:bodyPr>
            <a:normAutofit/>
          </a:bodyPr>
          <a:lstStyle/>
          <a:p>
            <a:r>
              <a:rPr lang="ro-RO" dirty="0"/>
              <a:t>Problemele care au apărut pe parcursul implementări site-ului au fost </a:t>
            </a:r>
            <a:r>
              <a:rPr lang="ro-RO" dirty="0" err="1"/>
              <a:t>cunoșințele</a:t>
            </a:r>
            <a:r>
              <a:rPr lang="ro-RO" dirty="0"/>
              <a:t> in limbajul CSS și </a:t>
            </a:r>
            <a:r>
              <a:rPr lang="ro-RO" dirty="0" err="1"/>
              <a:t>JavaScript</a:t>
            </a:r>
            <a:r>
              <a:rPr lang="ro-RO" dirty="0"/>
              <a:t>, dar au fost rezolvate cu ajutorul site-ului </a:t>
            </a:r>
            <a:r>
              <a:rPr lang="ro-RO" u="sng" dirty="0">
                <a:hlinkClick r:id="rId2"/>
              </a:rPr>
              <a:t>www.w3schools.com</a:t>
            </a:r>
            <a:r>
              <a:rPr lang="ro-RO" dirty="0"/>
              <a:t> care pune la disponibilitate </a:t>
            </a:r>
            <a:r>
              <a:rPr lang="ro-RO" dirty="0" err="1"/>
              <a:t>tutoriale</a:t>
            </a:r>
            <a:r>
              <a:rPr lang="ro-RO" dirty="0"/>
              <a:t> și exemple pentru creare și </a:t>
            </a:r>
            <a:r>
              <a:rPr lang="ro-RO" dirty="0" err="1"/>
              <a:t>costumizare</a:t>
            </a:r>
            <a:r>
              <a:rPr lang="ro-RO" dirty="0"/>
              <a:t>.</a:t>
            </a:r>
          </a:p>
          <a:p>
            <a:r>
              <a:rPr lang="ro-RO" dirty="0"/>
              <a:t> 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852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403648" y="1412776"/>
            <a:ext cx="6254044" cy="1362075"/>
          </a:xfrm>
        </p:spPr>
        <p:txBody>
          <a:bodyPr>
            <a:normAutofit/>
          </a:bodyPr>
          <a:lstStyle/>
          <a:p>
            <a:r>
              <a:rPr lang="ro-RO" sz="2800" dirty="0"/>
              <a:t>A</a:t>
            </a:r>
            <a:r>
              <a:rPr lang="ro-RO" sz="2800" dirty="0" smtClean="0"/>
              <a:t>vantajele </a:t>
            </a:r>
            <a:r>
              <a:rPr lang="ro-RO" sz="2800" dirty="0"/>
              <a:t>aplicaţiei faţă de alte aplicaţii </a:t>
            </a:r>
            <a:r>
              <a:rPr lang="ro-RO" sz="2800" dirty="0" smtClean="0"/>
              <a:t>existente?</a:t>
            </a:r>
            <a:endParaRPr lang="ro-RO" sz="280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Ei bine, față de ceilalți aduc o foarte ușoara folosire a site-ului care se deosebește prin simplitate dar si eleganță, o transmitere rapidă a informației și un design cat mai plăcut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090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691680" y="1268760"/>
            <a:ext cx="5723468" cy="1130009"/>
          </a:xfrm>
        </p:spPr>
        <p:txBody>
          <a:bodyPr/>
          <a:lstStyle/>
          <a:p>
            <a:r>
              <a:rPr lang="ro-RO" sz="2800" dirty="0" smtClean="0"/>
              <a:t>Concluzii</a:t>
            </a:r>
            <a:endParaRPr lang="ro-RO" sz="28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763688" y="2996952"/>
            <a:ext cx="5712179" cy="1524000"/>
          </a:xfrm>
        </p:spPr>
        <p:txBody>
          <a:bodyPr>
            <a:normAutofit/>
          </a:bodyPr>
          <a:lstStyle/>
          <a:p>
            <a:r>
              <a:rPr lang="ro-RO" sz="2000" dirty="0" smtClean="0"/>
              <a:t>Prin acest proiect am reușit să </a:t>
            </a:r>
            <a:r>
              <a:rPr lang="ro-RO" sz="2000" dirty="0" err="1" smtClean="0"/>
              <a:t>invăț</a:t>
            </a:r>
            <a:r>
              <a:rPr lang="ro-RO" sz="2000" dirty="0" smtClean="0"/>
              <a:t> noi elemente de </a:t>
            </a:r>
            <a:r>
              <a:rPr lang="ro-RO" sz="2000" dirty="0" err="1" smtClean="0"/>
              <a:t>costumizare</a:t>
            </a:r>
            <a:r>
              <a:rPr lang="ro-RO" sz="2000" dirty="0" smtClean="0"/>
              <a:t>, am </a:t>
            </a:r>
            <a:r>
              <a:rPr lang="ro-RO" sz="2000" dirty="0" err="1" smtClean="0"/>
              <a:t>invățat</a:t>
            </a:r>
            <a:r>
              <a:rPr lang="ro-RO" sz="2000" dirty="0" smtClean="0"/>
              <a:t> cum se realizează o documentație dar și cum se creează o implementare.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47983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12768" cy="2232248"/>
          </a:xfrm>
        </p:spPr>
        <p:txBody>
          <a:bodyPr>
            <a:normAutofit/>
          </a:bodyPr>
          <a:lstStyle/>
          <a:p>
            <a:r>
              <a:rPr lang="ro-RO" sz="2200" dirty="0" smtClean="0"/>
              <a:t>Motivul temei:Am </a:t>
            </a:r>
            <a:r>
              <a:rPr lang="ro-RO" sz="2200" dirty="0"/>
              <a:t>ales această temă deoarece vreau să îmbin cele  pasiuni: tehnologia si </a:t>
            </a:r>
            <a:r>
              <a:rPr lang="ro-RO" sz="2200" dirty="0" smtClean="0"/>
              <a:t>mașina.</a:t>
            </a:r>
            <a:r>
              <a:rPr lang="ro-RO" dirty="0"/>
              <a:t/>
            </a:r>
            <a:br>
              <a:rPr lang="ro-RO" dirty="0"/>
            </a:b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259632" y="3429000"/>
            <a:ext cx="7005464" cy="2304257"/>
          </a:xfrm>
        </p:spPr>
        <p:txBody>
          <a:bodyPr>
            <a:normAutofit/>
          </a:bodyPr>
          <a:lstStyle/>
          <a:p>
            <a:r>
              <a:rPr lang="ro-RO" sz="2000" dirty="0"/>
              <a:t> </a:t>
            </a:r>
            <a:r>
              <a:rPr lang="ro-RO" sz="2000" dirty="0"/>
              <a:t>T</a:t>
            </a:r>
            <a:r>
              <a:rPr lang="ro-RO" sz="2000" dirty="0" smtClean="0"/>
              <a:t>ehnologii </a:t>
            </a:r>
            <a:r>
              <a:rPr lang="ro-RO" sz="2000" dirty="0"/>
              <a:t>folosite pentru </a:t>
            </a:r>
            <a:r>
              <a:rPr lang="ro-RO" sz="2000" dirty="0" smtClean="0"/>
              <a:t>implementarea realizări </a:t>
            </a:r>
            <a:r>
              <a:rPr lang="ro-RO" sz="2000" dirty="0"/>
              <a:t>acestui site </a:t>
            </a:r>
            <a:r>
              <a:rPr lang="ro-RO" sz="2000" dirty="0" smtClean="0"/>
              <a:t>constituie  </a:t>
            </a:r>
            <a:r>
              <a:rPr lang="ro-RO" sz="2000" dirty="0"/>
              <a:t>cunoștințe in limbajul HTML, CSS și </a:t>
            </a:r>
            <a:r>
              <a:rPr lang="ro-RO" sz="2000" dirty="0" err="1" smtClean="0"/>
              <a:t>JavaScript</a:t>
            </a:r>
            <a:r>
              <a:rPr lang="ro-RO" sz="2000" dirty="0" smtClean="0"/>
              <a:t>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53423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u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7" name="Substituent conținut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764704"/>
            <a:ext cx="7200800" cy="5328591"/>
          </a:xfrm>
        </p:spPr>
      </p:pic>
    </p:spTree>
    <p:extLst>
      <p:ext uri="{BB962C8B-B14F-4D97-AF65-F5344CB8AC3E}">
        <p14:creationId xmlns:p14="http://schemas.microsoft.com/office/powerpoint/2010/main" val="58777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/>
            </a:r>
            <a:br>
              <a:rPr lang="ro-RO" dirty="0"/>
            </a:b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764704"/>
            <a:ext cx="7200800" cy="5184576"/>
          </a:xfrm>
        </p:spPr>
      </p:pic>
    </p:spTree>
    <p:extLst>
      <p:ext uri="{BB962C8B-B14F-4D97-AF65-F5344CB8AC3E}">
        <p14:creationId xmlns:p14="http://schemas.microsoft.com/office/powerpoint/2010/main" val="27857772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692696"/>
            <a:ext cx="7344816" cy="5505475"/>
          </a:xfrm>
        </p:spPr>
      </p:pic>
    </p:spTree>
    <p:extLst>
      <p:ext uri="{BB962C8B-B14F-4D97-AF65-F5344CB8AC3E}">
        <p14:creationId xmlns:p14="http://schemas.microsoft.com/office/powerpoint/2010/main" val="382682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87624" y="1844824"/>
            <a:ext cx="2422336" cy="2872336"/>
          </a:xfrm>
        </p:spPr>
        <p:txBody>
          <a:bodyPr>
            <a:normAutofit/>
          </a:bodyPr>
          <a:lstStyle/>
          <a:p>
            <a:r>
              <a:rPr lang="ro-RO" b="1" dirty="0" smtClean="0"/>
              <a:t>Am folosit aceste elemente </a:t>
            </a:r>
            <a:r>
              <a:rPr lang="ro-RO" b="1" dirty="0"/>
              <a:t>in paginile web pentru stilizare și aranjare prin inserare de culori, dimensiuni ale imaginilor, poziționare, </a:t>
            </a:r>
            <a:r>
              <a:rPr lang="ro-RO" b="1" dirty="0" smtClean="0"/>
              <a:t>efecte, mărimi fonturi, meniu activ si multe altele.</a:t>
            </a:r>
          </a:p>
          <a:p>
            <a:endParaRPr lang="ro-RO" dirty="0"/>
          </a:p>
          <a:p>
            <a:r>
              <a:rPr lang="ro-RO" dirty="0"/>
              <a:t> </a:t>
            </a:r>
          </a:p>
          <a:p>
            <a:endParaRPr lang="ro-RO" dirty="0"/>
          </a:p>
        </p:txBody>
      </p:sp>
      <p:pic>
        <p:nvPicPr>
          <p:cNvPr id="8" name="Substituent conținut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1124744"/>
            <a:ext cx="3528392" cy="4752529"/>
          </a:xfrm>
        </p:spPr>
      </p:pic>
    </p:spTree>
    <p:extLst>
      <p:ext uri="{BB962C8B-B14F-4D97-AF65-F5344CB8AC3E}">
        <p14:creationId xmlns:p14="http://schemas.microsoft.com/office/powerpoint/2010/main" val="403537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bstituent conținut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124744"/>
            <a:ext cx="6768752" cy="4538159"/>
          </a:xfrm>
        </p:spPr>
      </p:pic>
    </p:spTree>
    <p:extLst>
      <p:ext uri="{BB962C8B-B14F-4D97-AF65-F5344CB8AC3E}">
        <p14:creationId xmlns:p14="http://schemas.microsoft.com/office/powerpoint/2010/main" val="400463112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200" dirty="0"/>
              <a:t>Structura site-ului web va fi de tip „Strict  </a:t>
            </a:r>
            <a:r>
              <a:rPr lang="ro-RO" sz="2200" dirty="0" err="1"/>
              <a:t>hierarchy</a:t>
            </a:r>
            <a:r>
              <a:rPr lang="ro-RO" sz="2200" dirty="0" smtClean="0"/>
              <a:t>”</a:t>
            </a:r>
            <a:r>
              <a:rPr lang="ro-RO" dirty="0"/>
              <a:t/>
            </a:r>
            <a:br>
              <a:rPr lang="ro-RO" dirty="0"/>
            </a:br>
            <a:endParaRPr lang="ro-RO" dirty="0"/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560839" cy="4392488"/>
          </a:xfrm>
        </p:spPr>
      </p:pic>
    </p:spTree>
    <p:extLst>
      <p:ext uri="{BB962C8B-B14F-4D97-AF65-F5344CB8AC3E}">
        <p14:creationId xmlns:p14="http://schemas.microsoft.com/office/powerpoint/2010/main" val="413726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 rot="-60000">
            <a:off x="1211845" y="2159249"/>
            <a:ext cx="3048891" cy="2802233"/>
          </a:xfrm>
        </p:spPr>
        <p:txBody>
          <a:bodyPr/>
          <a:lstStyle/>
          <a:p>
            <a:r>
              <a:rPr lang="ro-RO" dirty="0" smtClean="0"/>
              <a:t>Pentru display-ul minim de 769px am atribuit claselor un display flexibil. Clasei </a:t>
            </a:r>
            <a:r>
              <a:rPr lang="ro-RO" dirty="0" err="1" smtClean="0"/>
              <a:t>header</a:t>
            </a:r>
            <a:r>
              <a:rPr lang="ro-RO" dirty="0" smtClean="0"/>
              <a:t> i-am atribuit </a:t>
            </a:r>
            <a:r>
              <a:rPr lang="ro-RO" dirty="0" err="1" smtClean="0"/>
              <a:t>inalțime</a:t>
            </a:r>
            <a:r>
              <a:rPr lang="ro-RO" dirty="0" smtClean="0"/>
              <a:t> de 80%, </a:t>
            </a:r>
            <a:r>
              <a:rPr lang="ro-RO" dirty="0" err="1" smtClean="0"/>
              <a:t>margien</a:t>
            </a:r>
            <a:r>
              <a:rPr lang="ro-RO" dirty="0" smtClean="0"/>
              <a:t> 0, un </a:t>
            </a:r>
            <a:r>
              <a:rPr lang="ro-RO" dirty="0" err="1" smtClean="0"/>
              <a:t>flex-direction</a:t>
            </a:r>
            <a:r>
              <a:rPr lang="ro-RO" dirty="0" smtClean="0"/>
              <a:t> de coloane fața pentru display-ul de minim 1025px unde are atribuit un </a:t>
            </a:r>
            <a:r>
              <a:rPr lang="ro-RO" dirty="0" err="1" smtClean="0"/>
              <a:t>felx-direction</a:t>
            </a:r>
            <a:r>
              <a:rPr lang="ro-RO" dirty="0" smtClean="0"/>
              <a:t> </a:t>
            </a:r>
            <a:r>
              <a:rPr lang="ro-RO" dirty="0" err="1" smtClean="0"/>
              <a:t>row</a:t>
            </a:r>
            <a:r>
              <a:rPr lang="ro-RO" dirty="0" smtClean="0"/>
              <a:t>.</a:t>
            </a:r>
            <a:endParaRPr lang="ro-RO" dirty="0"/>
          </a:p>
        </p:txBody>
      </p:sp>
      <p:pic>
        <p:nvPicPr>
          <p:cNvPr id="7" name="Substituent conținut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908720"/>
            <a:ext cx="3528392" cy="5184576"/>
          </a:xfrm>
        </p:spPr>
      </p:pic>
    </p:spTree>
    <p:extLst>
      <p:ext uri="{BB962C8B-B14F-4D97-AF65-F5344CB8AC3E}">
        <p14:creationId xmlns:p14="http://schemas.microsoft.com/office/powerpoint/2010/main" val="145513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uneză">
  <a:themeElements>
    <a:clrScheme name="Piuneză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uneză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uneză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62</TotalTime>
  <Words>265</Words>
  <Application>Microsoft Office PowerPoint</Application>
  <PresentationFormat>Expunere pe ecran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4" baseType="lpstr">
      <vt:lpstr>Piuneză</vt:lpstr>
      <vt:lpstr>Reprezentanța Mercedes-Benz</vt:lpstr>
      <vt:lpstr>Motivul temei:Am ales această temă deoarece vreau să îmbin cele  pasiuni: tehnologia si mașina. </vt:lpstr>
      <vt:lpstr>Prezentare PowerPoint</vt:lpstr>
      <vt:lpstr> </vt:lpstr>
      <vt:lpstr>Prezentare PowerPoint</vt:lpstr>
      <vt:lpstr>Prezentare PowerPoint</vt:lpstr>
      <vt:lpstr>Prezentare PowerPoint</vt:lpstr>
      <vt:lpstr>Structura site-ului web va fi de tip „Strict  hierarchy” </vt:lpstr>
      <vt:lpstr>Prezentare PowerPoint</vt:lpstr>
      <vt:lpstr>Prezentare PowerPoint</vt:lpstr>
      <vt:lpstr>Prezentare PowerPoint</vt:lpstr>
      <vt:lpstr>Avantajele aplicaţiei faţă de alte aplicaţii existente?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Reprezentanța Mercedes-Benz</dc:title>
  <dc:creator>Florin</dc:creator>
  <cp:lastModifiedBy>Florin</cp:lastModifiedBy>
  <cp:revision>8</cp:revision>
  <dcterms:created xsi:type="dcterms:W3CDTF">2019-01-14T20:29:00Z</dcterms:created>
  <dcterms:modified xsi:type="dcterms:W3CDTF">2019-01-14T21:44:36Z</dcterms:modified>
</cp:coreProperties>
</file>