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8BAE-D95B-A1B9-53B1-9C59A42B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E2F3B-17C4-714F-666D-54436943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C44C9-001C-7486-6067-22A9D419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6501D-3FA3-F36F-4B98-EC8BB140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E0C43-FBE6-5C4C-E849-E573856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94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47D7C-D7A2-55EC-79EE-B61B71C0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4A8CB7-68D9-3A1C-41D1-7F557B98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0DECA-56B2-134E-24FE-5677C1C4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0D6C0-D316-673C-DF5C-23ED5C55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BCF0B-EF54-828C-3EE5-77E3823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6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447CA-8871-BA42-4391-279AFA942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848E52-6AE6-0BDB-C0AE-8C2C2482F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A236CF-C6D7-DC64-F06B-66C283C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FE25-6D07-BDC9-317A-623D468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6E105-9B32-BA58-48E6-05599D63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46C1-2E70-D7C3-E60A-885ACDE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1F7CE-F68E-4BEC-0805-010F79E2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B94C1-1543-CE99-6971-8E8DCED6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DEDFF-B4FA-1B3C-04F5-D0C3F36A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5CF84-B196-D7C4-E06A-8656FC80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9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1C5AD-A50F-61DE-E9CF-7D25DFC2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04721-CB41-6F2C-693C-E485D7DC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14E70-17DB-6323-89D1-3DC270F4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B92FD-3F98-CAB9-2574-89C985D9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0346D-C051-FC27-5CE4-A0E083E1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08FD-A449-F477-5DCD-277EBA63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C23AB-14F9-4E6F-A397-D53390F66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7C24A3-BBD6-DF74-B377-8788423D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F0E49-053A-34A0-6383-DD40BBD8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92A4B9-A813-0050-4E7F-4056EEC1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6C6A2-554A-5C03-AA42-2483D8F1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39656-3E3B-4C99-C4F3-EB33F2CC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6FED0-40D2-2221-6482-D032E254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881D69-AF8F-E462-A376-C2FD4F96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0896D-C5AE-7F86-2B32-FBBC91FCA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2C48EF-4FF4-C1B7-0DB1-D11C8EED0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521DC0-CEEC-44EC-4557-B26D9073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920BFD-F09E-2FCE-859C-34A0984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D47B1-8AAA-6D92-64E7-2ED0AC70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85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3342A-0876-C97A-1FC8-D323742F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29A47D-AA89-FC9E-694E-7F7A2BF8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62C496-3A71-8B3E-43E0-3500D4DA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AB024A-E77B-22CD-3499-9A5A7BD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77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EB83B5-8113-830B-B2C6-A89C439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C31CB4-0E3F-FD29-2131-B7BE6EB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C0B61E-3771-71CC-E1BE-05D5BAED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5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9F38-E45F-8EB1-1812-54366DF6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3EAD7-B8F3-F0D6-3197-A7564E3E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9267F2-D0D3-2076-EE7D-53B22E3E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BEDCF-8E15-A8B9-9B89-655EAF7F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AC5C3-43AB-2B50-19F5-143CA83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18296F-71E0-4165-1830-45BFEB8A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8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C3C10-E2A0-A059-3098-D007E438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77A5E9-A573-426E-3E99-52BB409C9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BA53D-3504-E7D1-25E8-87BBFF25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56E7B2-28F4-B410-3F44-532D6E7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9F1E2-51FC-D658-A793-AA3A3EF6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49B36-372E-1F88-7B84-B7DC9B4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6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ADC2A9-983F-C745-8F5D-197C0986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909AA-EA6E-075D-4312-6C44C43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17D2C-F485-14FB-6AE0-B6873A76F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A518-1580-4CDE-8F43-3B84841B7287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C660D-9736-3947-1D77-5442E47E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F78FA-8FFB-2B33-D0CB-D171AF3BE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6205-EEE8-4482-8FB2-6D040CD566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B5946-8491-465B-0998-C7487573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s-ES" sz="6600"/>
              <a:t>Montessori Slug</a:t>
            </a:r>
            <a:br>
              <a:rPr lang="es-ES" sz="6600"/>
            </a:br>
            <a:r>
              <a:rPr lang="es-ES" sz="6600"/>
              <a:t>Eduard Andrei Ghile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ACB20-6E03-1A95-A0E0-28CD1DFF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CURSO 2021 - 22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5EF3EC0-5861-D1FE-1E32-C53305BC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27614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B0061-AB39-CC59-9097-7411F355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ES"/>
              <a:t>Pruebas de la aplicación</a:t>
            </a:r>
            <a:endParaRPr lang="es-ES" dirty="0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79AC7C-FFCB-6D51-72A4-5EAF862C4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878333"/>
            <a:ext cx="4777381" cy="9315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2197A-16A1-498F-2767-3D258B3B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Se han realizado pruebas con distintos usuarios, estudiando sus expectativas, observando su rendimiento en el juego y analizando sus opiniones sobre Montessori Slug.</a:t>
            </a:r>
          </a:p>
          <a:p>
            <a:r>
              <a:rPr lang="es-ES" dirty="0"/>
              <a:t>Para realizar las encuestas se ha hecho uso del software Google </a:t>
            </a:r>
            <a:r>
              <a:rPr lang="es-ES" dirty="0" err="1"/>
              <a:t>Forms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D2380-7A40-8B8E-1788-2C212D55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E1EC2-C859-B441-632B-8DAAAF53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4150" cy="4351338"/>
          </a:xfrm>
        </p:spPr>
        <p:txBody>
          <a:bodyPr>
            <a:normAutofit/>
          </a:bodyPr>
          <a:lstStyle/>
          <a:p>
            <a:r>
              <a:rPr lang="es-ES" sz="2400"/>
              <a:t>En el proceso de implantación de proyecto, se han seguido tres pasos con el objetivo de obtener un formato familiar para el usuario promedio.</a:t>
            </a:r>
          </a:p>
          <a:p>
            <a:pPr marL="0" indent="0">
              <a:buNone/>
            </a:pPr>
            <a:r>
              <a:rPr lang="es-ES" sz="2400"/>
              <a:t>Estos pasos han sido:</a:t>
            </a:r>
          </a:p>
          <a:p>
            <a:pPr marL="0" indent="0">
              <a:buNone/>
            </a:pPr>
            <a:endParaRPr lang="es-ES" sz="2400"/>
          </a:p>
          <a:p>
            <a:r>
              <a:rPr lang="es-ES" sz="2400" b="1"/>
              <a:t>Generación de un (.</a:t>
            </a:r>
            <a:r>
              <a:rPr lang="es-ES" sz="2400" b="1" err="1"/>
              <a:t>jar</a:t>
            </a:r>
            <a:r>
              <a:rPr lang="es-ES" sz="2400" b="1"/>
              <a:t>) ejecutable desde IntelliJ IDEA.</a:t>
            </a:r>
          </a:p>
          <a:p>
            <a:r>
              <a:rPr lang="es-ES" sz="2400" b="1"/>
              <a:t>Envolver en un (.exe) con Launch4J.</a:t>
            </a:r>
          </a:p>
          <a:p>
            <a:endParaRPr lang="es-E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07EF9C10-B0AF-BAC4-87BF-E07903C6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85" y="533712"/>
            <a:ext cx="2271020" cy="227102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322EC33F-6D54-F77F-54AD-23D79C048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0" y="2930036"/>
            <a:ext cx="2822083" cy="282208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93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228C7-8AC0-6011-F310-AB024DB5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s-ES" sz="3600"/>
              <a:t>Documentación de la aplicación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90A393-DE04-D641-A5DE-964AE8AC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639"/>
            <a:ext cx="5290720" cy="52907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92586-A003-E0AF-6FB2-7ADF9022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El proyecto y cada una de sus partes, han sido debidamente documentados durante todo el desarrollo del mismo, incluyendo entre estos documentos:</a:t>
            </a:r>
          </a:p>
          <a:p>
            <a:pPr marL="0" indent="0">
              <a:buNone/>
            </a:pPr>
            <a:r>
              <a:rPr lang="es-ES" sz="2000" b="1" dirty="0"/>
              <a:t>· Manual de usuario</a:t>
            </a:r>
          </a:p>
          <a:p>
            <a:pPr marL="0" indent="0">
              <a:buNone/>
            </a:pPr>
            <a:r>
              <a:rPr lang="es-ES" sz="2000" b="1" dirty="0"/>
              <a:t>· Manual de instalación</a:t>
            </a:r>
          </a:p>
          <a:p>
            <a:pPr marL="0" indent="0">
              <a:buNone/>
            </a:pPr>
            <a:r>
              <a:rPr lang="es-ES" sz="2000" b="1" dirty="0"/>
              <a:t>· Repositorio de la aplicación</a:t>
            </a:r>
          </a:p>
          <a:p>
            <a:pPr marL="0" indent="0">
              <a:buNone/>
            </a:pPr>
            <a:r>
              <a:rPr lang="es-ES" sz="2000" b="1" dirty="0"/>
              <a:t>· Memoria del proyecto</a:t>
            </a:r>
          </a:p>
          <a:p>
            <a:pPr marL="0" indent="0">
              <a:buNone/>
            </a:pPr>
            <a:endParaRPr lang="es-ES" sz="2000" b="1" dirty="0"/>
          </a:p>
          <a:p>
            <a:endParaRPr lang="es-E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8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86BC2935-9540-6273-FD9E-7669BC7F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s-ES" sz="5400"/>
              <a:t>Justificación del proyecto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20E1A8B-2911-8C3F-9C31-C184767C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/>
              <a:t>Montessori Slug es un frenético videojuego de acción multijugador en línea, donde el objetivo sobrevivir hasta la pantalla final</a:t>
            </a:r>
          </a:p>
          <a:p>
            <a:pPr marL="0" indent="0">
              <a:buNone/>
            </a:pPr>
            <a:endParaRPr lang="es-ES" sz="2200"/>
          </a:p>
          <a:p>
            <a:pPr marL="0" indent="0">
              <a:buNone/>
            </a:pPr>
            <a:r>
              <a:rPr lang="es-ES" sz="2200"/>
              <a:t>Programado en Java, haciendo uso de tecnologías como LibGDX y KryoNet Montessori Slug cuenta con una arquitectura multijugador sólida y estable, pudiéndose ejecutar en casi cualquier sistema.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546CCB2-0D11-9E01-5FED-424ACDD52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1075619"/>
            <a:ext cx="2603605" cy="14580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42CAE5-B97F-ADBF-2A3E-A45ADDB8A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1153726"/>
            <a:ext cx="2603605" cy="1301802"/>
          </a:xfrm>
          <a:prstGeom prst="rect">
            <a:avLst/>
          </a:prstGeom>
        </p:spPr>
      </p:pic>
      <p:pic>
        <p:nvPicPr>
          <p:cNvPr id="19" name="Imagen 18" descr="Texto, Logotipo, nombre de la empresa&#10;&#10;Descripción generada automáticamente">
            <a:extLst>
              <a:ext uri="{FF2B5EF4-FFF2-40B4-BE49-F238E27FC236}">
                <a16:creationId xmlns:a16="http://schemas.microsoft.com/office/drawing/2014/main" id="{4E54B3D4-DF7A-1955-7F6D-229C1591C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4014038"/>
            <a:ext cx="5431536" cy="15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D75F0-D5F1-C637-28A9-D067FB08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8" y="365125"/>
            <a:ext cx="5393360" cy="1325563"/>
          </a:xfrm>
        </p:spPr>
        <p:txBody>
          <a:bodyPr>
            <a:normAutofit/>
          </a:bodyPr>
          <a:lstStyle/>
          <a:p>
            <a:r>
              <a:rPr lang="es-ES"/>
              <a:t>Justificación de las tecnologías</a:t>
            </a:r>
            <a:endParaRPr lang="es-ES" dirty="0"/>
          </a:p>
        </p:txBody>
      </p:sp>
      <p:sp>
        <p:nvSpPr>
          <p:cNvPr id="40" name="Freeform: Shape 1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DA138-F007-216C-A636-BAF0BC9ADA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2" y="1116267"/>
            <a:ext cx="2533422" cy="141871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1" name="Oval 1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Imagen 5" descr="Texto, Logotipo, nombre de la empresa&#10;&#10;Descripción generada automáticamente">
            <a:extLst>
              <a:ext uri="{FF2B5EF4-FFF2-40B4-BE49-F238E27FC236}">
                <a16:creationId xmlns:a16="http://schemas.microsoft.com/office/drawing/2014/main" id="{A768B87F-EF56-451A-1FD2-A2D914D0B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" y="4561307"/>
            <a:ext cx="2533423" cy="73469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7B7EC4-3F74-3FEB-CC1A-C60974944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0" y="3026132"/>
            <a:ext cx="2533422" cy="126671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003B2-1F04-FF61-471D-BEB82C70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r>
              <a:rPr lang="es-ES" sz="1400" dirty="0"/>
              <a:t>LibGDX es una potente librería que permite la creación de videojuegos que recientemente ha integrado un modulo para generar servidores conocido como </a:t>
            </a:r>
            <a:r>
              <a:rPr lang="es-ES" sz="1400" dirty="0" err="1"/>
              <a:t>Headless</a:t>
            </a:r>
            <a:r>
              <a:rPr lang="es-ES" sz="1400" dirty="0"/>
              <a:t> </a:t>
            </a:r>
            <a:r>
              <a:rPr lang="es-ES" sz="1400" dirty="0" err="1"/>
              <a:t>Backend</a:t>
            </a:r>
            <a:r>
              <a:rPr lang="es-ES" sz="1400" dirty="0"/>
              <a:t>. Sus principales características son las siguientes:</a:t>
            </a:r>
          </a:p>
          <a:p>
            <a:pPr lvl="1"/>
            <a:r>
              <a:rPr lang="es-ES" sz="1400" dirty="0"/>
              <a:t>Eliminación por completo del contexto GL20.</a:t>
            </a:r>
          </a:p>
          <a:p>
            <a:pPr lvl="1"/>
            <a:r>
              <a:rPr lang="es-ES" sz="1400" dirty="0"/>
              <a:t>No se necesita una tarjeta gráfica en el servidor.</a:t>
            </a:r>
          </a:p>
          <a:p>
            <a:pPr lvl="1"/>
            <a:r>
              <a:rPr lang="es-ES" sz="1400" dirty="0"/>
              <a:t>Simulación de gráficos de alta fidelidad.</a:t>
            </a:r>
          </a:p>
          <a:p>
            <a:r>
              <a:rPr lang="es-ES" sz="1400" dirty="0"/>
              <a:t>KryoNet es la librería para el desarrollo de videojuegos en java por excelencia. Sus principales ventajas frente a Sockets son:</a:t>
            </a:r>
          </a:p>
          <a:p>
            <a:pPr lvl="1"/>
            <a:r>
              <a:rPr lang="es-ES" sz="1400" dirty="0"/>
              <a:t>Excepcional eficiencia en las comunicaciones.</a:t>
            </a:r>
          </a:p>
          <a:p>
            <a:pPr lvl="1"/>
            <a:r>
              <a:rPr lang="es-ES" sz="1400" dirty="0"/>
              <a:t>Permite los protocolos TCP y UDP en un solo paquete.</a:t>
            </a:r>
          </a:p>
          <a:p>
            <a:pPr lvl="1"/>
            <a:r>
              <a:rPr lang="es-ES" sz="1400" dirty="0"/>
              <a:t>Gestión de comunicación a través de lo que se conoce como </a:t>
            </a:r>
            <a:r>
              <a:rPr lang="es-ES" sz="1400" dirty="0" err="1"/>
              <a:t>listeners</a:t>
            </a:r>
            <a:r>
              <a:rPr lang="es-ES" sz="1400" dirty="0"/>
              <a:t>.</a:t>
            </a:r>
          </a:p>
          <a:p>
            <a:pPr lvl="1"/>
            <a:r>
              <a:rPr lang="es-ES" sz="1400" dirty="0" err="1"/>
              <a:t>Serializador</a:t>
            </a:r>
            <a:r>
              <a:rPr lang="es-ES" sz="1400" dirty="0"/>
              <a:t> propio.</a:t>
            </a:r>
          </a:p>
          <a:p>
            <a:pPr lvl="1"/>
            <a:endParaRPr lang="es-ES" sz="1400" dirty="0"/>
          </a:p>
        </p:txBody>
      </p:sp>
      <p:sp>
        <p:nvSpPr>
          <p:cNvPr id="43" name="Arc 1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2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391E0C-F68B-5612-5D62-B8CCBD97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Planificación</a:t>
            </a:r>
            <a:r>
              <a:rPr lang="en-US" sz="5400" dirty="0"/>
              <a:t> del </a:t>
            </a:r>
            <a:r>
              <a:rPr lang="en-US" sz="5400" dirty="0" err="1"/>
              <a:t>proyecto</a:t>
            </a:r>
            <a:endParaRPr lang="en-US" sz="5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8702F1-0886-B6BC-3E67-39C0AF466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09" y="664051"/>
            <a:ext cx="3532036" cy="1086100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AEC9AF0-7D32-B998-6F48-2727BC6804EF}"/>
              </a:ext>
            </a:extLst>
          </p:cNvPr>
          <p:cNvSpPr txBox="1">
            <a:spLocks/>
          </p:cNvSpPr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pPr marL="0"/>
            <a:r>
              <a:rPr lang="en-US" sz="2200" dirty="0" err="1"/>
              <a:t>Haciendo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la </a:t>
            </a:r>
            <a:r>
              <a:rPr lang="en-US" sz="2200" dirty="0" err="1"/>
              <a:t>metodología</a:t>
            </a:r>
            <a:r>
              <a:rPr lang="en-US" sz="2200" dirty="0"/>
              <a:t> Scrum y la </a:t>
            </a:r>
            <a:r>
              <a:rPr lang="en-US" sz="2200" dirty="0" err="1"/>
              <a:t>tecnología</a:t>
            </a:r>
            <a:r>
              <a:rPr lang="en-US" sz="2200" dirty="0"/>
              <a:t> de Trello, se ha </a:t>
            </a:r>
            <a:r>
              <a:rPr lang="en-US" sz="2200" dirty="0" err="1"/>
              <a:t>realizado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planificación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fases</a:t>
            </a:r>
            <a:r>
              <a:rPr lang="en-US" sz="2200" dirty="0"/>
              <a:t>, </a:t>
            </a:r>
            <a:r>
              <a:rPr lang="en-US" sz="2200" dirty="0" err="1"/>
              <a:t>dividiendo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desarrollo</a:t>
            </a:r>
            <a:r>
              <a:rPr lang="en-US" sz="2200" dirty="0"/>
              <a:t> del </a:t>
            </a:r>
            <a:r>
              <a:rPr lang="en-US" sz="2200" dirty="0" err="1"/>
              <a:t>proyecto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3 Sprints.</a:t>
            </a:r>
          </a:p>
          <a:p>
            <a:pPr marL="0"/>
            <a:r>
              <a:rPr lang="en-US" sz="2200" dirty="0" err="1"/>
              <a:t>Adicionalmente</a:t>
            </a:r>
            <a:r>
              <a:rPr lang="en-US" sz="2200" dirty="0"/>
              <a:t> </a:t>
            </a:r>
            <a:r>
              <a:rPr lang="en-US" sz="2200" dirty="0" err="1"/>
              <a:t>también</a:t>
            </a:r>
            <a:r>
              <a:rPr lang="en-US" sz="2200" dirty="0"/>
              <a:t> se ha </a:t>
            </a:r>
            <a:r>
              <a:rPr lang="en-US" sz="2200" dirty="0" err="1"/>
              <a:t>desarrollado</a:t>
            </a:r>
            <a:r>
              <a:rPr lang="en-US" sz="2200" dirty="0"/>
              <a:t> la </a:t>
            </a:r>
            <a:r>
              <a:rPr lang="en-US" sz="2200" dirty="0" err="1"/>
              <a:t>metodología</a:t>
            </a:r>
            <a:r>
              <a:rPr lang="en-US" sz="2200" dirty="0"/>
              <a:t> Gantt </a:t>
            </a:r>
            <a:r>
              <a:rPr lang="en-US" sz="2200" dirty="0" err="1"/>
              <a:t>utilizando</a:t>
            </a:r>
            <a:r>
              <a:rPr lang="en-US" sz="2200" dirty="0"/>
              <a:t> la </a:t>
            </a:r>
            <a:r>
              <a:rPr lang="en-US" sz="2200" dirty="0" err="1"/>
              <a:t>herramienta</a:t>
            </a:r>
            <a:r>
              <a:rPr lang="en-US" sz="2200" dirty="0"/>
              <a:t> </a:t>
            </a:r>
            <a:r>
              <a:rPr lang="en-US" sz="2200" dirty="0" err="1"/>
              <a:t>GanttProject</a:t>
            </a:r>
            <a:r>
              <a:rPr lang="en-US" sz="2200" dirty="0"/>
              <a:t>.</a:t>
            </a:r>
          </a:p>
          <a:p>
            <a:pPr marL="0"/>
            <a:endParaRPr lang="en-US" sz="2200" b="1" dirty="0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82AA72F-4F43-A959-9E97-63A5DF69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95" y="2310086"/>
            <a:ext cx="2831790" cy="1890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7D07DB-5173-0107-C38E-01B08B28CC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41" y="4358181"/>
            <a:ext cx="3036498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404E3F4-4A09-A60F-AAE7-BFE667C7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4600" dirty="0"/>
              <a:t>Estudio del sector productivo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10C22D-F362-58BD-A4DB-B4D40DBB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s-ES" sz="2200" b="1"/>
          </a:p>
          <a:p>
            <a:r>
              <a:rPr lang="es-ES" sz="2200"/>
              <a:t>Soy miembro de una sociedad limitada Ghile Games S.A.</a:t>
            </a:r>
          </a:p>
          <a:p>
            <a:r>
              <a:rPr lang="es-ES" sz="2200"/>
              <a:t>Ghile Games S.A. cuenta con importantes inversores a nivel local, tanto por parte de los miembros como por parte de accionistas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D88E34EA-44CC-8298-72AA-1B45C55B7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06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413566E-9059-415E-1A7B-ABD78AD3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dirty="0"/>
              <a:t>Estudio del sector productivo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ECEDFA9F-FA11-91B6-85AA-E43B0557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algn="just"/>
            <a:r>
              <a:rPr lang="es-ES" sz="2200" dirty="0"/>
              <a:t>Los videojuegos se encuentran en un mercado en constante crecimiento y con mayor demanda día tras día, presentando una oportunidad de negocio en un mercado altamente competitivo</a:t>
            </a:r>
          </a:p>
          <a:p>
            <a:pPr marL="0" indent="0" algn="just">
              <a:buNone/>
            </a:pPr>
            <a:endParaRPr lang="es-E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/>
              <a:t>Montessori Slug presenta un modelo de negocio en dos partes:</a:t>
            </a:r>
          </a:p>
          <a:p>
            <a:pPr marL="0" indent="0" algn="just">
              <a:buNone/>
            </a:pPr>
            <a:endParaRPr lang="es-ES" sz="2200" dirty="0"/>
          </a:p>
          <a:p>
            <a:pPr lvl="1" algn="just"/>
            <a:r>
              <a:rPr lang="es-ES" sz="1800" b="1" dirty="0"/>
              <a:t>El juego:</a:t>
            </a:r>
            <a:r>
              <a:rPr lang="es-ES" sz="1800" dirty="0"/>
              <a:t> La venta a gran escala del juego a 19,99€ </a:t>
            </a:r>
          </a:p>
          <a:p>
            <a:pPr marL="457200" lvl="1" indent="0" algn="just">
              <a:buNone/>
            </a:pPr>
            <a:endParaRPr lang="es-ES" sz="1800" dirty="0"/>
          </a:p>
          <a:p>
            <a:pPr lvl="1" algn="just"/>
            <a:r>
              <a:rPr lang="es-ES" sz="1800" b="1" dirty="0"/>
              <a:t>Los </a:t>
            </a:r>
            <a:r>
              <a:rPr lang="es-ES" sz="1800" b="1" dirty="0" err="1"/>
              <a:t>DLC’s</a:t>
            </a:r>
            <a:r>
              <a:rPr lang="es-ES" sz="1800" b="1" dirty="0"/>
              <a:t>: </a:t>
            </a:r>
            <a:r>
              <a:rPr lang="es-ES" sz="1800" dirty="0"/>
              <a:t>Venta de paquetes de contenido adicional descargable (</a:t>
            </a:r>
            <a:r>
              <a:rPr lang="es-ES" sz="1800" dirty="0" err="1"/>
              <a:t>DLC’s</a:t>
            </a:r>
            <a:r>
              <a:rPr lang="es-ES" sz="1800" dirty="0"/>
              <a:t>) a 4’99€. Estos paquetes ofrecen nuevos mapas, armas y aspectos para el jugador.</a:t>
            </a:r>
          </a:p>
          <a:p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50923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4202458-72E5-BCB0-0108-6CED47FF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dirty="0"/>
              <a:t>Análisis de los requisitos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BF71E5-E249-FF2E-95AF-40B25E8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dirty="0"/>
              <a:t>Antes del desarrollo, se conocían algunos de los requisitos que este debía de cumplir una vez terminado:</a:t>
            </a:r>
          </a:p>
          <a:p>
            <a:r>
              <a:rPr lang="es-ES" sz="2200" b="1" dirty="0"/>
              <a:t>Capacidad para hasta N jugadores simultáneos.</a:t>
            </a:r>
          </a:p>
          <a:p>
            <a:r>
              <a:rPr lang="es-ES" sz="2200" b="1" dirty="0"/>
              <a:t>Capacidad de juego online</a:t>
            </a:r>
          </a:p>
        </p:txBody>
      </p:sp>
    </p:spTree>
    <p:extLst>
      <p:ext uri="{BB962C8B-B14F-4D97-AF65-F5344CB8AC3E}">
        <p14:creationId xmlns:p14="http://schemas.microsoft.com/office/powerpoint/2010/main" val="20151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202B19E-631F-D27D-1792-EF28729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3469BB-0440-67FE-5CE3-E0A2197DBFA6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Para realizar el diseño del juego y del servidor se tuvieron en cuenta diferentes aspectos y funcionalidades que debían de responder adecuadamente entre si, para después desarrollar dos diagramas de clases, haciendo uso de la herramienta </a:t>
            </a:r>
            <a:r>
              <a:rPr lang="en-US" sz="2200" i="1"/>
              <a:t>yEd Graph Editor.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marL="1242800" lvl="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A684C6A2-3A6C-1571-5959-28D49279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914862"/>
            <a:ext cx="3217333" cy="15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148066-2596-A5F3-F7E9-FCDD0983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Desarrollo de la aplicación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84D297-075A-D31E-83D8-E66E0F18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dirty="0"/>
              <a:t>En Montessori Slug, hasta N jugadores pueden jugar de forma simultanea gracias a un revolucionario sistema de salas. </a:t>
            </a:r>
          </a:p>
          <a:p>
            <a:r>
              <a:rPr lang="es-ES" dirty="0"/>
              <a:t>En cada sala 2 jugadores pueden jugar de forma simultánea.</a:t>
            </a:r>
          </a:p>
          <a:p>
            <a:r>
              <a:rPr lang="es-ES" dirty="0"/>
              <a:t>Cada jugador controlará un personaje, pudiendo desplazarse, saltar y disparar en tres direcciones.</a:t>
            </a:r>
          </a:p>
          <a:p>
            <a:r>
              <a:rPr lang="es-ES" dirty="0"/>
              <a:t>Tras sobrevivir a todos los niveles se concluye el juego.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565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633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Montessori Slug Eduard Andrei Ghile</vt:lpstr>
      <vt:lpstr>Justificación del proyecto</vt:lpstr>
      <vt:lpstr>Justificación de las tecnologías</vt:lpstr>
      <vt:lpstr>Planificación del proyecto</vt:lpstr>
      <vt:lpstr>Estudio del sector productivo</vt:lpstr>
      <vt:lpstr>Estudio del sector productivo</vt:lpstr>
      <vt:lpstr>Análisis de los requisitos</vt:lpstr>
      <vt:lpstr>Diseño de la aplicación</vt:lpstr>
      <vt:lpstr>Desarrollo de la aplicación</vt:lpstr>
      <vt:lpstr>Pruebas de la aplicación</vt:lpstr>
      <vt:lpstr>Implantación</vt:lpstr>
      <vt:lpstr>Documentación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Montessori Slug Eduard Andrei Ghile</dc:title>
  <dc:creator>Eduard Andrei Ghile</dc:creator>
  <cp:lastModifiedBy>Eduard Andrei Ghile</cp:lastModifiedBy>
  <cp:revision>6</cp:revision>
  <dcterms:created xsi:type="dcterms:W3CDTF">2022-05-25T17:02:17Z</dcterms:created>
  <dcterms:modified xsi:type="dcterms:W3CDTF">2022-05-25T17:41:18Z</dcterms:modified>
</cp:coreProperties>
</file>