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2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10FB-6139-43DE-A881-AA2B3F542837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7362-0299-4711-9F10-13D7F955E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8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10FB-6139-43DE-A881-AA2B3F542837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7362-0299-4711-9F10-13D7F955E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4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10FB-6139-43DE-A881-AA2B3F542837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7362-0299-4711-9F10-13D7F955E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1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10FB-6139-43DE-A881-AA2B3F542837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7362-0299-4711-9F10-13D7F955E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7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10FB-6139-43DE-A881-AA2B3F542837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7362-0299-4711-9F10-13D7F955E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9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10FB-6139-43DE-A881-AA2B3F542837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7362-0299-4711-9F10-13D7F955E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8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10FB-6139-43DE-A881-AA2B3F542837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7362-0299-4711-9F10-13D7F955E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9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10FB-6139-43DE-A881-AA2B3F542837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7362-0299-4711-9F10-13D7F955E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4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10FB-6139-43DE-A881-AA2B3F542837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7362-0299-4711-9F10-13D7F955E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2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10FB-6139-43DE-A881-AA2B3F542837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7362-0299-4711-9F10-13D7F955E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4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10FB-6139-43DE-A881-AA2B3F542837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77362-0299-4711-9F10-13D7F955E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6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110FB-6139-43DE-A881-AA2B3F542837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77362-0299-4711-9F10-13D7F955E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0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Habasescu</a:t>
            </a:r>
            <a:r>
              <a:rPr lang="en-US" dirty="0" smtClean="0"/>
              <a:t> Andrei</a:t>
            </a:r>
          </a:p>
          <a:p>
            <a:r>
              <a:rPr lang="en-US" dirty="0" err="1" smtClean="0"/>
              <a:t>Cl</a:t>
            </a:r>
            <a:r>
              <a:rPr lang="en-US" dirty="0" smtClean="0"/>
              <a:t> 10 ‘C’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7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-1138707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&lt;ALEGEREA SI INTRODUCEREA&gt;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  &lt;INFORMATIEI CAUTATE&gt;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Dupa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parametru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doriti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gasiti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persoane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? ’);</a:t>
            </a:r>
          </a:p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(‘”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Anul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”, “Luna”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sau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Ziua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 ’);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(answer);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answer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Anul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’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then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Introduceti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Anul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cautat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’);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{ ‘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’ de la ‘search’ }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Criteriu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cautare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Anul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’,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,’ ) .’);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i:=1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 begin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anul_nasterii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then begin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(‘’);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Persoana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nr. ’,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,’ - ’,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end;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end;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End;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4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533400" y="-117627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answer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‘Luna’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then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Introduceti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Luna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cautata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’);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{ ‘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’ de la ‘search’ }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Criteriu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cautare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Luna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 ’,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,’ ) .’);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i:=1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 begin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   if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luna_nasterii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then begin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	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(‘’);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Persoana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nr. ’,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,’ - ’,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   end;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end;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answer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ziua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’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then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Introduceti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Ziua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cautata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’);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{ ‘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’ de la ‘search’ }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Criteriu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cautare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Ziua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 ’,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,’ ) .’);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i:=1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 begin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   if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ziua_nasterii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then begin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	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(‘’);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Persoana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nr. ’,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,’ - ’,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   end;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end;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 marL="0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End.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181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 SUCCESS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Si </a:t>
            </a:r>
            <a:r>
              <a:rPr lang="en-US" dirty="0" err="1" smtClean="0"/>
              <a:t>multumim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Atentie</a:t>
            </a:r>
            <a:r>
              <a:rPr lang="en-US" dirty="0" smtClean="0"/>
              <a:t>. </a:t>
            </a:r>
          </a:p>
          <a:p>
            <a:pPr marL="0" indent="0" algn="ctr">
              <a:buNone/>
            </a:pPr>
            <a:r>
              <a:rPr lang="en-US" smtClean="0"/>
              <a:t>=D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Obiective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Cunoasterea</a:t>
            </a:r>
            <a:r>
              <a:rPr lang="en-US" dirty="0" smtClean="0"/>
              <a:t> </a:t>
            </a:r>
            <a:r>
              <a:rPr lang="en-US" dirty="0" err="1" smtClean="0"/>
              <a:t>structurii</a:t>
            </a:r>
            <a:r>
              <a:rPr lang="en-US" dirty="0" smtClean="0"/>
              <a:t> fixe al </a:t>
            </a:r>
            <a:r>
              <a:rPr lang="en-US" b="1" dirty="0" smtClean="0"/>
              <a:t>record-</a:t>
            </a:r>
            <a:r>
              <a:rPr lang="en-US" b="1" dirty="0" err="1" smtClean="0"/>
              <a:t>ului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Inserarea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extragerea</a:t>
            </a:r>
            <a:r>
              <a:rPr lang="en-US" dirty="0" smtClean="0"/>
              <a:t> </a:t>
            </a:r>
            <a:r>
              <a:rPr lang="en-US" dirty="0" err="1" smtClean="0"/>
              <a:t>informatiei</a:t>
            </a:r>
            <a:r>
              <a:rPr lang="en-US" dirty="0" smtClean="0"/>
              <a:t> din </a:t>
            </a:r>
            <a:r>
              <a:rPr lang="en-US" b="1" dirty="0" smtClean="0"/>
              <a:t>record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Rezolvarea</a:t>
            </a:r>
            <a:r>
              <a:rPr lang="en-US" dirty="0" smtClean="0"/>
              <a:t> </a:t>
            </a:r>
            <a:r>
              <a:rPr lang="en-US" dirty="0" err="1" smtClean="0"/>
              <a:t>problemelor</a:t>
            </a:r>
            <a:r>
              <a:rPr lang="en-US" dirty="0" smtClean="0"/>
              <a:t> cu </a:t>
            </a:r>
            <a:r>
              <a:rPr lang="en-US" b="1" dirty="0" smtClean="0"/>
              <a:t>record.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730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 flipH="1">
            <a:off x="381000" y="990600"/>
            <a:ext cx="7924800" cy="4270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 err="1" smtClean="0"/>
              <a:t>Fixa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Program p1;</a:t>
            </a:r>
          </a:p>
          <a:p>
            <a:pPr marL="0" indent="0">
              <a:buNone/>
            </a:pPr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Type ( {</a:t>
            </a:r>
            <a:r>
              <a:rPr lang="en-US" dirty="0" err="1" smtClean="0"/>
              <a:t>nume</a:t>
            </a:r>
            <a:r>
              <a:rPr lang="en-US" dirty="0" smtClean="0"/>
              <a:t> </a:t>
            </a:r>
            <a:r>
              <a:rPr lang="en-US" dirty="0" err="1" smtClean="0"/>
              <a:t>oarecare</a:t>
            </a:r>
            <a:r>
              <a:rPr lang="en-US" dirty="0" smtClean="0"/>
              <a:t>} = record )</a:t>
            </a:r>
          </a:p>
          <a:p>
            <a:pPr marL="0" lvl="1" indent="0">
              <a:buNone/>
            </a:pPr>
            <a:r>
              <a:rPr lang="en-US" dirty="0" smtClean="0"/>
              <a:t>( {</a:t>
            </a:r>
            <a:r>
              <a:rPr lang="en-US" dirty="0" err="1" smtClean="0"/>
              <a:t>denumirea</a:t>
            </a:r>
            <a:r>
              <a:rPr lang="en-US" dirty="0" smtClean="0"/>
              <a:t> </a:t>
            </a:r>
            <a:r>
              <a:rPr lang="en-US" dirty="0" err="1" smtClean="0"/>
              <a:t>subgrupei</a:t>
            </a:r>
            <a:r>
              <a:rPr lang="en-US" dirty="0" smtClean="0"/>
              <a:t>} :  {</a:t>
            </a:r>
            <a:r>
              <a:rPr lang="en-US" dirty="0" err="1" smtClean="0"/>
              <a:t>tipul</a:t>
            </a:r>
            <a:r>
              <a:rPr lang="en-US" dirty="0" smtClean="0"/>
              <a:t> de date al </a:t>
            </a:r>
            <a:r>
              <a:rPr lang="en-US" dirty="0" err="1" smtClean="0"/>
              <a:t>subgrupei</a:t>
            </a:r>
            <a:r>
              <a:rPr lang="en-US" dirty="0" smtClean="0"/>
              <a:t>}; )</a:t>
            </a:r>
          </a:p>
          <a:p>
            <a:pPr marL="0" indent="0">
              <a:buNone/>
            </a:pPr>
            <a:r>
              <a:rPr lang="en-US" dirty="0" smtClean="0"/>
              <a:t>end;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EXEMPLU :</a:t>
            </a:r>
          </a:p>
          <a:p>
            <a:pPr marL="0" indent="0">
              <a:buNone/>
            </a:pPr>
            <a:r>
              <a:rPr lang="en-US" dirty="0" smtClean="0"/>
              <a:t>Type </a:t>
            </a:r>
            <a:r>
              <a:rPr lang="en-US" b="1" u="sng" dirty="0" smtClean="0"/>
              <a:t>PERSOANA</a:t>
            </a:r>
            <a:r>
              <a:rPr lang="en-US" dirty="0" smtClean="0"/>
              <a:t> = record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luna_nastere</a:t>
            </a:r>
            <a:r>
              <a:rPr lang="en-US" dirty="0" smtClean="0"/>
              <a:t> : </a:t>
            </a:r>
            <a:r>
              <a:rPr lang="en-US" b="1" i="1" dirty="0" smtClean="0"/>
              <a:t>1..12 </a:t>
            </a:r>
            <a:r>
              <a:rPr lang="en-US" dirty="0" smtClean="0"/>
              <a:t>; { o </a:t>
            </a:r>
            <a:r>
              <a:rPr lang="en-US" dirty="0" err="1" smtClean="0"/>
              <a:t>valoare</a:t>
            </a:r>
            <a:r>
              <a:rPr lang="en-US" dirty="0" smtClean="0"/>
              <a:t> </a:t>
            </a:r>
            <a:r>
              <a:rPr lang="en-US" dirty="0" err="1" smtClean="0"/>
              <a:t>numerica</a:t>
            </a:r>
            <a:r>
              <a:rPr lang="en-US" dirty="0" smtClean="0"/>
              <a:t> de la </a:t>
            </a:r>
            <a:r>
              <a:rPr lang="en-US" b="1" dirty="0" smtClean="0"/>
              <a:t>1</a:t>
            </a:r>
            <a:r>
              <a:rPr lang="en-US" dirty="0" smtClean="0"/>
              <a:t> la </a:t>
            </a:r>
            <a:r>
              <a:rPr lang="en-US" b="1" dirty="0" smtClean="0"/>
              <a:t>12 </a:t>
            </a: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anul_nastere</a:t>
            </a:r>
            <a:r>
              <a:rPr lang="en-US" dirty="0" smtClean="0"/>
              <a:t> : </a:t>
            </a:r>
            <a:r>
              <a:rPr lang="en-US" b="1" i="1" dirty="0" smtClean="0"/>
              <a:t>integer </a:t>
            </a:r>
            <a:r>
              <a:rPr lang="en-US" dirty="0" smtClean="0"/>
              <a:t>; { o </a:t>
            </a:r>
            <a:r>
              <a:rPr lang="en-US" dirty="0" err="1" smtClean="0"/>
              <a:t>cifra</a:t>
            </a:r>
            <a:r>
              <a:rPr lang="en-US" dirty="0" smtClean="0"/>
              <a:t> </a:t>
            </a:r>
            <a:r>
              <a:rPr lang="en-US" dirty="0" err="1" smtClean="0"/>
              <a:t>oarecare</a:t>
            </a:r>
            <a:r>
              <a:rPr lang="en-US" dirty="0" smtClean="0"/>
              <a:t> }</a:t>
            </a:r>
          </a:p>
          <a:p>
            <a:pPr marL="457200" lvl="1" indent="0">
              <a:buNone/>
            </a:pPr>
            <a:r>
              <a:rPr lang="en-US" dirty="0" smtClean="0"/>
              <a:t> 	</a:t>
            </a:r>
            <a:r>
              <a:rPr lang="en-US" dirty="0" err="1" smtClean="0"/>
              <a:t>nume</a:t>
            </a:r>
            <a:r>
              <a:rPr lang="en-US" dirty="0" smtClean="0"/>
              <a:t>, </a:t>
            </a:r>
            <a:r>
              <a:rPr lang="en-US" dirty="0" err="1" smtClean="0"/>
              <a:t>prenume</a:t>
            </a:r>
            <a:r>
              <a:rPr lang="en-US" dirty="0" smtClean="0"/>
              <a:t> : </a:t>
            </a:r>
            <a:r>
              <a:rPr lang="en-US" b="1" i="1" dirty="0" smtClean="0"/>
              <a:t>string </a:t>
            </a:r>
            <a:r>
              <a:rPr lang="en-US" dirty="0" smtClean="0"/>
              <a:t>; { sir de </a:t>
            </a:r>
            <a:r>
              <a:rPr lang="en-US" dirty="0" err="1" smtClean="0"/>
              <a:t>caractere</a:t>
            </a:r>
            <a:r>
              <a:rPr lang="en-US" dirty="0" smtClean="0"/>
              <a:t> }</a:t>
            </a:r>
          </a:p>
          <a:p>
            <a:pPr marL="457200" lvl="1" indent="0">
              <a:buNone/>
            </a:pPr>
            <a:r>
              <a:rPr lang="en-US" dirty="0" smtClean="0"/>
              <a:t>end;</a:t>
            </a:r>
          </a:p>
          <a:p>
            <a:pPr marL="457200" lvl="1" indent="0">
              <a:buNone/>
            </a:pPr>
            <a:r>
              <a:rPr lang="en-US" dirty="0" smtClean="0"/>
              <a:t>{ </a:t>
            </a:r>
            <a:r>
              <a:rPr lang="en-US" i="1" u="sng" dirty="0" err="1" smtClean="0"/>
              <a:t>Pentru</a:t>
            </a:r>
            <a:r>
              <a:rPr lang="en-US" i="1" u="sng" dirty="0" smtClean="0"/>
              <a:t> a </a:t>
            </a:r>
            <a:r>
              <a:rPr lang="en-US" i="1" u="sng" dirty="0" err="1" smtClean="0"/>
              <a:t>pastra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mai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multe</a:t>
            </a:r>
            <a:r>
              <a:rPr lang="en-US" i="1" u="sng" dirty="0" smtClean="0"/>
              <a:t> ‘record-</a:t>
            </a:r>
            <a:r>
              <a:rPr lang="en-US" i="1" u="sng" dirty="0" err="1" smtClean="0"/>
              <a:t>uri</a:t>
            </a:r>
            <a:r>
              <a:rPr lang="en-US" i="1" u="sng" dirty="0" smtClean="0"/>
              <a:t>’ </a:t>
            </a:r>
            <a:r>
              <a:rPr lang="en-US" i="1" u="sng" dirty="0" err="1" smtClean="0"/>
              <a:t>avem</a:t>
            </a:r>
            <a:r>
              <a:rPr lang="en-US" i="1" u="sng" dirty="0" smtClean="0"/>
              <a:t> </a:t>
            </a:r>
            <a:r>
              <a:rPr lang="en-US" i="1" u="sng" dirty="0" err="1" smtClean="0"/>
              <a:t>nevoie</a:t>
            </a:r>
            <a:r>
              <a:rPr lang="en-US" i="1" u="sng" dirty="0" smtClean="0"/>
              <a:t> de un array </a:t>
            </a: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Tab: </a:t>
            </a:r>
            <a:r>
              <a:rPr lang="en-US" b="1" dirty="0" smtClean="0"/>
              <a:t>array</a:t>
            </a:r>
            <a:r>
              <a:rPr lang="en-US" dirty="0" smtClean="0"/>
              <a:t>[1.. </a:t>
            </a:r>
            <a:r>
              <a:rPr lang="en-US" b="1" i="1" u="sng" dirty="0" smtClean="0"/>
              <a:t>n</a:t>
            </a:r>
            <a:r>
              <a:rPr lang="en-US" dirty="0" smtClean="0"/>
              <a:t> ] of </a:t>
            </a:r>
            <a:r>
              <a:rPr lang="en-US" b="1" u="sng" dirty="0" smtClean="0"/>
              <a:t>PERSOANA;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Declararea</a:t>
            </a:r>
            <a:r>
              <a:rPr lang="en-US" dirty="0" smtClean="0"/>
              <a:t> </a:t>
            </a:r>
            <a:r>
              <a:rPr lang="en-US" dirty="0" err="1" smtClean="0"/>
              <a:t>Variabilelor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: tab;  {array-</a:t>
            </a:r>
            <a:r>
              <a:rPr lang="en-US" dirty="0" err="1" smtClean="0"/>
              <a:t>ul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, n : integer;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0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Inserarea</a:t>
            </a:r>
            <a:r>
              <a:rPr lang="en-US" dirty="0" smtClean="0"/>
              <a:t> </a:t>
            </a:r>
            <a:r>
              <a:rPr lang="en-US" dirty="0" err="1" smtClean="0"/>
              <a:t>Informatiei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Folosind</a:t>
            </a:r>
            <a:r>
              <a:rPr lang="en-US" sz="2400" dirty="0" smtClean="0"/>
              <a:t> </a:t>
            </a:r>
            <a:r>
              <a:rPr lang="en-US" sz="2400" dirty="0" err="1" smtClean="0"/>
              <a:t>exemplul</a:t>
            </a:r>
            <a:r>
              <a:rPr lang="en-US" sz="2400" dirty="0" smtClean="0"/>
              <a:t> din slide-</a:t>
            </a:r>
            <a:r>
              <a:rPr lang="en-US" sz="2400" dirty="0" err="1" smtClean="0"/>
              <a:t>ul</a:t>
            </a:r>
            <a:r>
              <a:rPr lang="en-US" sz="2400" dirty="0" smtClean="0"/>
              <a:t> anterior </a:t>
            </a:r>
            <a:r>
              <a:rPr lang="en-US" sz="2400" dirty="0" err="1" smtClean="0"/>
              <a:t>scriem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programul</a:t>
            </a:r>
            <a:r>
              <a:rPr lang="en-US" sz="2400" dirty="0" smtClean="0"/>
              <a:t> :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Introducem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numarul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persoane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(‘Nr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Persoane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’);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(n)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Introducem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datele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 manual 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pentru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toate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persoanele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utilizand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 ‘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or-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’}</a:t>
            </a:r>
          </a:p>
          <a:p>
            <a:pPr marL="0" indent="0">
              <a:buNone/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:=1 to 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do begin</a:t>
            </a:r>
          </a:p>
          <a:p>
            <a:pPr marL="0" indent="0">
              <a:buNone/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Introduceti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luna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nasterii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:’);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luna_nastere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Introduceti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anul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nasterii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:’);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anul_nastere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Numele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:’);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nume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Prenume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 :’);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prenume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 marL="0" indent="0">
              <a:buNone/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	</a:t>
            </a:r>
            <a:endParaRPr lang="en-US" sz="1600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656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Afisarea</a:t>
            </a:r>
            <a:r>
              <a:rPr lang="en-US" dirty="0" smtClean="0"/>
              <a:t> </a:t>
            </a:r>
            <a:r>
              <a:rPr lang="en-US" dirty="0" err="1" smtClean="0"/>
              <a:t>Informatiei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1" u="sng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b="1" i="1" u="sng" dirty="0" err="1" smtClean="0">
                <a:latin typeface="Courier New" pitchFamily="49" charset="0"/>
                <a:cs typeface="Courier New" pitchFamily="49" charset="0"/>
              </a:rPr>
              <a:t>Metoda</a:t>
            </a:r>
            <a:r>
              <a:rPr lang="en-US" sz="1600" b="1" i="1" u="sng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u="sng" dirty="0" err="1" smtClean="0">
                <a:latin typeface="Courier New" pitchFamily="49" charset="0"/>
                <a:cs typeface="Courier New" pitchFamily="49" charset="0"/>
              </a:rPr>
              <a:t>clasica</a:t>
            </a:r>
            <a:r>
              <a:rPr lang="en-US" sz="1600" b="1" i="1" u="sng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:=1 to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 begin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i="1" u="sng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b="1" i="1" u="sng" dirty="0" err="1" smtClean="0">
                <a:latin typeface="Courier New" pitchFamily="49" charset="0"/>
                <a:cs typeface="Courier New" pitchFamily="49" charset="0"/>
              </a:rPr>
              <a:t>Metoda</a:t>
            </a:r>
            <a:r>
              <a:rPr lang="en-US" sz="1600" b="1" i="1" u="sng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u="sng" dirty="0" err="1" smtClean="0">
                <a:latin typeface="Courier New" pitchFamily="49" charset="0"/>
                <a:cs typeface="Courier New" pitchFamily="49" charset="0"/>
              </a:rPr>
              <a:t>personalizata</a:t>
            </a:r>
            <a:r>
              <a:rPr lang="en-US" sz="1600" b="1" i="1" u="sng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endParaRPr lang="en-US" sz="1600" b="1" i="1" u="sng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:=1 to 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 begin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: ’,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nume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Prenume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: ’,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prenume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{ Si 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Asa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 Mai 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Departe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End.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 i="1" u="sng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Haettenschweiler" pitchFamily="34" charset="0"/>
            </a:endParaRPr>
          </a:p>
          <a:p>
            <a:pPr marL="0" indent="0">
              <a:buNone/>
            </a:pPr>
            <a:endParaRPr lang="en-US" dirty="0">
              <a:latin typeface="Haettenschweiler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aettenschweiler" pitchFamily="34" charset="0"/>
              </a:rPr>
              <a:t>*</a:t>
            </a:r>
            <a:r>
              <a:rPr lang="en-US" dirty="0" err="1" smtClean="0">
                <a:latin typeface="Haettenschweiler" pitchFamily="34" charset="0"/>
              </a:rPr>
              <a:t>Utilizand</a:t>
            </a:r>
            <a:r>
              <a:rPr lang="en-US" dirty="0" smtClean="0">
                <a:latin typeface="Haettenschweiler" pitchFamily="34" charset="0"/>
              </a:rPr>
              <a:t> record-</a:t>
            </a:r>
            <a:r>
              <a:rPr lang="en-US" dirty="0" err="1" smtClean="0">
                <a:latin typeface="Haettenschweiler" pitchFamily="34" charset="0"/>
              </a:rPr>
              <a:t>ul</a:t>
            </a:r>
            <a:r>
              <a:rPr lang="en-US" dirty="0" smtClean="0">
                <a:latin typeface="Haettenschweiler" pitchFamily="34" charset="0"/>
              </a:rPr>
              <a:t>, </a:t>
            </a:r>
            <a:r>
              <a:rPr lang="en-US" dirty="0" err="1" smtClean="0">
                <a:latin typeface="Haettenschweiler" pitchFamily="34" charset="0"/>
              </a:rPr>
              <a:t>creati</a:t>
            </a:r>
            <a:r>
              <a:rPr lang="en-US" dirty="0" smtClean="0">
                <a:latin typeface="Haettenschweiler" pitchFamily="34" charset="0"/>
              </a:rPr>
              <a:t> un program </a:t>
            </a:r>
            <a:r>
              <a:rPr lang="en-US" dirty="0" err="1" smtClean="0">
                <a:latin typeface="Haettenschweiler" pitchFamily="34" charset="0"/>
              </a:rPr>
              <a:t>ce</a:t>
            </a:r>
            <a:r>
              <a:rPr lang="en-US" dirty="0" smtClean="0">
                <a:latin typeface="Haettenschweiler" pitchFamily="34" charset="0"/>
              </a:rPr>
              <a:t> </a:t>
            </a:r>
            <a:r>
              <a:rPr lang="en-US" dirty="0" err="1" smtClean="0">
                <a:latin typeface="Haettenschweiler" pitchFamily="34" charset="0"/>
              </a:rPr>
              <a:t>va</a:t>
            </a:r>
            <a:r>
              <a:rPr lang="en-US" dirty="0" smtClean="0">
                <a:latin typeface="Haettenschweiler" pitchFamily="34" charset="0"/>
              </a:rPr>
              <a:t> </a:t>
            </a:r>
            <a:r>
              <a:rPr lang="en-US" dirty="0" err="1" smtClean="0">
                <a:latin typeface="Haettenschweiler" pitchFamily="34" charset="0"/>
              </a:rPr>
              <a:t>determina</a:t>
            </a:r>
            <a:r>
              <a:rPr lang="en-US" dirty="0" smtClean="0">
                <a:latin typeface="Haettenschweiler" pitchFamily="34" charset="0"/>
              </a:rPr>
              <a:t> </a:t>
            </a:r>
            <a:r>
              <a:rPr lang="en-US" dirty="0" err="1" smtClean="0">
                <a:latin typeface="Haettenschweiler" pitchFamily="34" charset="0"/>
              </a:rPr>
              <a:t>daca</a:t>
            </a:r>
            <a:r>
              <a:rPr lang="en-US" dirty="0" smtClean="0">
                <a:latin typeface="Haettenschweiler" pitchFamily="34" charset="0"/>
              </a:rPr>
              <a:t> </a:t>
            </a:r>
            <a:r>
              <a:rPr lang="en-US" dirty="0" err="1" smtClean="0">
                <a:latin typeface="Haettenschweiler" pitchFamily="34" charset="0"/>
              </a:rPr>
              <a:t>aceasta</a:t>
            </a:r>
            <a:r>
              <a:rPr lang="en-US" dirty="0" smtClean="0">
                <a:latin typeface="Haettenschweiler" pitchFamily="34" charset="0"/>
              </a:rPr>
              <a:t> </a:t>
            </a:r>
            <a:r>
              <a:rPr lang="en-US" dirty="0" err="1" smtClean="0">
                <a:latin typeface="Haettenschweiler" pitchFamily="34" charset="0"/>
              </a:rPr>
              <a:t>este</a:t>
            </a:r>
            <a:r>
              <a:rPr lang="en-US" dirty="0" smtClean="0">
                <a:latin typeface="Haettenschweiler" pitchFamily="34" charset="0"/>
              </a:rPr>
              <a:t> </a:t>
            </a:r>
            <a:r>
              <a:rPr lang="en-US" dirty="0" err="1" smtClean="0">
                <a:latin typeface="Haettenschweiler" pitchFamily="34" charset="0"/>
              </a:rPr>
              <a:t>nascuta</a:t>
            </a:r>
            <a:r>
              <a:rPr lang="en-US" dirty="0" smtClean="0">
                <a:latin typeface="Haettenschweiler" pitchFamily="34" charset="0"/>
              </a:rPr>
              <a:t> in </a:t>
            </a:r>
            <a:r>
              <a:rPr lang="en-US" dirty="0" err="1" smtClean="0">
                <a:latin typeface="Haettenschweiler" pitchFamily="34" charset="0"/>
              </a:rPr>
              <a:t>luna</a:t>
            </a:r>
            <a:r>
              <a:rPr lang="en-US" dirty="0" smtClean="0">
                <a:latin typeface="Haettenschweiler" pitchFamily="34" charset="0"/>
              </a:rPr>
              <a:t>, </a:t>
            </a:r>
            <a:r>
              <a:rPr lang="en-US" dirty="0" err="1" smtClean="0">
                <a:latin typeface="Haettenschweiler" pitchFamily="34" charset="0"/>
              </a:rPr>
              <a:t>ziua</a:t>
            </a:r>
            <a:r>
              <a:rPr lang="en-US" dirty="0" smtClean="0">
                <a:latin typeface="Haettenschweiler" pitchFamily="34" charset="0"/>
              </a:rPr>
              <a:t> </a:t>
            </a:r>
            <a:r>
              <a:rPr lang="en-US" dirty="0" err="1" smtClean="0">
                <a:latin typeface="Haettenschweiler" pitchFamily="34" charset="0"/>
              </a:rPr>
              <a:t>sau</a:t>
            </a:r>
            <a:r>
              <a:rPr lang="en-US" dirty="0" smtClean="0">
                <a:latin typeface="Haettenschweiler" pitchFamily="34" charset="0"/>
              </a:rPr>
              <a:t> </a:t>
            </a:r>
            <a:r>
              <a:rPr lang="en-US" dirty="0" err="1" smtClean="0">
                <a:latin typeface="Haettenschweiler" pitchFamily="34" charset="0"/>
              </a:rPr>
              <a:t>anul</a:t>
            </a:r>
            <a:r>
              <a:rPr lang="en-US" dirty="0" smtClean="0">
                <a:latin typeface="Haettenschweiler" pitchFamily="34" charset="0"/>
              </a:rPr>
              <a:t> </a:t>
            </a:r>
            <a:r>
              <a:rPr lang="en-US" dirty="0" err="1" smtClean="0">
                <a:latin typeface="Haettenschweiler" pitchFamily="34" charset="0"/>
              </a:rPr>
              <a:t>introdus</a:t>
            </a:r>
            <a:r>
              <a:rPr lang="en-US" dirty="0" smtClean="0">
                <a:latin typeface="Haettenschweiler" pitchFamily="34" charset="0"/>
              </a:rPr>
              <a:t> manual.</a:t>
            </a:r>
          </a:p>
          <a:p>
            <a:pPr marL="0" indent="0">
              <a:buNone/>
            </a:pPr>
            <a:endParaRPr lang="en-US" dirty="0">
              <a:latin typeface="Haettenschweile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6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Rezolvare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problema_1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u="sng" dirty="0" err="1" smtClean="0">
                <a:latin typeface="Courier New" pitchFamily="49" charset="0"/>
                <a:cs typeface="Courier New" pitchFamily="49" charset="0"/>
              </a:rPr>
              <a:t>persoana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u="sng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u="sng" dirty="0" err="1" smtClean="0">
                <a:latin typeface="Courier New" pitchFamily="49" charset="0"/>
                <a:cs typeface="Courier New" pitchFamily="49" charset="0"/>
              </a:rPr>
              <a:t>nume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u="sng" dirty="0" err="1" smtClean="0">
                <a:latin typeface="Courier New" pitchFamily="49" charset="0"/>
                <a:cs typeface="Courier New" pitchFamily="49" charset="0"/>
              </a:rPr>
              <a:t>prenume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string 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Sir de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caractere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ziua_nasterii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1..31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{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Valori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de la 1 la 31 }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luna_nasterii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1..12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 {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Valori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de la 1 la 12 }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anul_nasterii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integer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{ 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cifra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oarecare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depaseste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limitele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integer-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ului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tabel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 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1..100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of </a:t>
            </a:r>
            <a:r>
              <a:rPr lang="en-US" sz="1600" b="1" i="1" u="sng" dirty="0" err="1" smtClean="0">
                <a:latin typeface="Courier New" pitchFamily="49" charset="0"/>
                <a:cs typeface="Courier New" pitchFamily="49" charset="0"/>
              </a:rPr>
              <a:t>persoana</a:t>
            </a:r>
            <a:r>
              <a:rPr lang="en-US" sz="1600" b="1" i="1" u="sng" dirty="0" smtClean="0">
                <a:latin typeface="Courier New" pitchFamily="49" charset="0"/>
                <a:cs typeface="Courier New" pitchFamily="49" charset="0"/>
              </a:rPr>
              <a:t> ; 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Tabel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alcatuit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multe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record-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1600" b="1" i="1" u="sng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44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09600" y="-114622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Numarul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persoanelor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: ’);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 INSERAREA DATELOR 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i:=1 to n do begin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Numele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: ’);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nume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Prenumele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: ’);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prenume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Anul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Nasterii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:’);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anul_nasterii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(‘Luna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Nasterii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:’);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luna_nasterii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Ziua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Nasterii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:’);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readln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ziua_nasterii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634820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213</Words>
  <Application>Microsoft Office PowerPoint</Application>
  <PresentationFormat>Expunere pe ecran (4:3)</PresentationFormat>
  <Paragraphs>143</Paragraphs>
  <Slides>12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3" baseType="lpstr">
      <vt:lpstr>Temă Office</vt:lpstr>
      <vt:lpstr>Record</vt:lpstr>
      <vt:lpstr>Obiective:</vt:lpstr>
      <vt:lpstr>Structura Fixa</vt:lpstr>
      <vt:lpstr>Declararea Variabilelor</vt:lpstr>
      <vt:lpstr>Inserarea Informatiei</vt:lpstr>
      <vt:lpstr>Afisarea Informatiei</vt:lpstr>
      <vt:lpstr>Problema :</vt:lpstr>
      <vt:lpstr>Rezolvare:</vt:lpstr>
      <vt:lpstr>Prezentare PowerPoint</vt:lpstr>
      <vt:lpstr>Prezentare PowerPoint</vt:lpstr>
      <vt:lpstr>Prezentare PowerPoint</vt:lpstr>
      <vt:lpstr>MULT SUCCESS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</dc:title>
  <dc:creator>Adi</dc:creator>
  <cp:lastModifiedBy>Adi</cp:lastModifiedBy>
  <cp:revision>11</cp:revision>
  <dcterms:created xsi:type="dcterms:W3CDTF">2018-11-11T15:06:10Z</dcterms:created>
  <dcterms:modified xsi:type="dcterms:W3CDTF">2018-12-19T19:06:15Z</dcterms:modified>
</cp:coreProperties>
</file>