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E87A9-81E0-40EA-9385-CF59D8B6CF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796A1E-1CAA-4E9F-AA38-9576FFF160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AC7124-15D0-4F8E-BA4F-2EB43C41B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DF1B7-7CD4-4238-96B9-777526BF252E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26B360-1B44-4157-92FE-38FE5EBD3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47D3EB-B8A2-4916-851A-AAC9F15E5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A3FFB-4152-4EC1-8BC6-AC84B91FA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682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A870D-3567-42ED-9A7E-EC7B5C856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F8D8EC-D7B7-4CF3-ADBB-AE8BD7B804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C4EF1E-26F1-48B2-A676-64069E74E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DF1B7-7CD4-4238-96B9-777526BF252E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C3E600-2F97-4B24-B446-E8D1E71F9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4E04A7-99F1-4BB1-95F0-A419E4563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A3FFB-4152-4EC1-8BC6-AC84B91FA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231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237648-6113-4826-B80D-2877F02DCC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F7FB09-679C-48AD-9003-AA5C8B1B1C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EC784-2736-4B54-BFA7-402085728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DF1B7-7CD4-4238-96B9-777526BF252E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AF37A2-C1E6-4BC4-BEAB-0BF3F7A27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AE7E15-F553-42DF-AAC3-7897E0C63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A3FFB-4152-4EC1-8BC6-AC84B91FA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191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F566B-67EC-40B4-99CD-8FD808C3F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F8A29-A728-4C37-85C2-2173CF1A0E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0B53BD-9638-4FB5-8DC4-4C4247401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DF1B7-7CD4-4238-96B9-777526BF252E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7CCA4-B17F-4067-86EC-F974E947A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1AEE98-9434-4D8D-94BA-95609EA1E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A3FFB-4152-4EC1-8BC6-AC84B91FA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165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F73D0-231C-41DA-97A3-BF1018492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8CD9B1-A358-4975-92F0-E90EB77077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C3E15-08E7-49F5-B78A-D74CAAC48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DF1B7-7CD4-4238-96B9-777526BF252E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2024DF-A22E-4B35-8211-7D0F05B2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B9A5AD-BF4D-4469-9F71-4349992E9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A3FFB-4152-4EC1-8BC6-AC84B91FA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084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4911E-8F78-47A8-8A3C-42A84F2D3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5E4C14-7AAF-4FC7-ADBD-5AD9AC8A5E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525141-289F-45F9-9CFE-0C4337A6F6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363142-C10E-40B8-A9FF-679815BC0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DF1B7-7CD4-4238-96B9-777526BF252E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3E03AD-F587-4C6E-8831-B9FD42433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0448C5-1F16-45BE-A39F-A0B651A8D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A3FFB-4152-4EC1-8BC6-AC84B91FA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133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13FDF-55A9-41A9-BF08-744F24FCC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312C91-925C-4C18-8A81-7162E9CC24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9C38A4-DA86-453F-941A-114AFFD7EB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8CD676-137F-4D30-9A45-A9F54777D8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EFFCF3-68F8-4EE6-B115-6EF23CB8FF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78057B-D4FF-411D-A06A-25B34C6C0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DF1B7-7CD4-4238-96B9-777526BF252E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6462BC-C196-4323-9EA1-09E094897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CD9B11-B58B-4C87-9F9A-CD23FC420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A3FFB-4152-4EC1-8BC6-AC84B91FA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954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98360-4FFA-467C-8199-D56F33BBE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0F4755-A10F-4026-9B9A-86F88439F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DF1B7-7CD4-4238-96B9-777526BF252E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667253-F02A-4280-ACE2-C2BE1B295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CC9AED-C246-4D86-99D9-ED912DCEC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A3FFB-4152-4EC1-8BC6-AC84B91FA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858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9E1F74-4A24-43F7-A2FF-2A2891C25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DF1B7-7CD4-4238-96B9-777526BF252E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55A355-F4B4-4724-B37D-45C9DC52C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8BDEB3-4E9E-4E5A-A29A-0A028D71C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A3FFB-4152-4EC1-8BC6-AC84B91FA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79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E6E78-E95B-4175-A697-C539798F9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62B477-89B9-4F7F-8CA7-108DA39CE4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172A69-EF03-45EC-A9CB-F6074BDE0E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BB57A5-1051-4DEB-ACC9-0F621DE33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DF1B7-7CD4-4238-96B9-777526BF252E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7032AE-69EC-4BFC-ADAB-045F94A1A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126595-3042-4249-8F22-889C7D777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A3FFB-4152-4EC1-8BC6-AC84B91FA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962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6F1B9-C023-4DD0-9183-6E1EA9E65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CE8EED-B8FE-4BA7-806B-BF9E89F042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09846C-864D-4865-9488-DF098967EF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547671-7983-4979-B9C7-06BD2A603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DF1B7-7CD4-4238-96B9-777526BF252E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38D296-D24F-4D48-92A1-5F18CBF8A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C5C06E-8189-4640-B33B-CBB79BB50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A3FFB-4152-4EC1-8BC6-AC84B91FA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256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993CB2-7745-4539-B0A8-372B6EEB3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9388EB-F718-4FCB-800B-353BA35611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8A1E6F-48C1-4039-85A6-38F46B2C62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2DF1B7-7CD4-4238-96B9-777526BF252E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AB2F48-DDE0-4F79-B70F-5AEABB4554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0BFAB2-14B7-4691-8FA0-9E718935D6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4A3FFB-4152-4EC1-8BC6-AC84B91FA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1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13" Type="http://schemas.openxmlformats.org/officeDocument/2006/relationships/image" Target="../media/image12.jp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12" Type="http://schemas.openxmlformats.org/officeDocument/2006/relationships/image" Target="../media/image11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11" Type="http://schemas.openxmlformats.org/officeDocument/2006/relationships/image" Target="../media/image10.jpg"/><Relationship Id="rId5" Type="http://schemas.openxmlformats.org/officeDocument/2006/relationships/image" Target="../media/image4.jpg"/><Relationship Id="rId10" Type="http://schemas.openxmlformats.org/officeDocument/2006/relationships/image" Target="../media/image9.jpg"/><Relationship Id="rId4" Type="http://schemas.openxmlformats.org/officeDocument/2006/relationships/image" Target="../media/image3.jpg"/><Relationship Id="rId9" Type="http://schemas.openxmlformats.org/officeDocument/2006/relationships/image" Target="../media/image8.jpg"/><Relationship Id="rId14" Type="http://schemas.openxmlformats.org/officeDocument/2006/relationships/image" Target="../media/image1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g"/><Relationship Id="rId5" Type="http://schemas.openxmlformats.org/officeDocument/2006/relationships/image" Target="../media/image17.jpg"/><Relationship Id="rId4" Type="http://schemas.openxmlformats.org/officeDocument/2006/relationships/image" Target="../media/image16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606C5-474B-4656-9EB1-84A485A4BD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18681"/>
            <a:ext cx="9144000" cy="2387600"/>
          </a:xfrm>
        </p:spPr>
        <p:txBody>
          <a:bodyPr/>
          <a:lstStyle/>
          <a:p>
            <a:r>
              <a:rPr lang="en-US" dirty="0" err="1"/>
              <a:t>Dispozitive</a:t>
            </a:r>
            <a:r>
              <a:rPr lang="en-US" dirty="0"/>
              <a:t> de </a:t>
            </a:r>
            <a:br>
              <a:rPr lang="en-US" dirty="0"/>
            </a:br>
            <a:r>
              <a:rPr lang="en-US" dirty="0" err="1"/>
              <a:t>Intrare</a:t>
            </a:r>
            <a:r>
              <a:rPr lang="en-US" dirty="0"/>
              <a:t>/</a:t>
            </a:r>
            <a:r>
              <a:rPr lang="en-US" dirty="0" err="1"/>
              <a:t>Iesire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E98751-A905-4BE1-931F-8B4A14513A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Realizat</a:t>
            </a:r>
            <a:r>
              <a:rPr lang="en-US" dirty="0"/>
              <a:t> de Habasescu Andrei Cl-10 ‘C’</a:t>
            </a:r>
          </a:p>
          <a:p>
            <a:r>
              <a:rPr lang="en-US" dirty="0"/>
              <a:t>IPLT “</a:t>
            </a:r>
            <a:r>
              <a:rPr lang="en-US" dirty="0" err="1"/>
              <a:t>Spiru</a:t>
            </a:r>
            <a:r>
              <a:rPr lang="en-US" dirty="0"/>
              <a:t> </a:t>
            </a:r>
            <a:r>
              <a:rPr lang="en-US" dirty="0" err="1"/>
              <a:t>Haret</a:t>
            </a:r>
            <a:r>
              <a:rPr lang="en-US" dirty="0"/>
              <a:t>”, Chisinau</a:t>
            </a:r>
          </a:p>
          <a:p>
            <a:r>
              <a:rPr lang="en-US" dirty="0"/>
              <a:t>2019</a:t>
            </a:r>
          </a:p>
        </p:txBody>
      </p:sp>
    </p:spTree>
    <p:extLst>
      <p:ext uri="{BB962C8B-B14F-4D97-AF65-F5344CB8AC3E}">
        <p14:creationId xmlns:p14="http://schemas.microsoft.com/office/powerpoint/2010/main" val="3538430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0F45F-EBDA-4CF8-86C5-524EE7B75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Despre</a:t>
            </a:r>
            <a:r>
              <a:rPr lang="en-US" dirty="0"/>
              <a:t> I/O pe </a:t>
            </a:r>
            <a:r>
              <a:rPr lang="en-US" dirty="0" err="1"/>
              <a:t>scurt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86CA9A-8FBD-42DB-B0B4-62DDB1F14E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3592"/>
            <a:ext cx="10515600" cy="510465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Dispozitivele</a:t>
            </a:r>
            <a:r>
              <a:rPr lang="en-US" dirty="0"/>
              <a:t> de </a:t>
            </a:r>
            <a:r>
              <a:rPr lang="en-US" dirty="0" err="1"/>
              <a:t>intrare</a:t>
            </a:r>
            <a:r>
              <a:rPr lang="en-US" dirty="0"/>
              <a:t>/</a:t>
            </a:r>
            <a:r>
              <a:rPr lang="en-US" dirty="0" err="1"/>
              <a:t>iesire</a:t>
            </a:r>
            <a:r>
              <a:rPr lang="en-US" dirty="0"/>
              <a:t>, </a:t>
            </a:r>
            <a:r>
              <a:rPr lang="en-US" dirty="0" err="1"/>
              <a:t>fiind</a:t>
            </a:r>
            <a:r>
              <a:rPr lang="en-US" dirty="0"/>
              <a:t> </a:t>
            </a:r>
            <a:r>
              <a:rPr lang="en-US" dirty="0" err="1"/>
              <a:t>conuscute</a:t>
            </a:r>
            <a:r>
              <a:rPr lang="en-US" dirty="0"/>
              <a:t> sub </a:t>
            </a:r>
            <a:r>
              <a:rPr lang="en-US" dirty="0" err="1"/>
              <a:t>numele</a:t>
            </a:r>
            <a:r>
              <a:rPr lang="en-US" dirty="0"/>
              <a:t> de </a:t>
            </a:r>
            <a:r>
              <a:rPr lang="en-US" dirty="0" err="1"/>
              <a:t>dispozitive</a:t>
            </a:r>
            <a:r>
              <a:rPr lang="en-US" dirty="0"/>
              <a:t> I/O (input/output)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dispozitive</a:t>
            </a:r>
            <a:r>
              <a:rPr lang="en-US" dirty="0"/>
              <a:t> </a:t>
            </a:r>
            <a:r>
              <a:rPr lang="en-US" dirty="0" err="1"/>
              <a:t>periferice</a:t>
            </a:r>
            <a:r>
              <a:rPr lang="en-US" dirty="0"/>
              <a:t>, </a:t>
            </a:r>
            <a:r>
              <a:rPr lang="en-US" dirty="0" err="1"/>
              <a:t>reprezinta</a:t>
            </a:r>
            <a:r>
              <a:rPr lang="en-US" dirty="0"/>
              <a:t> </a:t>
            </a:r>
            <a:r>
              <a:rPr lang="en-US" dirty="0" err="1"/>
              <a:t>aparate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se </a:t>
            </a:r>
            <a:r>
              <a:rPr lang="en-US" dirty="0" err="1"/>
              <a:t>conecteaza</a:t>
            </a:r>
            <a:r>
              <a:rPr lang="en-US" dirty="0"/>
              <a:t> la un computer, </a:t>
            </a:r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intermediul</a:t>
            </a:r>
            <a:r>
              <a:rPr lang="en-US" dirty="0"/>
              <a:t> </a:t>
            </a:r>
            <a:r>
              <a:rPr lang="en-US" dirty="0" err="1"/>
              <a:t>carora</a:t>
            </a:r>
            <a:r>
              <a:rPr lang="en-US" dirty="0"/>
              <a:t> </a:t>
            </a:r>
            <a:r>
              <a:rPr lang="en-US" dirty="0" err="1"/>
              <a:t>acesta</a:t>
            </a:r>
            <a:r>
              <a:rPr lang="en-US" dirty="0"/>
              <a:t> </a:t>
            </a:r>
            <a:r>
              <a:rPr lang="en-US" dirty="0" err="1"/>
              <a:t>primeste</a:t>
            </a:r>
            <a:r>
              <a:rPr lang="en-US" dirty="0"/>
              <a:t> </a:t>
            </a:r>
            <a:r>
              <a:rPr lang="en-US" dirty="0" err="1"/>
              <a:t>informatie</a:t>
            </a:r>
            <a:r>
              <a:rPr lang="en-US" dirty="0"/>
              <a:t> din exterior (</a:t>
            </a:r>
            <a:r>
              <a:rPr lang="en-US" dirty="0" err="1"/>
              <a:t>dispozitive</a:t>
            </a:r>
            <a:r>
              <a:rPr lang="en-US" dirty="0"/>
              <a:t> de </a:t>
            </a:r>
            <a:r>
              <a:rPr lang="en-US" dirty="0" err="1"/>
              <a:t>intrare</a:t>
            </a:r>
            <a:r>
              <a:rPr lang="en-US" dirty="0"/>
              <a:t>)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prin</a:t>
            </a:r>
            <a:r>
              <a:rPr lang="en-US" dirty="0"/>
              <a:t> care </a:t>
            </a:r>
            <a:r>
              <a:rPr lang="en-US" dirty="0" err="1"/>
              <a:t>acestea</a:t>
            </a:r>
            <a:r>
              <a:rPr lang="en-US" dirty="0"/>
              <a:t> </a:t>
            </a:r>
            <a:r>
              <a:rPr lang="en-US" dirty="0" err="1"/>
              <a:t>afiseaza</a:t>
            </a:r>
            <a:r>
              <a:rPr lang="en-US" dirty="0"/>
              <a:t> </a:t>
            </a:r>
            <a:r>
              <a:rPr lang="en-US" dirty="0" err="1"/>
              <a:t>informatia</a:t>
            </a:r>
            <a:r>
              <a:rPr lang="en-US" dirty="0"/>
              <a:t> de care </a:t>
            </a:r>
            <a:r>
              <a:rPr lang="en-US" dirty="0" err="1"/>
              <a:t>dispune</a:t>
            </a:r>
            <a:r>
              <a:rPr lang="en-US" dirty="0"/>
              <a:t> </a:t>
            </a:r>
            <a:r>
              <a:rPr lang="en-US" dirty="0" err="1"/>
              <a:t>utilizatorului</a:t>
            </a:r>
            <a:r>
              <a:rPr lang="en-US" dirty="0"/>
              <a:t> (</a:t>
            </a:r>
            <a:r>
              <a:rPr lang="en-US" dirty="0" err="1"/>
              <a:t>dispozitive</a:t>
            </a:r>
            <a:r>
              <a:rPr lang="en-US" dirty="0"/>
              <a:t> de </a:t>
            </a:r>
            <a:r>
              <a:rPr lang="en-US" dirty="0" err="1"/>
              <a:t>iesire</a:t>
            </a:r>
            <a:r>
              <a:rPr lang="en-US" dirty="0"/>
              <a:t>).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Acestea</a:t>
            </a:r>
            <a:r>
              <a:rPr lang="en-US" dirty="0"/>
              <a:t> pot </a:t>
            </a:r>
            <a:r>
              <a:rPr lang="en-US" dirty="0" err="1"/>
              <a:t>luat</a:t>
            </a:r>
            <a:r>
              <a:rPr lang="en-US" dirty="0"/>
              <a:t> o </a:t>
            </a:r>
            <a:r>
              <a:rPr lang="en-US" dirty="0" err="1"/>
              <a:t>diversitate</a:t>
            </a:r>
            <a:r>
              <a:rPr lang="en-US" dirty="0"/>
              <a:t> mare de </a:t>
            </a:r>
            <a:r>
              <a:rPr lang="en-US" dirty="0" err="1"/>
              <a:t>forme</a:t>
            </a:r>
            <a:r>
              <a:rPr lang="en-US" dirty="0"/>
              <a:t>, </a:t>
            </a:r>
            <a:r>
              <a:rPr lang="en-US" dirty="0" err="1"/>
              <a:t>datorita</a:t>
            </a:r>
            <a:r>
              <a:rPr lang="en-US" dirty="0"/>
              <a:t> </a:t>
            </a:r>
            <a:r>
              <a:rPr lang="en-US" dirty="0" err="1"/>
              <a:t>varietatii</a:t>
            </a:r>
            <a:r>
              <a:rPr lang="en-US" dirty="0"/>
              <a:t> </a:t>
            </a:r>
            <a:r>
              <a:rPr lang="en-US" dirty="0" err="1"/>
              <a:t>metodelor</a:t>
            </a:r>
            <a:r>
              <a:rPr lang="en-US" dirty="0"/>
              <a:t> de </a:t>
            </a:r>
            <a:r>
              <a:rPr lang="en-US" dirty="0" err="1"/>
              <a:t>utilizare</a:t>
            </a:r>
            <a:r>
              <a:rPr lang="en-US" dirty="0"/>
              <a:t> a </a:t>
            </a:r>
            <a:r>
              <a:rPr lang="en-US" dirty="0" err="1"/>
              <a:t>acestora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utilizarea</a:t>
            </a:r>
            <a:r>
              <a:rPr lang="en-US" dirty="0"/>
              <a:t> </a:t>
            </a:r>
            <a:r>
              <a:rPr lang="en-US" dirty="0" err="1"/>
              <a:t>unui</a:t>
            </a:r>
            <a:r>
              <a:rPr lang="en-US" dirty="0"/>
              <a:t> </a:t>
            </a:r>
            <a:r>
              <a:rPr lang="en-US" dirty="0" err="1"/>
              <a:t>dispozitiv</a:t>
            </a:r>
            <a:r>
              <a:rPr lang="en-US" dirty="0"/>
              <a:t> I/O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necesara</a:t>
            </a:r>
            <a:r>
              <a:rPr lang="en-US" dirty="0"/>
              <a:t> </a:t>
            </a:r>
            <a:r>
              <a:rPr lang="en-US" dirty="0" err="1"/>
              <a:t>instalarea</a:t>
            </a:r>
            <a:r>
              <a:rPr lang="en-US" dirty="0"/>
              <a:t> </a:t>
            </a:r>
            <a:r>
              <a:rPr lang="en-US" dirty="0" err="1"/>
              <a:t>unui</a:t>
            </a:r>
            <a:r>
              <a:rPr lang="en-US" dirty="0"/>
              <a:t> program </a:t>
            </a:r>
            <a:r>
              <a:rPr lang="en-US" dirty="0" err="1"/>
              <a:t>compatibil</a:t>
            </a:r>
            <a:r>
              <a:rPr lang="en-US" dirty="0"/>
              <a:t> cu </a:t>
            </a:r>
            <a:r>
              <a:rPr lang="en-US" dirty="0" err="1"/>
              <a:t>sistemul</a:t>
            </a:r>
            <a:r>
              <a:rPr lang="en-US" dirty="0"/>
              <a:t> de </a:t>
            </a:r>
            <a:r>
              <a:rPr lang="en-US" dirty="0" err="1"/>
              <a:t>operare</a:t>
            </a:r>
            <a:r>
              <a:rPr lang="en-US" dirty="0"/>
              <a:t> a </a:t>
            </a:r>
            <a:r>
              <a:rPr lang="en-US" dirty="0" err="1"/>
              <a:t>computerului</a:t>
            </a:r>
            <a:r>
              <a:rPr lang="en-US" dirty="0"/>
              <a:t>,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arata</a:t>
            </a:r>
            <a:r>
              <a:rPr lang="en-US" dirty="0"/>
              <a:t> </a:t>
            </a:r>
            <a:r>
              <a:rPr lang="en-US" dirty="0" err="1"/>
              <a:t>acestuia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inseamna</a:t>
            </a:r>
            <a:r>
              <a:rPr lang="en-US" dirty="0"/>
              <a:t> </a:t>
            </a:r>
            <a:r>
              <a:rPr lang="en-US" dirty="0" err="1"/>
              <a:t>semnalele</a:t>
            </a:r>
            <a:r>
              <a:rPr lang="en-US" dirty="0"/>
              <a:t> </a:t>
            </a:r>
            <a:r>
              <a:rPr lang="en-US" dirty="0" err="1"/>
              <a:t>transmise</a:t>
            </a:r>
            <a:r>
              <a:rPr lang="en-US" dirty="0"/>
              <a:t> de </a:t>
            </a:r>
            <a:r>
              <a:rPr lang="en-US" dirty="0" err="1"/>
              <a:t>dispozitivul</a:t>
            </a:r>
            <a:r>
              <a:rPr lang="en-US" dirty="0"/>
              <a:t> </a:t>
            </a:r>
            <a:r>
              <a:rPr lang="en-US" dirty="0" err="1"/>
              <a:t>periferic</a:t>
            </a:r>
            <a:r>
              <a:rPr lang="en-US" dirty="0"/>
              <a:t>, </a:t>
            </a:r>
            <a:r>
              <a:rPr lang="en-US" dirty="0" err="1"/>
              <a:t>astfel</a:t>
            </a:r>
            <a:r>
              <a:rPr lang="en-US" dirty="0"/>
              <a:t> </a:t>
            </a:r>
            <a:r>
              <a:rPr lang="en-US" dirty="0" err="1"/>
              <a:t>incat</a:t>
            </a:r>
            <a:r>
              <a:rPr lang="en-US" dirty="0"/>
              <a:t> computer-ul le </a:t>
            </a:r>
            <a:r>
              <a:rPr lang="en-US" dirty="0" err="1"/>
              <a:t>poate</a:t>
            </a:r>
            <a:r>
              <a:rPr lang="en-US" dirty="0"/>
              <a:t> </a:t>
            </a:r>
            <a:r>
              <a:rPr lang="en-US" dirty="0" err="1"/>
              <a:t>utiliza</a:t>
            </a:r>
            <a:r>
              <a:rPr lang="en-US" dirty="0"/>
              <a:t>, </a:t>
            </a:r>
            <a:r>
              <a:rPr lang="en-US" dirty="0" err="1"/>
              <a:t>insa</a:t>
            </a:r>
            <a:r>
              <a:rPr lang="en-US" dirty="0"/>
              <a:t> </a:t>
            </a:r>
            <a:r>
              <a:rPr lang="en-US" dirty="0" err="1"/>
              <a:t>adesea</a:t>
            </a:r>
            <a:r>
              <a:rPr lang="en-US" dirty="0"/>
              <a:t> </a:t>
            </a:r>
            <a:r>
              <a:rPr lang="en-US" dirty="0" err="1"/>
              <a:t>aceste</a:t>
            </a:r>
            <a:r>
              <a:rPr lang="en-US" dirty="0"/>
              <a:t> </a:t>
            </a:r>
            <a:r>
              <a:rPr lang="en-US" dirty="0" err="1"/>
              <a:t>programe</a:t>
            </a:r>
            <a:r>
              <a:rPr lang="en-US" dirty="0"/>
              <a:t> sunt fie pre-</a:t>
            </a:r>
            <a:r>
              <a:rPr lang="en-US" dirty="0" err="1"/>
              <a:t>instalate</a:t>
            </a:r>
            <a:r>
              <a:rPr lang="en-US" dirty="0"/>
              <a:t> in computer, </a:t>
            </a:r>
            <a:r>
              <a:rPr lang="en-US" dirty="0" err="1"/>
              <a:t>sau</a:t>
            </a:r>
            <a:r>
              <a:rPr lang="en-US" dirty="0"/>
              <a:t> se </a:t>
            </a:r>
            <a:r>
              <a:rPr lang="en-US" dirty="0" err="1"/>
              <a:t>pastreaza</a:t>
            </a:r>
            <a:r>
              <a:rPr lang="en-US" dirty="0"/>
              <a:t> in </a:t>
            </a:r>
            <a:r>
              <a:rPr lang="en-US" dirty="0" err="1"/>
              <a:t>insusi</a:t>
            </a:r>
            <a:r>
              <a:rPr lang="en-US" dirty="0"/>
              <a:t> </a:t>
            </a:r>
            <a:r>
              <a:rPr lang="en-US" dirty="0" err="1"/>
              <a:t>dispoztivul</a:t>
            </a:r>
            <a:r>
              <a:rPr lang="en-US" dirty="0"/>
              <a:t> </a:t>
            </a:r>
            <a:r>
              <a:rPr lang="en-US" dirty="0" err="1"/>
              <a:t>periferic</a:t>
            </a:r>
            <a:r>
              <a:rPr lang="en-US" dirty="0"/>
              <a:t> pe un chip, </a:t>
            </a:r>
            <a:r>
              <a:rPr lang="en-US" dirty="0" err="1"/>
              <a:t>astfel</a:t>
            </a:r>
            <a:r>
              <a:rPr lang="en-US" dirty="0"/>
              <a:t> la </a:t>
            </a:r>
            <a:r>
              <a:rPr lang="en-US" dirty="0" err="1"/>
              <a:t>conectarea</a:t>
            </a:r>
            <a:r>
              <a:rPr lang="en-US" dirty="0"/>
              <a:t> </a:t>
            </a:r>
            <a:r>
              <a:rPr lang="en-US" dirty="0" err="1"/>
              <a:t>acestuia</a:t>
            </a:r>
            <a:r>
              <a:rPr lang="en-US" dirty="0"/>
              <a:t> la computer </a:t>
            </a:r>
            <a:r>
              <a:rPr lang="en-US" dirty="0" err="1"/>
              <a:t>prgramul</a:t>
            </a:r>
            <a:r>
              <a:rPr lang="en-US" dirty="0"/>
              <a:t> se </a:t>
            </a:r>
            <a:r>
              <a:rPr lang="en-US" dirty="0" err="1"/>
              <a:t>instaleaza</a:t>
            </a:r>
            <a:r>
              <a:rPr lang="en-US" dirty="0"/>
              <a:t> in mod automat.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702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BF264B-F311-422E-ADE0-5B9D30FAE2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6229"/>
            <a:ext cx="10515600" cy="5804101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err="1"/>
              <a:t>Dispozitive</a:t>
            </a:r>
            <a:r>
              <a:rPr lang="en-US" dirty="0"/>
              <a:t> de </a:t>
            </a:r>
            <a:r>
              <a:rPr lang="en-US" dirty="0" err="1"/>
              <a:t>intrare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BC4D51-6783-452E-B185-365A86A5E7DA}"/>
              </a:ext>
            </a:extLst>
          </p:cNvPr>
          <p:cNvSpPr txBox="1"/>
          <p:nvPr/>
        </p:nvSpPr>
        <p:spPr>
          <a:xfrm>
            <a:off x="838200" y="988381"/>
            <a:ext cx="1757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Tablete</a:t>
            </a:r>
            <a:r>
              <a:rPr lang="en-US" dirty="0"/>
              <a:t> </a:t>
            </a:r>
            <a:r>
              <a:rPr lang="en-US" dirty="0" err="1"/>
              <a:t>Grafice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327A06-F66D-479D-84F4-DC4D09DBC7AE}"/>
              </a:ext>
            </a:extLst>
          </p:cNvPr>
          <p:cNvSpPr txBox="1"/>
          <p:nvPr/>
        </p:nvSpPr>
        <p:spPr>
          <a:xfrm>
            <a:off x="847817" y="2231964"/>
            <a:ext cx="1606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Trackball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55C788-4A14-4C37-AC0C-4D67B1B0314A}"/>
              </a:ext>
            </a:extLst>
          </p:cNvPr>
          <p:cNvSpPr txBox="1"/>
          <p:nvPr/>
        </p:nvSpPr>
        <p:spPr>
          <a:xfrm>
            <a:off x="838200" y="3324489"/>
            <a:ext cx="1606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Camere</a:t>
            </a:r>
            <a:r>
              <a:rPr lang="en-US" dirty="0"/>
              <a:t> video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750CE3-97F3-4689-AB01-D00DD8179170}"/>
              </a:ext>
            </a:extLst>
          </p:cNvPr>
          <p:cNvSpPr txBox="1"/>
          <p:nvPr/>
        </p:nvSpPr>
        <p:spPr>
          <a:xfrm>
            <a:off x="847817" y="4624298"/>
            <a:ext cx="2166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Cititor</a:t>
            </a:r>
            <a:r>
              <a:rPr lang="en-US" dirty="0"/>
              <a:t> de Barcode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1BBB7A-59C0-46D5-9332-43CA7CCB67B5}"/>
              </a:ext>
            </a:extLst>
          </p:cNvPr>
          <p:cNvSpPr txBox="1"/>
          <p:nvPr/>
        </p:nvSpPr>
        <p:spPr>
          <a:xfrm>
            <a:off x="847817" y="5801900"/>
            <a:ext cx="2263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Gamepad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CDAB555-18E8-4DD4-9BC4-665E85A75C69}"/>
              </a:ext>
            </a:extLst>
          </p:cNvPr>
          <p:cNvSpPr txBox="1"/>
          <p:nvPr/>
        </p:nvSpPr>
        <p:spPr>
          <a:xfrm>
            <a:off x="5347634" y="1027050"/>
            <a:ext cx="1195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Microfon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08A915-75EC-44AC-8833-71B5DDC39E91}"/>
              </a:ext>
            </a:extLst>
          </p:cNvPr>
          <p:cNvSpPr txBox="1"/>
          <p:nvPr/>
        </p:nvSpPr>
        <p:spPr>
          <a:xfrm>
            <a:off x="5281471" y="2987291"/>
            <a:ext cx="1802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Claviatura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232ECDE-C190-468D-914B-DF7384F617EC}"/>
              </a:ext>
            </a:extLst>
          </p:cNvPr>
          <p:cNvSpPr txBox="1"/>
          <p:nvPr/>
        </p:nvSpPr>
        <p:spPr>
          <a:xfrm>
            <a:off x="5375188" y="4579408"/>
            <a:ext cx="1452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Mouse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CE68349-A091-4A83-B679-835D59BCEA13}"/>
              </a:ext>
            </a:extLst>
          </p:cNvPr>
          <p:cNvSpPr txBox="1"/>
          <p:nvPr/>
        </p:nvSpPr>
        <p:spPr>
          <a:xfrm>
            <a:off x="9858652" y="1038515"/>
            <a:ext cx="1376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Scanner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17270CA-6E3A-4615-A969-95AAACC9510C}"/>
              </a:ext>
            </a:extLst>
          </p:cNvPr>
          <p:cNvSpPr txBox="1"/>
          <p:nvPr/>
        </p:nvSpPr>
        <p:spPr>
          <a:xfrm>
            <a:off x="9858652" y="2047298"/>
            <a:ext cx="1225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Touchpad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1F21966-4576-4C2D-8510-199DBAC95DE7}"/>
              </a:ext>
            </a:extLst>
          </p:cNvPr>
          <p:cNvSpPr txBox="1"/>
          <p:nvPr/>
        </p:nvSpPr>
        <p:spPr>
          <a:xfrm>
            <a:off x="9858652" y="3324489"/>
            <a:ext cx="1784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Tabla</a:t>
            </a:r>
            <a:r>
              <a:rPr lang="en-US" dirty="0"/>
              <a:t> </a:t>
            </a:r>
            <a:r>
              <a:rPr lang="en-US" dirty="0" err="1"/>
              <a:t>Interactiva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B40A7BC-134F-416F-9EAB-9F653C051F42}"/>
              </a:ext>
            </a:extLst>
          </p:cNvPr>
          <p:cNvSpPr txBox="1"/>
          <p:nvPr/>
        </p:nvSpPr>
        <p:spPr>
          <a:xfrm>
            <a:off x="9858652" y="4737409"/>
            <a:ext cx="1784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Card reader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2C67E9F-5226-4E6B-933B-7E6884B73D19}"/>
              </a:ext>
            </a:extLst>
          </p:cNvPr>
          <p:cNvSpPr txBox="1"/>
          <p:nvPr/>
        </p:nvSpPr>
        <p:spPr>
          <a:xfrm>
            <a:off x="9858652" y="5801900"/>
            <a:ext cx="2707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Cititor</a:t>
            </a:r>
            <a:r>
              <a:rPr lang="en-US" dirty="0"/>
              <a:t> CD-DVD-</a:t>
            </a:r>
            <a:r>
              <a:rPr lang="en-US" dirty="0" err="1"/>
              <a:t>BluRay</a:t>
            </a:r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96148F6E-3EE1-4D59-8F5A-28BBAE4C69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2512" y="348903"/>
            <a:ext cx="1356295" cy="135629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CC3E2783-BCC7-4290-A8F3-E8509366DF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0933" y="1518990"/>
            <a:ext cx="1356294" cy="1356294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BDE84ED3-BC74-4A36-AEF4-8B080E9C7C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0984" y="2811586"/>
            <a:ext cx="1356295" cy="135629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16A63417-10AC-46D7-94DE-E9BC7E6F46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2513" y="4130817"/>
            <a:ext cx="1356294" cy="1356294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E463929D-9645-413B-ABD0-85AD2817C26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7504" y="5487111"/>
            <a:ext cx="1319723" cy="1170594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2EC3F74D-73B3-4B33-8FB2-2FE6E38CAAB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3666" y="1553817"/>
            <a:ext cx="1356294" cy="1356294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E28CCE6E-81E9-481D-B5B1-EEBE34BE198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2999" y="3324489"/>
            <a:ext cx="1356295" cy="1356295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6F42FDF5-CF28-4422-9B7E-00D747FCE25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2444" y="5304183"/>
            <a:ext cx="1356296" cy="1130247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6830BB64-737C-41F2-9D08-97BB781985C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258" y="375350"/>
            <a:ext cx="1529080" cy="1356294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A838F973-734C-4A2C-AFBF-AC61591E533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7168" y="1630997"/>
            <a:ext cx="1356294" cy="1356294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820E3E67-872E-46A3-8481-070369F0C84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0025" y="2814201"/>
            <a:ext cx="1590453" cy="1590453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889D0A6C-C91F-499E-AAAC-BFE0031B8D4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8856" y="4331108"/>
            <a:ext cx="2036711" cy="1145650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9D12C172-A612-4644-9F31-BFFA951A139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9434" y="5484680"/>
            <a:ext cx="2251044" cy="1161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3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000DCC-DF19-44F0-9FDB-B5E350CDEF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99495"/>
            <a:ext cx="10515600" cy="5777468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err="1"/>
              <a:t>Dispozitive</a:t>
            </a:r>
            <a:r>
              <a:rPr lang="en-US" dirty="0"/>
              <a:t> de </a:t>
            </a:r>
            <a:r>
              <a:rPr lang="en-US" dirty="0" err="1"/>
              <a:t>iesire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3390C8-FD06-4CA1-BC65-0D10CBE8EF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812" y="1382731"/>
            <a:ext cx="2627544" cy="213356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A569B14-8C09-4788-A0DF-4F696B4793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217" y="4324939"/>
            <a:ext cx="3504090" cy="197267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7A8554A-5D32-4FA0-A05B-D15C618050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8257" y="2802014"/>
            <a:ext cx="3110098" cy="193192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7D68DC5-E4FB-4ABC-8989-C6D7F341C4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1923" y="954349"/>
            <a:ext cx="2561948" cy="256194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C397427-0B4B-4AAF-94D3-4504A4B8922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0758" y="4220148"/>
            <a:ext cx="1562042" cy="237152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56F2960-370A-44C9-9CA3-C0E592BFDE96}"/>
              </a:ext>
            </a:extLst>
          </p:cNvPr>
          <p:cNvSpPr txBox="1"/>
          <p:nvPr/>
        </p:nvSpPr>
        <p:spPr>
          <a:xfrm flipH="1">
            <a:off x="1519519" y="793744"/>
            <a:ext cx="1800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Monitor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E6C3375-C784-4DCC-B358-3DE4E7B9520B}"/>
              </a:ext>
            </a:extLst>
          </p:cNvPr>
          <p:cNvSpPr txBox="1"/>
          <p:nvPr/>
        </p:nvSpPr>
        <p:spPr>
          <a:xfrm flipH="1">
            <a:off x="1549822" y="4140273"/>
            <a:ext cx="1897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Printer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1D0BDFC-E92B-4F96-BCD0-36DD59C8A176}"/>
              </a:ext>
            </a:extLst>
          </p:cNvPr>
          <p:cNvSpPr txBox="1"/>
          <p:nvPr/>
        </p:nvSpPr>
        <p:spPr>
          <a:xfrm>
            <a:off x="5421297" y="2202642"/>
            <a:ext cx="2414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Proiector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26A80A0-4175-4792-A9E6-9ABCE9295C05}"/>
              </a:ext>
            </a:extLst>
          </p:cNvPr>
          <p:cNvSpPr txBox="1"/>
          <p:nvPr/>
        </p:nvSpPr>
        <p:spPr>
          <a:xfrm>
            <a:off x="9714768" y="539643"/>
            <a:ext cx="1589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Boxe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AAAD2C0-B717-4FCD-A35C-C6B759058820}"/>
              </a:ext>
            </a:extLst>
          </p:cNvPr>
          <p:cNvSpPr txBox="1"/>
          <p:nvPr/>
        </p:nvSpPr>
        <p:spPr>
          <a:xfrm>
            <a:off x="9889724" y="3767974"/>
            <a:ext cx="1912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Casti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1119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411821-A01A-4B45-BB2E-1A7C685C98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3064"/>
            <a:ext cx="10515600" cy="5963899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err="1"/>
              <a:t>Dispozitive</a:t>
            </a:r>
            <a:r>
              <a:rPr lang="en-US" dirty="0"/>
              <a:t> input </a:t>
            </a:r>
            <a:r>
              <a:rPr lang="en-US" dirty="0" err="1"/>
              <a:t>si</a:t>
            </a:r>
            <a:r>
              <a:rPr lang="en-US" dirty="0"/>
              <a:t> output</a:t>
            </a:r>
          </a:p>
          <a:p>
            <a:pPr marL="0" indent="0" algn="ctr">
              <a:buNone/>
            </a:pPr>
            <a:r>
              <a:rPr lang="en-US" sz="1800" dirty="0" err="1"/>
              <a:t>Unele</a:t>
            </a:r>
            <a:r>
              <a:rPr lang="en-US" sz="1800" dirty="0"/>
              <a:t> </a:t>
            </a:r>
            <a:r>
              <a:rPr lang="en-US" sz="1800" dirty="0" err="1"/>
              <a:t>dispozitive</a:t>
            </a:r>
            <a:r>
              <a:rPr lang="en-US" sz="1800" dirty="0"/>
              <a:t> pot </a:t>
            </a:r>
            <a:r>
              <a:rPr lang="en-US" sz="1800" dirty="0" err="1"/>
              <a:t>functiona</a:t>
            </a:r>
            <a:r>
              <a:rPr lang="en-US" sz="1800" dirty="0"/>
              <a:t> concomitant ca </a:t>
            </a:r>
            <a:r>
              <a:rPr lang="en-US" sz="1800" dirty="0" err="1"/>
              <a:t>dispozitiv</a:t>
            </a:r>
            <a:r>
              <a:rPr lang="en-US" sz="1800" dirty="0"/>
              <a:t> de </a:t>
            </a:r>
            <a:r>
              <a:rPr lang="en-US" sz="1800" dirty="0" err="1"/>
              <a:t>intrare</a:t>
            </a:r>
            <a:r>
              <a:rPr lang="en-US" sz="1800" dirty="0"/>
              <a:t> </a:t>
            </a:r>
            <a:r>
              <a:rPr lang="en-US" sz="1800" dirty="0" err="1"/>
              <a:t>si</a:t>
            </a:r>
            <a:r>
              <a:rPr lang="en-US" sz="1800" dirty="0"/>
              <a:t> </a:t>
            </a:r>
            <a:r>
              <a:rPr lang="en-US" sz="1800" dirty="0" err="1"/>
              <a:t>iesire</a:t>
            </a:r>
            <a:r>
              <a:rPr lang="en-US" sz="1800" dirty="0"/>
              <a:t> </a:t>
            </a:r>
            <a:r>
              <a:rPr lang="en-US" sz="1800" dirty="0" err="1"/>
              <a:t>spre</a:t>
            </a:r>
            <a:r>
              <a:rPr lang="en-US" sz="1800" dirty="0"/>
              <a:t> </a:t>
            </a:r>
            <a:r>
              <a:rPr lang="en-US" sz="1800" dirty="0" err="1"/>
              <a:t>exemplu</a:t>
            </a:r>
            <a:r>
              <a:rPr lang="en-US" sz="1800" dirty="0"/>
              <a:t> :</a:t>
            </a:r>
          </a:p>
          <a:p>
            <a:pPr marL="0" indent="0" algn="ctr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142201-A0E1-4179-95C0-4FFE479206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37793"/>
            <a:ext cx="2654424" cy="176961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D5C015E-18AD-41E1-B4DE-BACDE16761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949" y="4872894"/>
            <a:ext cx="2087239" cy="156542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0328144-E834-474E-B4B7-D4EB808FF5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4759" y="1978124"/>
            <a:ext cx="2648792" cy="175261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213C5D6-56EF-45CA-A6CE-BDEF89138F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1481" y="3132222"/>
            <a:ext cx="2013983" cy="201398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202CBBF-5F76-462F-BB06-5659BAF28AC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3757" y="4328930"/>
            <a:ext cx="3300112" cy="265335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3690E58-2DD0-4FD1-A1E0-9A221B87B061}"/>
              </a:ext>
            </a:extLst>
          </p:cNvPr>
          <p:cNvSpPr txBox="1"/>
          <p:nvPr/>
        </p:nvSpPr>
        <p:spPr>
          <a:xfrm>
            <a:off x="1233996" y="1731146"/>
            <a:ext cx="2050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Modem (Router)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210FF03-3C35-40BA-9C10-C7BD5A7305A9}"/>
              </a:ext>
            </a:extLst>
          </p:cNvPr>
          <p:cNvSpPr txBox="1"/>
          <p:nvPr/>
        </p:nvSpPr>
        <p:spPr>
          <a:xfrm>
            <a:off x="1402672" y="4483223"/>
            <a:ext cx="1882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Cartela</a:t>
            </a:r>
            <a:r>
              <a:rPr lang="en-US" dirty="0"/>
              <a:t> de </a:t>
            </a:r>
            <a:r>
              <a:rPr lang="en-US" dirty="0" err="1"/>
              <a:t>retea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D245E4A-3E69-41DF-B203-D4DE13A63201}"/>
              </a:ext>
            </a:extLst>
          </p:cNvPr>
          <p:cNvSpPr txBox="1"/>
          <p:nvPr/>
        </p:nvSpPr>
        <p:spPr>
          <a:xfrm flipH="1">
            <a:off x="4792547" y="2367757"/>
            <a:ext cx="1799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Casti</a:t>
            </a:r>
            <a:r>
              <a:rPr lang="en-US" dirty="0"/>
              <a:t> cu </a:t>
            </a:r>
            <a:r>
              <a:rPr lang="en-US" dirty="0" err="1"/>
              <a:t>microfon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EE37644-2956-4EB9-A5BC-DF7AEDE3D383}"/>
              </a:ext>
            </a:extLst>
          </p:cNvPr>
          <p:cNvSpPr txBox="1"/>
          <p:nvPr/>
        </p:nvSpPr>
        <p:spPr>
          <a:xfrm>
            <a:off x="8034759" y="1546480"/>
            <a:ext cx="2450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Monitor Touch-Screen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9F1991B-B484-42CC-BCC5-328B3BF99941}"/>
              </a:ext>
            </a:extLst>
          </p:cNvPr>
          <p:cNvSpPr txBox="1"/>
          <p:nvPr/>
        </p:nvSpPr>
        <p:spPr>
          <a:xfrm>
            <a:off x="8571557" y="4144264"/>
            <a:ext cx="1704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Cartela</a:t>
            </a:r>
            <a:r>
              <a:rPr lang="en-US" dirty="0"/>
              <a:t> Audio</a:t>
            </a:r>
          </a:p>
        </p:txBody>
      </p:sp>
    </p:spTree>
    <p:extLst>
      <p:ext uri="{BB962C8B-B14F-4D97-AF65-F5344CB8AC3E}">
        <p14:creationId xmlns:p14="http://schemas.microsoft.com/office/powerpoint/2010/main" val="9686195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86</Words>
  <Application>Microsoft Office PowerPoint</Application>
  <PresentationFormat>Widescreen</PresentationFormat>
  <Paragraphs>35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Dispozitive de  Intrare/Iesire</vt:lpstr>
      <vt:lpstr>Despre I/O pe scurt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Dispozitive de  Intrare/Iesire</dc:title>
  <dc:creator>Andrei Habasescu</dc:creator>
  <cp:lastModifiedBy>Andrei Habasescu</cp:lastModifiedBy>
  <cp:revision>5</cp:revision>
  <dcterms:created xsi:type="dcterms:W3CDTF">2019-04-30T16:07:43Z</dcterms:created>
  <dcterms:modified xsi:type="dcterms:W3CDTF">2019-04-30T16:40:30Z</dcterms:modified>
</cp:coreProperties>
</file>