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F6F96C-962C-4717-AADC-7A014BB9B7D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207FA197-4C89-4AC8-805C-E5C0110AEFA6}">
      <dgm:prSet/>
      <dgm:spPr/>
      <dgm:t>
        <a:bodyPr/>
        <a:lstStyle/>
        <a:p>
          <a:r>
            <a:rPr lang="en-GB"/>
            <a:t>1</a:t>
          </a:r>
        </a:p>
      </dgm:t>
    </dgm:pt>
    <dgm:pt modelId="{4EE465C7-4637-42B4-A41B-91CD8B42C058}" type="parTrans" cxnId="{B4A37A83-01DF-4D6B-96AF-4FD287E5A8A1}">
      <dgm:prSet/>
      <dgm:spPr/>
      <dgm:t>
        <a:bodyPr/>
        <a:lstStyle/>
        <a:p>
          <a:endParaRPr lang="en-GB"/>
        </a:p>
      </dgm:t>
    </dgm:pt>
    <dgm:pt modelId="{6C257DEB-FD72-4FDD-8E57-F7F42CF722B2}" type="sibTrans" cxnId="{B4A37A83-01DF-4D6B-96AF-4FD287E5A8A1}">
      <dgm:prSet/>
      <dgm:spPr/>
      <dgm:t>
        <a:bodyPr/>
        <a:lstStyle/>
        <a:p>
          <a:endParaRPr lang="en-GB"/>
        </a:p>
      </dgm:t>
    </dgm:pt>
    <dgm:pt modelId="{898649AA-1D34-4F69-8B9F-6469F2BE7A08}">
      <dgm:prSet/>
      <dgm:spPr/>
      <dgm:t>
        <a:bodyPr/>
        <a:lstStyle/>
        <a:p>
          <a:r>
            <a:rPr lang="en-GB"/>
            <a:t>Intro &amp; summarization</a:t>
          </a:r>
        </a:p>
      </dgm:t>
    </dgm:pt>
    <dgm:pt modelId="{D29C6F8A-F003-4672-A7E7-4A6C3CC94B62}" type="parTrans" cxnId="{19B3362E-01A0-423C-9ED2-052288D28950}">
      <dgm:prSet/>
      <dgm:spPr/>
      <dgm:t>
        <a:bodyPr/>
        <a:lstStyle/>
        <a:p>
          <a:endParaRPr lang="en-GB"/>
        </a:p>
      </dgm:t>
    </dgm:pt>
    <dgm:pt modelId="{BA8D994E-C525-4CFF-AE2E-ADC70DE0A792}" type="sibTrans" cxnId="{19B3362E-01A0-423C-9ED2-052288D28950}">
      <dgm:prSet/>
      <dgm:spPr/>
      <dgm:t>
        <a:bodyPr/>
        <a:lstStyle/>
        <a:p>
          <a:endParaRPr lang="en-GB"/>
        </a:p>
      </dgm:t>
    </dgm:pt>
    <dgm:pt modelId="{A2865E38-ABDF-4D69-8DC2-F2052F8D1D59}">
      <dgm:prSet/>
      <dgm:spPr/>
      <dgm:t>
        <a:bodyPr/>
        <a:lstStyle/>
        <a:p>
          <a:r>
            <a:rPr lang="en-GB"/>
            <a:t>2</a:t>
          </a:r>
        </a:p>
      </dgm:t>
    </dgm:pt>
    <dgm:pt modelId="{E7FFFED5-9F29-4F4F-BC6D-E35BD9B7FDDA}" type="parTrans" cxnId="{06CD7A9E-C87F-4396-8064-6D2A1BD26FE0}">
      <dgm:prSet/>
      <dgm:spPr/>
      <dgm:t>
        <a:bodyPr/>
        <a:lstStyle/>
        <a:p>
          <a:endParaRPr lang="en-GB"/>
        </a:p>
      </dgm:t>
    </dgm:pt>
    <dgm:pt modelId="{6D3153AF-6D23-483E-A75D-0967AE196E94}" type="sibTrans" cxnId="{06CD7A9E-C87F-4396-8064-6D2A1BD26FE0}">
      <dgm:prSet/>
      <dgm:spPr/>
      <dgm:t>
        <a:bodyPr/>
        <a:lstStyle/>
        <a:p>
          <a:endParaRPr lang="en-GB"/>
        </a:p>
      </dgm:t>
    </dgm:pt>
    <dgm:pt modelId="{1CBA41E5-013A-4A03-88C3-517092D85719}">
      <dgm:prSet/>
      <dgm:spPr/>
      <dgm:t>
        <a:bodyPr/>
        <a:lstStyle/>
        <a:p>
          <a:r>
            <a:rPr lang="en-GB"/>
            <a:t>Related work</a:t>
          </a:r>
        </a:p>
      </dgm:t>
    </dgm:pt>
    <dgm:pt modelId="{C54472AD-8754-4F8E-8A73-78CF3498E939}" type="parTrans" cxnId="{D90863B5-711D-42B9-A14D-A995EC2B5293}">
      <dgm:prSet/>
      <dgm:spPr/>
      <dgm:t>
        <a:bodyPr/>
        <a:lstStyle/>
        <a:p>
          <a:endParaRPr lang="en-GB"/>
        </a:p>
      </dgm:t>
    </dgm:pt>
    <dgm:pt modelId="{B144EF7B-3CBC-4E08-B860-105CBE6F9C60}" type="sibTrans" cxnId="{D90863B5-711D-42B9-A14D-A995EC2B5293}">
      <dgm:prSet/>
      <dgm:spPr/>
      <dgm:t>
        <a:bodyPr/>
        <a:lstStyle/>
        <a:p>
          <a:endParaRPr lang="en-GB"/>
        </a:p>
      </dgm:t>
    </dgm:pt>
    <dgm:pt modelId="{05EDC631-63C3-4AEE-B09A-8C2D5E59B266}">
      <dgm:prSet/>
      <dgm:spPr/>
      <dgm:t>
        <a:bodyPr/>
        <a:lstStyle/>
        <a:p>
          <a:r>
            <a:rPr lang="en-GB"/>
            <a:t>3</a:t>
          </a:r>
        </a:p>
      </dgm:t>
    </dgm:pt>
    <dgm:pt modelId="{AF9D355E-19BF-4603-A6F1-A52BA99C0B71}" type="parTrans" cxnId="{958CEE61-C50C-4DD5-A191-4FF68FB586E5}">
      <dgm:prSet/>
      <dgm:spPr/>
      <dgm:t>
        <a:bodyPr/>
        <a:lstStyle/>
        <a:p>
          <a:endParaRPr lang="en-GB"/>
        </a:p>
      </dgm:t>
    </dgm:pt>
    <dgm:pt modelId="{588B3B81-810E-4639-9D26-93EB0D1BE0F6}" type="sibTrans" cxnId="{958CEE61-C50C-4DD5-A191-4FF68FB586E5}">
      <dgm:prSet/>
      <dgm:spPr/>
      <dgm:t>
        <a:bodyPr/>
        <a:lstStyle/>
        <a:p>
          <a:endParaRPr lang="en-GB"/>
        </a:p>
      </dgm:t>
    </dgm:pt>
    <dgm:pt modelId="{A985F11C-1E5D-4FD3-979D-3631F3EAB547}">
      <dgm:prSet/>
      <dgm:spPr/>
      <dgm:t>
        <a:bodyPr/>
        <a:lstStyle/>
        <a:p>
          <a:r>
            <a:rPr lang="en-GB"/>
            <a:t>Architecture, implementation and personal contribution</a:t>
          </a:r>
        </a:p>
      </dgm:t>
    </dgm:pt>
    <dgm:pt modelId="{3F24A4E7-2104-444C-BB3E-9B663AC35FA5}" type="parTrans" cxnId="{5424834D-4BF7-48B5-9DF6-99FC657A551F}">
      <dgm:prSet/>
      <dgm:spPr/>
      <dgm:t>
        <a:bodyPr/>
        <a:lstStyle/>
        <a:p>
          <a:endParaRPr lang="en-GB"/>
        </a:p>
      </dgm:t>
    </dgm:pt>
    <dgm:pt modelId="{FB162E56-61D1-4A1D-8D34-1D7F406D3EFC}" type="sibTrans" cxnId="{5424834D-4BF7-48B5-9DF6-99FC657A551F}">
      <dgm:prSet/>
      <dgm:spPr/>
      <dgm:t>
        <a:bodyPr/>
        <a:lstStyle/>
        <a:p>
          <a:endParaRPr lang="en-GB"/>
        </a:p>
      </dgm:t>
    </dgm:pt>
    <dgm:pt modelId="{A2C49101-AF98-4C36-AF04-AFB1E8FBFF1E}">
      <dgm:prSet/>
      <dgm:spPr/>
      <dgm:t>
        <a:bodyPr/>
        <a:lstStyle/>
        <a:p>
          <a:r>
            <a:rPr lang="en-GB"/>
            <a:t>4</a:t>
          </a:r>
        </a:p>
      </dgm:t>
    </dgm:pt>
    <dgm:pt modelId="{2AB48937-A19F-47E3-B9E9-37AEB4C43C94}" type="parTrans" cxnId="{1002141A-ABC6-48E6-B7CE-2BE1C14AE372}">
      <dgm:prSet/>
      <dgm:spPr/>
      <dgm:t>
        <a:bodyPr/>
        <a:lstStyle/>
        <a:p>
          <a:endParaRPr lang="en-GB"/>
        </a:p>
      </dgm:t>
    </dgm:pt>
    <dgm:pt modelId="{9704D9B5-2E98-471E-96F9-E6A6C0F1EEA4}" type="sibTrans" cxnId="{1002141A-ABC6-48E6-B7CE-2BE1C14AE372}">
      <dgm:prSet/>
      <dgm:spPr/>
      <dgm:t>
        <a:bodyPr/>
        <a:lstStyle/>
        <a:p>
          <a:endParaRPr lang="en-GB"/>
        </a:p>
      </dgm:t>
    </dgm:pt>
    <dgm:pt modelId="{6F50A27F-700C-4CAD-A16D-A56920E59D0D}">
      <dgm:prSet/>
      <dgm:spPr/>
      <dgm:t>
        <a:bodyPr/>
        <a:lstStyle/>
        <a:p>
          <a:r>
            <a:rPr lang="en-GB"/>
            <a:t>Production grade experiments</a:t>
          </a:r>
        </a:p>
      </dgm:t>
    </dgm:pt>
    <dgm:pt modelId="{1554FEA7-8123-4ADC-B7A9-7FCCEBC23C4D}" type="parTrans" cxnId="{29EBB03E-3678-44B3-A891-C932768EDC18}">
      <dgm:prSet/>
      <dgm:spPr/>
      <dgm:t>
        <a:bodyPr/>
        <a:lstStyle/>
        <a:p>
          <a:endParaRPr lang="en-GB"/>
        </a:p>
      </dgm:t>
    </dgm:pt>
    <dgm:pt modelId="{47468523-9FB8-4F7F-BD52-7BE878EE4C22}" type="sibTrans" cxnId="{29EBB03E-3678-44B3-A891-C932768EDC18}">
      <dgm:prSet/>
      <dgm:spPr/>
      <dgm:t>
        <a:bodyPr/>
        <a:lstStyle/>
        <a:p>
          <a:endParaRPr lang="en-GB"/>
        </a:p>
      </dgm:t>
    </dgm:pt>
    <dgm:pt modelId="{904B1A09-AE45-42D2-9E65-22717E6B84FA}">
      <dgm:prSet/>
      <dgm:spPr/>
      <dgm:t>
        <a:bodyPr/>
        <a:lstStyle/>
        <a:p>
          <a:r>
            <a:rPr lang="en-GB"/>
            <a:t>5</a:t>
          </a:r>
        </a:p>
      </dgm:t>
    </dgm:pt>
    <dgm:pt modelId="{B0473F14-1E01-4927-BD6A-028ED297ACA3}" type="parTrans" cxnId="{FBE49EFD-F943-4743-86BE-C00660EC37B3}">
      <dgm:prSet/>
      <dgm:spPr/>
      <dgm:t>
        <a:bodyPr/>
        <a:lstStyle/>
        <a:p>
          <a:endParaRPr lang="en-GB"/>
        </a:p>
      </dgm:t>
    </dgm:pt>
    <dgm:pt modelId="{6ADCBC2D-10CF-4EDF-85F2-32C888B05996}" type="sibTrans" cxnId="{FBE49EFD-F943-4743-86BE-C00660EC37B3}">
      <dgm:prSet/>
      <dgm:spPr/>
      <dgm:t>
        <a:bodyPr/>
        <a:lstStyle/>
        <a:p>
          <a:endParaRPr lang="en-GB"/>
        </a:p>
      </dgm:t>
    </dgm:pt>
    <dgm:pt modelId="{67891747-09F1-463B-B5D2-A004031F6EA2}">
      <dgm:prSet/>
      <dgm:spPr/>
      <dgm:t>
        <a:bodyPr/>
        <a:lstStyle/>
        <a:p>
          <a:r>
            <a:rPr lang="en-GB"/>
            <a:t>Q&amp;A</a:t>
          </a:r>
        </a:p>
      </dgm:t>
    </dgm:pt>
    <dgm:pt modelId="{642CDEB8-CCAB-4B4F-9597-0613DE26E3EE}" type="parTrans" cxnId="{3451989C-F964-452A-BE3D-8955734DC280}">
      <dgm:prSet/>
      <dgm:spPr/>
      <dgm:t>
        <a:bodyPr/>
        <a:lstStyle/>
        <a:p>
          <a:endParaRPr lang="en-GB"/>
        </a:p>
      </dgm:t>
    </dgm:pt>
    <dgm:pt modelId="{DDC2D5E0-758F-4300-95C3-9C693CD88CE0}" type="sibTrans" cxnId="{3451989C-F964-452A-BE3D-8955734DC280}">
      <dgm:prSet/>
      <dgm:spPr/>
      <dgm:t>
        <a:bodyPr/>
        <a:lstStyle/>
        <a:p>
          <a:endParaRPr lang="en-GB"/>
        </a:p>
      </dgm:t>
    </dgm:pt>
    <dgm:pt modelId="{A0AC8DF5-50A9-4BD8-A117-3F7A585982A4}" type="pres">
      <dgm:prSet presAssocID="{B4F6F96C-962C-4717-AADC-7A014BB9B7D5}" presName="linearFlow" presStyleCnt="0">
        <dgm:presLayoutVars>
          <dgm:dir/>
          <dgm:animLvl val="lvl"/>
          <dgm:resizeHandles val="exact"/>
        </dgm:presLayoutVars>
      </dgm:prSet>
      <dgm:spPr/>
    </dgm:pt>
    <dgm:pt modelId="{20B627A3-EF7F-46BB-8010-3768443B8E14}" type="pres">
      <dgm:prSet presAssocID="{207FA197-4C89-4AC8-805C-E5C0110AEFA6}" presName="composite" presStyleCnt="0"/>
      <dgm:spPr/>
    </dgm:pt>
    <dgm:pt modelId="{22579487-A280-42DD-89ED-1A108803985C}" type="pres">
      <dgm:prSet presAssocID="{207FA197-4C89-4AC8-805C-E5C0110AEFA6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51892432-BF20-4E00-817F-F0473870344E}" type="pres">
      <dgm:prSet presAssocID="{207FA197-4C89-4AC8-805C-E5C0110AEFA6}" presName="descendantText" presStyleLbl="alignAcc1" presStyleIdx="0" presStyleCnt="5">
        <dgm:presLayoutVars>
          <dgm:bulletEnabled val="1"/>
        </dgm:presLayoutVars>
      </dgm:prSet>
      <dgm:spPr/>
    </dgm:pt>
    <dgm:pt modelId="{EBC9AB09-BB4B-4394-8D1A-E43CB45020BE}" type="pres">
      <dgm:prSet presAssocID="{6C257DEB-FD72-4FDD-8E57-F7F42CF722B2}" presName="sp" presStyleCnt="0"/>
      <dgm:spPr/>
    </dgm:pt>
    <dgm:pt modelId="{8E8D25E9-BD16-4D93-B08D-776D9C8ED150}" type="pres">
      <dgm:prSet presAssocID="{A2865E38-ABDF-4D69-8DC2-F2052F8D1D59}" presName="composite" presStyleCnt="0"/>
      <dgm:spPr/>
    </dgm:pt>
    <dgm:pt modelId="{0B8DFC0E-A118-4EC7-887A-3B1EC72ADEE4}" type="pres">
      <dgm:prSet presAssocID="{A2865E38-ABDF-4D69-8DC2-F2052F8D1D5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7F22393-6035-474C-9CE3-21DDDAF1C238}" type="pres">
      <dgm:prSet presAssocID="{A2865E38-ABDF-4D69-8DC2-F2052F8D1D59}" presName="descendantText" presStyleLbl="alignAcc1" presStyleIdx="1" presStyleCnt="5">
        <dgm:presLayoutVars>
          <dgm:bulletEnabled val="1"/>
        </dgm:presLayoutVars>
      </dgm:prSet>
      <dgm:spPr/>
    </dgm:pt>
    <dgm:pt modelId="{F7211F1A-ADEF-45D1-867A-F828F9F14544}" type="pres">
      <dgm:prSet presAssocID="{6D3153AF-6D23-483E-A75D-0967AE196E94}" presName="sp" presStyleCnt="0"/>
      <dgm:spPr/>
    </dgm:pt>
    <dgm:pt modelId="{5BE812CF-7DBB-465E-845A-2C8F4E7CF1C0}" type="pres">
      <dgm:prSet presAssocID="{05EDC631-63C3-4AEE-B09A-8C2D5E59B266}" presName="composite" presStyleCnt="0"/>
      <dgm:spPr/>
    </dgm:pt>
    <dgm:pt modelId="{5EF870A1-91B6-4412-ABB7-389E49E39AE2}" type="pres">
      <dgm:prSet presAssocID="{05EDC631-63C3-4AEE-B09A-8C2D5E59B266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C78C5D3-C5D1-4949-8538-EA81D4C0E911}" type="pres">
      <dgm:prSet presAssocID="{05EDC631-63C3-4AEE-B09A-8C2D5E59B266}" presName="descendantText" presStyleLbl="alignAcc1" presStyleIdx="2" presStyleCnt="5">
        <dgm:presLayoutVars>
          <dgm:bulletEnabled val="1"/>
        </dgm:presLayoutVars>
      </dgm:prSet>
      <dgm:spPr/>
    </dgm:pt>
    <dgm:pt modelId="{7C4165AA-A1AD-45AB-A5C7-29CBA1D3C060}" type="pres">
      <dgm:prSet presAssocID="{588B3B81-810E-4639-9D26-93EB0D1BE0F6}" presName="sp" presStyleCnt="0"/>
      <dgm:spPr/>
    </dgm:pt>
    <dgm:pt modelId="{A94D0308-8AF9-4640-BDA4-66B5B7DC688E}" type="pres">
      <dgm:prSet presAssocID="{A2C49101-AF98-4C36-AF04-AFB1E8FBFF1E}" presName="composite" presStyleCnt="0"/>
      <dgm:spPr/>
    </dgm:pt>
    <dgm:pt modelId="{7D8D2499-65A1-4295-9CDE-CD3FDDE8FDDA}" type="pres">
      <dgm:prSet presAssocID="{A2C49101-AF98-4C36-AF04-AFB1E8FBFF1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2296EF9B-79E2-4439-A9D6-35C754F45E1C}" type="pres">
      <dgm:prSet presAssocID="{A2C49101-AF98-4C36-AF04-AFB1E8FBFF1E}" presName="descendantText" presStyleLbl="alignAcc1" presStyleIdx="3" presStyleCnt="5">
        <dgm:presLayoutVars>
          <dgm:bulletEnabled val="1"/>
        </dgm:presLayoutVars>
      </dgm:prSet>
      <dgm:spPr/>
    </dgm:pt>
    <dgm:pt modelId="{D7D08FD4-268C-45BA-860F-D43FB527BC5D}" type="pres">
      <dgm:prSet presAssocID="{9704D9B5-2E98-471E-96F9-E6A6C0F1EEA4}" presName="sp" presStyleCnt="0"/>
      <dgm:spPr/>
    </dgm:pt>
    <dgm:pt modelId="{98DEA94E-1D53-4AD4-8951-B47E221486ED}" type="pres">
      <dgm:prSet presAssocID="{904B1A09-AE45-42D2-9E65-22717E6B84FA}" presName="composite" presStyleCnt="0"/>
      <dgm:spPr/>
    </dgm:pt>
    <dgm:pt modelId="{2439EA72-DC54-449B-A43E-6FA9E307B450}" type="pres">
      <dgm:prSet presAssocID="{904B1A09-AE45-42D2-9E65-22717E6B84F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11FA69B1-9064-452D-BB4A-D7E456642488}" type="pres">
      <dgm:prSet presAssocID="{904B1A09-AE45-42D2-9E65-22717E6B84F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002141A-ABC6-48E6-B7CE-2BE1C14AE372}" srcId="{B4F6F96C-962C-4717-AADC-7A014BB9B7D5}" destId="{A2C49101-AF98-4C36-AF04-AFB1E8FBFF1E}" srcOrd="3" destOrd="0" parTransId="{2AB48937-A19F-47E3-B9E9-37AEB4C43C94}" sibTransId="{9704D9B5-2E98-471E-96F9-E6A6C0F1EEA4}"/>
    <dgm:cxn modelId="{19B3362E-01A0-423C-9ED2-052288D28950}" srcId="{207FA197-4C89-4AC8-805C-E5C0110AEFA6}" destId="{898649AA-1D34-4F69-8B9F-6469F2BE7A08}" srcOrd="0" destOrd="0" parTransId="{D29C6F8A-F003-4672-A7E7-4A6C3CC94B62}" sibTransId="{BA8D994E-C525-4CFF-AE2E-ADC70DE0A792}"/>
    <dgm:cxn modelId="{27D92132-9A79-4B8B-83F9-1C9350C62D9C}" type="presOf" srcId="{898649AA-1D34-4F69-8B9F-6469F2BE7A08}" destId="{51892432-BF20-4E00-817F-F0473870344E}" srcOrd="0" destOrd="0" presId="urn:microsoft.com/office/officeart/2005/8/layout/chevron2"/>
    <dgm:cxn modelId="{EF747838-BEC3-4885-A9EB-EBA0428554A8}" type="presOf" srcId="{A2C49101-AF98-4C36-AF04-AFB1E8FBFF1E}" destId="{7D8D2499-65A1-4295-9CDE-CD3FDDE8FDDA}" srcOrd="0" destOrd="0" presId="urn:microsoft.com/office/officeart/2005/8/layout/chevron2"/>
    <dgm:cxn modelId="{29EBB03E-3678-44B3-A891-C932768EDC18}" srcId="{A2C49101-AF98-4C36-AF04-AFB1E8FBFF1E}" destId="{6F50A27F-700C-4CAD-A16D-A56920E59D0D}" srcOrd="0" destOrd="0" parTransId="{1554FEA7-8123-4ADC-B7A9-7FCCEBC23C4D}" sibTransId="{47468523-9FB8-4F7F-BD52-7BE878EE4C22}"/>
    <dgm:cxn modelId="{958CEE61-C50C-4DD5-A191-4FF68FB586E5}" srcId="{B4F6F96C-962C-4717-AADC-7A014BB9B7D5}" destId="{05EDC631-63C3-4AEE-B09A-8C2D5E59B266}" srcOrd="2" destOrd="0" parTransId="{AF9D355E-19BF-4603-A6F1-A52BA99C0B71}" sibTransId="{588B3B81-810E-4639-9D26-93EB0D1BE0F6}"/>
    <dgm:cxn modelId="{4BA2766A-42BA-41F7-A985-F5D2805DC4FC}" type="presOf" srcId="{B4F6F96C-962C-4717-AADC-7A014BB9B7D5}" destId="{A0AC8DF5-50A9-4BD8-A117-3F7A585982A4}" srcOrd="0" destOrd="0" presId="urn:microsoft.com/office/officeart/2005/8/layout/chevron2"/>
    <dgm:cxn modelId="{80D4F06C-05B6-4B2D-B95C-0A46A7DB9774}" type="presOf" srcId="{67891747-09F1-463B-B5D2-A004031F6EA2}" destId="{11FA69B1-9064-452D-BB4A-D7E456642488}" srcOrd="0" destOrd="0" presId="urn:microsoft.com/office/officeart/2005/8/layout/chevron2"/>
    <dgm:cxn modelId="{5424834D-4BF7-48B5-9DF6-99FC657A551F}" srcId="{05EDC631-63C3-4AEE-B09A-8C2D5E59B266}" destId="{A985F11C-1E5D-4FD3-979D-3631F3EAB547}" srcOrd="0" destOrd="0" parTransId="{3F24A4E7-2104-444C-BB3E-9B663AC35FA5}" sibTransId="{FB162E56-61D1-4A1D-8D34-1D7F406D3EFC}"/>
    <dgm:cxn modelId="{A0553D75-93C3-4F1F-AA9E-09889BA066F8}" type="presOf" srcId="{904B1A09-AE45-42D2-9E65-22717E6B84FA}" destId="{2439EA72-DC54-449B-A43E-6FA9E307B450}" srcOrd="0" destOrd="0" presId="urn:microsoft.com/office/officeart/2005/8/layout/chevron2"/>
    <dgm:cxn modelId="{74CD5F7E-B637-44BB-878B-71D9D0771651}" type="presOf" srcId="{207FA197-4C89-4AC8-805C-E5C0110AEFA6}" destId="{22579487-A280-42DD-89ED-1A108803985C}" srcOrd="0" destOrd="0" presId="urn:microsoft.com/office/officeart/2005/8/layout/chevron2"/>
    <dgm:cxn modelId="{B4A37A83-01DF-4D6B-96AF-4FD287E5A8A1}" srcId="{B4F6F96C-962C-4717-AADC-7A014BB9B7D5}" destId="{207FA197-4C89-4AC8-805C-E5C0110AEFA6}" srcOrd="0" destOrd="0" parTransId="{4EE465C7-4637-42B4-A41B-91CD8B42C058}" sibTransId="{6C257DEB-FD72-4FDD-8E57-F7F42CF722B2}"/>
    <dgm:cxn modelId="{E9521D88-DB94-4D88-B77E-764DC12548D1}" type="presOf" srcId="{6F50A27F-700C-4CAD-A16D-A56920E59D0D}" destId="{2296EF9B-79E2-4439-A9D6-35C754F45E1C}" srcOrd="0" destOrd="0" presId="urn:microsoft.com/office/officeart/2005/8/layout/chevron2"/>
    <dgm:cxn modelId="{7FC0B290-2665-4714-BF3F-B78929A73D7A}" type="presOf" srcId="{1CBA41E5-013A-4A03-88C3-517092D85719}" destId="{27F22393-6035-474C-9CE3-21DDDAF1C238}" srcOrd="0" destOrd="0" presId="urn:microsoft.com/office/officeart/2005/8/layout/chevron2"/>
    <dgm:cxn modelId="{50515692-55EE-45D2-AFFD-82C14C4FFD01}" type="presOf" srcId="{A2865E38-ABDF-4D69-8DC2-F2052F8D1D59}" destId="{0B8DFC0E-A118-4EC7-887A-3B1EC72ADEE4}" srcOrd="0" destOrd="0" presId="urn:microsoft.com/office/officeart/2005/8/layout/chevron2"/>
    <dgm:cxn modelId="{3451989C-F964-452A-BE3D-8955734DC280}" srcId="{904B1A09-AE45-42D2-9E65-22717E6B84FA}" destId="{67891747-09F1-463B-B5D2-A004031F6EA2}" srcOrd="0" destOrd="0" parTransId="{642CDEB8-CCAB-4B4F-9597-0613DE26E3EE}" sibTransId="{DDC2D5E0-758F-4300-95C3-9C693CD88CE0}"/>
    <dgm:cxn modelId="{06CD7A9E-C87F-4396-8064-6D2A1BD26FE0}" srcId="{B4F6F96C-962C-4717-AADC-7A014BB9B7D5}" destId="{A2865E38-ABDF-4D69-8DC2-F2052F8D1D59}" srcOrd="1" destOrd="0" parTransId="{E7FFFED5-9F29-4F4F-BC6D-E35BD9B7FDDA}" sibTransId="{6D3153AF-6D23-483E-A75D-0967AE196E94}"/>
    <dgm:cxn modelId="{C85BA7AA-CB28-45F2-8F0E-13038EDCAA50}" type="presOf" srcId="{05EDC631-63C3-4AEE-B09A-8C2D5E59B266}" destId="{5EF870A1-91B6-4412-ABB7-389E49E39AE2}" srcOrd="0" destOrd="0" presId="urn:microsoft.com/office/officeart/2005/8/layout/chevron2"/>
    <dgm:cxn modelId="{F6986DAB-A911-458C-968E-D300B3070A44}" type="presOf" srcId="{A985F11C-1E5D-4FD3-979D-3631F3EAB547}" destId="{AC78C5D3-C5D1-4949-8538-EA81D4C0E911}" srcOrd="0" destOrd="0" presId="urn:microsoft.com/office/officeart/2005/8/layout/chevron2"/>
    <dgm:cxn modelId="{D90863B5-711D-42B9-A14D-A995EC2B5293}" srcId="{A2865E38-ABDF-4D69-8DC2-F2052F8D1D59}" destId="{1CBA41E5-013A-4A03-88C3-517092D85719}" srcOrd="0" destOrd="0" parTransId="{C54472AD-8754-4F8E-8A73-78CF3498E939}" sibTransId="{B144EF7B-3CBC-4E08-B860-105CBE6F9C60}"/>
    <dgm:cxn modelId="{FBE49EFD-F943-4743-86BE-C00660EC37B3}" srcId="{B4F6F96C-962C-4717-AADC-7A014BB9B7D5}" destId="{904B1A09-AE45-42D2-9E65-22717E6B84FA}" srcOrd="4" destOrd="0" parTransId="{B0473F14-1E01-4927-BD6A-028ED297ACA3}" sibTransId="{6ADCBC2D-10CF-4EDF-85F2-32C888B05996}"/>
    <dgm:cxn modelId="{9FE8366B-978B-4418-8D65-694D5BC6C889}" type="presParOf" srcId="{A0AC8DF5-50A9-4BD8-A117-3F7A585982A4}" destId="{20B627A3-EF7F-46BB-8010-3768443B8E14}" srcOrd="0" destOrd="0" presId="urn:microsoft.com/office/officeart/2005/8/layout/chevron2"/>
    <dgm:cxn modelId="{35911393-DEF6-4ABB-9455-59A04C6BFACE}" type="presParOf" srcId="{20B627A3-EF7F-46BB-8010-3768443B8E14}" destId="{22579487-A280-42DD-89ED-1A108803985C}" srcOrd="0" destOrd="0" presId="urn:microsoft.com/office/officeart/2005/8/layout/chevron2"/>
    <dgm:cxn modelId="{77FABF3B-2E82-4F5B-819B-D6A71E861B7D}" type="presParOf" srcId="{20B627A3-EF7F-46BB-8010-3768443B8E14}" destId="{51892432-BF20-4E00-817F-F0473870344E}" srcOrd="1" destOrd="0" presId="urn:microsoft.com/office/officeart/2005/8/layout/chevron2"/>
    <dgm:cxn modelId="{63F8E6F7-1862-4C56-9014-437B53CB6CC9}" type="presParOf" srcId="{A0AC8DF5-50A9-4BD8-A117-3F7A585982A4}" destId="{EBC9AB09-BB4B-4394-8D1A-E43CB45020BE}" srcOrd="1" destOrd="0" presId="urn:microsoft.com/office/officeart/2005/8/layout/chevron2"/>
    <dgm:cxn modelId="{3507B776-6303-4D67-B398-045757542810}" type="presParOf" srcId="{A0AC8DF5-50A9-4BD8-A117-3F7A585982A4}" destId="{8E8D25E9-BD16-4D93-B08D-776D9C8ED150}" srcOrd="2" destOrd="0" presId="urn:microsoft.com/office/officeart/2005/8/layout/chevron2"/>
    <dgm:cxn modelId="{C187A237-2782-4947-B92E-023830B99EC5}" type="presParOf" srcId="{8E8D25E9-BD16-4D93-B08D-776D9C8ED150}" destId="{0B8DFC0E-A118-4EC7-887A-3B1EC72ADEE4}" srcOrd="0" destOrd="0" presId="urn:microsoft.com/office/officeart/2005/8/layout/chevron2"/>
    <dgm:cxn modelId="{94B60017-8B5E-4DF3-85ED-DFC6A67CEDCC}" type="presParOf" srcId="{8E8D25E9-BD16-4D93-B08D-776D9C8ED150}" destId="{27F22393-6035-474C-9CE3-21DDDAF1C238}" srcOrd="1" destOrd="0" presId="urn:microsoft.com/office/officeart/2005/8/layout/chevron2"/>
    <dgm:cxn modelId="{6CE565D4-F3DE-4228-B4E1-8519ECC24AEE}" type="presParOf" srcId="{A0AC8DF5-50A9-4BD8-A117-3F7A585982A4}" destId="{F7211F1A-ADEF-45D1-867A-F828F9F14544}" srcOrd="3" destOrd="0" presId="urn:microsoft.com/office/officeart/2005/8/layout/chevron2"/>
    <dgm:cxn modelId="{18FCBB32-DB0D-4600-A391-408C81B1C9D5}" type="presParOf" srcId="{A0AC8DF5-50A9-4BD8-A117-3F7A585982A4}" destId="{5BE812CF-7DBB-465E-845A-2C8F4E7CF1C0}" srcOrd="4" destOrd="0" presId="urn:microsoft.com/office/officeart/2005/8/layout/chevron2"/>
    <dgm:cxn modelId="{B277CF92-0B68-49EC-BFEC-27053FB9FC49}" type="presParOf" srcId="{5BE812CF-7DBB-465E-845A-2C8F4E7CF1C0}" destId="{5EF870A1-91B6-4412-ABB7-389E49E39AE2}" srcOrd="0" destOrd="0" presId="urn:microsoft.com/office/officeart/2005/8/layout/chevron2"/>
    <dgm:cxn modelId="{657D30BB-F27F-42A4-A832-AA0CDF75143B}" type="presParOf" srcId="{5BE812CF-7DBB-465E-845A-2C8F4E7CF1C0}" destId="{AC78C5D3-C5D1-4949-8538-EA81D4C0E911}" srcOrd="1" destOrd="0" presId="urn:microsoft.com/office/officeart/2005/8/layout/chevron2"/>
    <dgm:cxn modelId="{31B131EA-6240-4DE3-8440-C45307107162}" type="presParOf" srcId="{A0AC8DF5-50A9-4BD8-A117-3F7A585982A4}" destId="{7C4165AA-A1AD-45AB-A5C7-29CBA1D3C060}" srcOrd="5" destOrd="0" presId="urn:microsoft.com/office/officeart/2005/8/layout/chevron2"/>
    <dgm:cxn modelId="{E3C80433-3007-428C-BD34-2564DEE482D8}" type="presParOf" srcId="{A0AC8DF5-50A9-4BD8-A117-3F7A585982A4}" destId="{A94D0308-8AF9-4640-BDA4-66B5B7DC688E}" srcOrd="6" destOrd="0" presId="urn:microsoft.com/office/officeart/2005/8/layout/chevron2"/>
    <dgm:cxn modelId="{DF9C7BDE-9366-4E02-88C5-0AF1F4B7D837}" type="presParOf" srcId="{A94D0308-8AF9-4640-BDA4-66B5B7DC688E}" destId="{7D8D2499-65A1-4295-9CDE-CD3FDDE8FDDA}" srcOrd="0" destOrd="0" presId="urn:microsoft.com/office/officeart/2005/8/layout/chevron2"/>
    <dgm:cxn modelId="{7A55C753-E3ED-447C-AEFB-1FA48D282966}" type="presParOf" srcId="{A94D0308-8AF9-4640-BDA4-66B5B7DC688E}" destId="{2296EF9B-79E2-4439-A9D6-35C754F45E1C}" srcOrd="1" destOrd="0" presId="urn:microsoft.com/office/officeart/2005/8/layout/chevron2"/>
    <dgm:cxn modelId="{EE722D73-971C-4F32-888F-BA2DFC929184}" type="presParOf" srcId="{A0AC8DF5-50A9-4BD8-A117-3F7A585982A4}" destId="{D7D08FD4-268C-45BA-860F-D43FB527BC5D}" srcOrd="7" destOrd="0" presId="urn:microsoft.com/office/officeart/2005/8/layout/chevron2"/>
    <dgm:cxn modelId="{44D08F0F-D352-4AB1-9607-A3B732438294}" type="presParOf" srcId="{A0AC8DF5-50A9-4BD8-A117-3F7A585982A4}" destId="{98DEA94E-1D53-4AD4-8951-B47E221486ED}" srcOrd="8" destOrd="0" presId="urn:microsoft.com/office/officeart/2005/8/layout/chevron2"/>
    <dgm:cxn modelId="{6B8AA541-7FEB-40CA-B5C2-A613FAACCB60}" type="presParOf" srcId="{98DEA94E-1D53-4AD4-8951-B47E221486ED}" destId="{2439EA72-DC54-449B-A43E-6FA9E307B450}" srcOrd="0" destOrd="0" presId="urn:microsoft.com/office/officeart/2005/8/layout/chevron2"/>
    <dgm:cxn modelId="{26322D99-9DFE-49DC-B5AD-D678EA8AF0FC}" type="presParOf" srcId="{98DEA94E-1D53-4AD4-8951-B47E221486ED}" destId="{11FA69B1-9064-452D-BB4A-D7E45664248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79487-A280-42DD-89ED-1A108803985C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1</a:t>
          </a:r>
        </a:p>
      </dsp:txBody>
      <dsp:txXfrm rot="-5400000">
        <a:off x="1" y="339270"/>
        <a:ext cx="675222" cy="289381"/>
      </dsp:txXfrm>
    </dsp:sp>
    <dsp:sp modelId="{51892432-BF20-4E00-817F-F0473870344E}">
      <dsp:nvSpPr>
        <dsp:cNvPr id="0" name=""/>
        <dsp:cNvSpPr/>
      </dsp:nvSpPr>
      <dsp:spPr>
        <a:xfrm rot="5400000">
          <a:off x="5281915" y="-4605033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Intro &amp; summarization</a:t>
          </a:r>
        </a:p>
      </dsp:txBody>
      <dsp:txXfrm rot="-5400000">
        <a:off x="675223" y="32266"/>
        <a:ext cx="9809770" cy="565778"/>
      </dsp:txXfrm>
    </dsp:sp>
    <dsp:sp modelId="{0B8DFC0E-A118-4EC7-887A-3B1EC72ADEE4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2</a:t>
          </a:r>
        </a:p>
      </dsp:txBody>
      <dsp:txXfrm rot="-5400000">
        <a:off x="1" y="1185123"/>
        <a:ext cx="675222" cy="289381"/>
      </dsp:txXfrm>
    </dsp:sp>
    <dsp:sp modelId="{27F22393-6035-474C-9CE3-21DDDAF1C238}">
      <dsp:nvSpPr>
        <dsp:cNvPr id="0" name=""/>
        <dsp:cNvSpPr/>
      </dsp:nvSpPr>
      <dsp:spPr>
        <a:xfrm rot="5400000">
          <a:off x="5281915" y="-3759179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Related work</a:t>
          </a:r>
        </a:p>
      </dsp:txBody>
      <dsp:txXfrm rot="-5400000">
        <a:off x="675223" y="878120"/>
        <a:ext cx="9809770" cy="565778"/>
      </dsp:txXfrm>
    </dsp:sp>
    <dsp:sp modelId="{5EF870A1-91B6-4412-ABB7-389E49E39AE2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3</a:t>
          </a:r>
        </a:p>
      </dsp:txBody>
      <dsp:txXfrm rot="-5400000">
        <a:off x="1" y="2030977"/>
        <a:ext cx="675222" cy="289381"/>
      </dsp:txXfrm>
    </dsp:sp>
    <dsp:sp modelId="{AC78C5D3-C5D1-4949-8538-EA81D4C0E911}">
      <dsp:nvSpPr>
        <dsp:cNvPr id="0" name=""/>
        <dsp:cNvSpPr/>
      </dsp:nvSpPr>
      <dsp:spPr>
        <a:xfrm rot="5400000">
          <a:off x="5281915" y="-2913325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Architecture, implementation and personal contribution</a:t>
          </a:r>
        </a:p>
      </dsp:txBody>
      <dsp:txXfrm rot="-5400000">
        <a:off x="675223" y="1723974"/>
        <a:ext cx="9809770" cy="565778"/>
      </dsp:txXfrm>
    </dsp:sp>
    <dsp:sp modelId="{7D8D2499-65A1-4295-9CDE-CD3FDDE8FDDA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4</a:t>
          </a:r>
        </a:p>
      </dsp:txBody>
      <dsp:txXfrm rot="-5400000">
        <a:off x="1" y="2876831"/>
        <a:ext cx="675222" cy="289381"/>
      </dsp:txXfrm>
    </dsp:sp>
    <dsp:sp modelId="{2296EF9B-79E2-4439-A9D6-35C754F45E1C}">
      <dsp:nvSpPr>
        <dsp:cNvPr id="0" name=""/>
        <dsp:cNvSpPr/>
      </dsp:nvSpPr>
      <dsp:spPr>
        <a:xfrm rot="5400000">
          <a:off x="5281915" y="-2067471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Production grade experiments</a:t>
          </a:r>
        </a:p>
      </dsp:txBody>
      <dsp:txXfrm rot="-5400000">
        <a:off x="675223" y="2569828"/>
        <a:ext cx="9809770" cy="565778"/>
      </dsp:txXfrm>
    </dsp:sp>
    <dsp:sp modelId="{2439EA72-DC54-449B-A43E-6FA9E307B450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5</a:t>
          </a:r>
        </a:p>
      </dsp:txBody>
      <dsp:txXfrm rot="-5400000">
        <a:off x="1" y="3722685"/>
        <a:ext cx="675222" cy="289381"/>
      </dsp:txXfrm>
    </dsp:sp>
    <dsp:sp modelId="{11FA69B1-9064-452D-BB4A-D7E456642488}">
      <dsp:nvSpPr>
        <dsp:cNvPr id="0" name=""/>
        <dsp:cNvSpPr/>
      </dsp:nvSpPr>
      <dsp:spPr>
        <a:xfrm rot="5400000">
          <a:off x="5281915" y="-1221617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Q&amp;A</a:t>
          </a:r>
        </a:p>
      </dsp:txBody>
      <dsp:txXfrm rot="-5400000">
        <a:off x="675223" y="3415682"/>
        <a:ext cx="980977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0DB3-B6E7-489C-81CD-01C7C9857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C5EED-F49E-471C-9D96-8EA217E5B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5D6A-08D4-49A5-B6C8-FA9A420E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97D3-03D6-4D44-8AE6-16FE656CA83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3F88-902B-4EC3-A6A7-05E3EC04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B0E2D-31F7-46CD-BBBC-289F2F53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4371-8F45-4495-9972-1140BC427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72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A38F-7A1C-4E0F-9C72-553C8AE8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28AEB-E39E-4383-B9A8-813FEE073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40619-7A84-4614-83C9-33907667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97D3-03D6-4D44-8AE6-16FE656CA83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C02A8-D7A8-4C74-866B-0E62F7F8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8D30-B701-4835-A079-095FA4CF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4371-8F45-4495-9972-1140BC427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18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B0255-1C3C-4BCE-8171-AE3C05B22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F5CE1-2BAA-4608-8A63-A90CB3D9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C363-6879-42D2-8DA0-59560E33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97D3-03D6-4D44-8AE6-16FE656CA83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BEF21-CE5C-4E7D-9B47-89862A3A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F1CF-22E5-4D17-A0A0-CB5358EE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4371-8F45-4495-9972-1140BC427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6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A0EB-D814-4867-BE83-C282466A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C30E-C2F8-4100-8111-B53F7708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5132-817D-4A4E-9CAD-CE165345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97D3-03D6-4D44-8AE6-16FE656CA83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4006-7C7C-4C8F-9326-1000A979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5756B-C526-4593-8959-985393D8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4371-8F45-4495-9972-1140BC427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44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C652-057F-40E3-A72C-0AF32660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69C01-6F4F-4404-81B0-63C75E5A9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B6A3B-FE17-43D6-BAC5-D77B5EDB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97D3-03D6-4D44-8AE6-16FE656CA83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3B03-9C34-4F36-989D-60C9D53D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4FC6-BC8C-4EF4-830E-12EBBA67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4371-8F45-4495-9972-1140BC427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359A-2D7D-49DE-8E15-CC7215EC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BC215-24F1-4CE9-B96B-7BC69092B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916F7-4FDC-4106-9B24-0F37573F6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8789A-3243-4CB6-803A-4857F542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97D3-03D6-4D44-8AE6-16FE656CA83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1CA57-5E7C-4620-9DC1-43BC779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CFFDF-A06C-448A-8E01-2A74CEDC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4371-8F45-4495-9972-1140BC427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A1F9-4663-46F4-92AF-F803ECDB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FFD2C-EDF5-4B03-92D4-32F0B20B9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38E8A-E7D7-43D3-BCBA-88F2884D8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1780D-6250-4563-A818-9205F468A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EFA7F-C719-41B6-A917-9847338FF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FF8C-BEA8-4863-9B48-0C89CC66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97D3-03D6-4D44-8AE6-16FE656CA83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FE4DF-5C3D-4561-A261-79AC39BE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21952-FF66-4AED-9EC2-2EF25552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4371-8F45-4495-9972-1140BC427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7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B254-73C7-4423-9B45-B40C108E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6C3E7-4EB7-46D1-82E6-3FD84168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97D3-03D6-4D44-8AE6-16FE656CA83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2E4EE-9232-493C-8B7B-37CA0585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7D05D-067D-411A-A399-B76E99BB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4371-8F45-4495-9972-1140BC427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9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3F020-DD76-47D7-8AEA-D4CA18E9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97D3-03D6-4D44-8AE6-16FE656CA83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1F852-A244-47C2-8763-C38D8CD2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84C00-6831-426C-91CE-D22756FB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4371-8F45-4495-9972-1140BC427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3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88BE-A26E-4CDE-8E44-B2AD6ABB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D14A-47AA-49DF-9988-9DED19380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EA69F-F9E7-4568-9FF5-F30780F84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C8EA4-3AB0-465D-97B2-937E91E5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97D3-03D6-4D44-8AE6-16FE656CA83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7A105-BAFB-4EDD-B5F5-E4ED22B9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910AE-C8FF-4CDC-B496-82388B95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4371-8F45-4495-9972-1140BC427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5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983B-9B11-4C83-A644-78EC9419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07B57-4541-425E-8E5B-650FBF803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DA0B9-0592-4EC9-A559-B8446C3B9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69B3A-2F12-4DE3-A780-B95DA2F6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97D3-03D6-4D44-8AE6-16FE656CA83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30B95-80D4-4C5E-8664-384CBF82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1CB68-7A57-403E-A90C-92FAA024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4371-8F45-4495-9972-1140BC427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03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4DEA4-1694-42A4-A147-2EC9D037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66104-A7E2-4C7B-8322-38DC6B7E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9A0BD-195B-480D-A6C7-610DF24A2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097D3-03D6-4D44-8AE6-16FE656CA83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2BAD-D57B-43F8-80E2-046B0A283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B4AE-8B15-4F76-8D75-B3ECD1F4F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F4371-8F45-4495-9972-1140BC427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45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BC8E-EC71-4F8B-AF8F-86E44069A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CB932-5397-4585-BD46-E8D526917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1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B9F6-9203-48FE-B515-5DB4A40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2156A0-FE50-451C-BD3B-15C04446B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4880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08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Damian</dc:creator>
  <cp:lastModifiedBy> </cp:lastModifiedBy>
  <cp:revision>1</cp:revision>
  <dcterms:created xsi:type="dcterms:W3CDTF">2021-10-28T11:51:23Z</dcterms:created>
  <dcterms:modified xsi:type="dcterms:W3CDTF">2021-10-28T11:51:33Z</dcterms:modified>
</cp:coreProperties>
</file>