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86D2E63-CA64-4258-9B90-74E8D4D782EB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9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9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70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8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3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9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B75F-8393-46CA-8745-0ABBF405132C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BD3F-D800-46D7-A4BE-3187B6342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7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Инвестиционный фонд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8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6599076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Создатель проекта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56792"/>
            <a:ext cx="2808312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729" y="1052736"/>
            <a:ext cx="101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Фонд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29" y="2637399"/>
            <a:ext cx="2160240" cy="175480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53" y="2697665"/>
            <a:ext cx="422176" cy="422176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283968" y="2697665"/>
            <a:ext cx="1175627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19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5845" y="2813650"/>
            <a:ext cx="2884216" cy="23429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95256" flipH="1" flipV="1">
            <a:off x="5454922" y="2717620"/>
            <a:ext cx="403227" cy="4490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3" y="2237586"/>
            <a:ext cx="2808312" cy="2808312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 flipH="1">
            <a:off x="4083380" y="3425718"/>
            <a:ext cx="1288715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828850" y="1752858"/>
            <a:ext cx="9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Фонд</a:t>
            </a:r>
            <a:endParaRPr lang="ru-RU" sz="2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91680" y="260648"/>
            <a:ext cx="6599076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Инвестор</a:t>
            </a:r>
          </a:p>
        </p:txBody>
      </p:sp>
    </p:spTree>
    <p:extLst>
      <p:ext uri="{BB962C8B-B14F-4D97-AF65-F5344CB8AC3E}">
        <p14:creationId xmlns:p14="http://schemas.microsoft.com/office/powerpoint/2010/main" val="319793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96752"/>
            <a:ext cx="1656184" cy="1656184"/>
          </a:xfr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5012225"/>
            <a:ext cx="939923" cy="7635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5" y="5025745"/>
            <a:ext cx="183689" cy="183689"/>
          </a:xfrm>
          <a:prstGeom prst="rect">
            <a:avLst/>
          </a:prstGeom>
        </p:spPr>
      </p:pic>
      <p:pic>
        <p:nvPicPr>
          <p:cNvPr id="8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30721"/>
            <a:ext cx="939923" cy="76351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58" y="4044241"/>
            <a:ext cx="183689" cy="183689"/>
          </a:xfrm>
          <a:prstGeom prst="rect">
            <a:avLst/>
          </a:prstGeom>
        </p:spPr>
      </p:pic>
      <p:pic>
        <p:nvPicPr>
          <p:cNvPr id="10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87" y="2923993"/>
            <a:ext cx="939923" cy="7635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65" y="2937513"/>
            <a:ext cx="183689" cy="183689"/>
          </a:xfrm>
          <a:prstGeom prst="rect">
            <a:avLst/>
          </a:prstGeom>
        </p:spPr>
      </p:pic>
      <p:pic>
        <p:nvPicPr>
          <p:cNvPr id="18" name="Объект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159" y="4901460"/>
            <a:ext cx="1026906" cy="83417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95256" flipH="1" flipV="1">
            <a:off x="7285828" y="4874640"/>
            <a:ext cx="143566" cy="159880"/>
          </a:xfrm>
          <a:prstGeom prst="rect">
            <a:avLst/>
          </a:prstGeom>
        </p:spPr>
      </p:pic>
      <p:pic>
        <p:nvPicPr>
          <p:cNvPr id="20" name="Объект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5255" y="3906983"/>
            <a:ext cx="1026906" cy="83417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95256" flipH="1" flipV="1">
            <a:off x="6415924" y="3880163"/>
            <a:ext cx="143566" cy="159880"/>
          </a:xfrm>
          <a:prstGeom prst="rect">
            <a:avLst/>
          </a:prstGeom>
        </p:spPr>
      </p:pic>
      <p:pic>
        <p:nvPicPr>
          <p:cNvPr id="22" name="Объект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3167" y="2888663"/>
            <a:ext cx="1026906" cy="83417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95256" flipH="1" flipV="1">
            <a:off x="5623836" y="2861843"/>
            <a:ext cx="143566" cy="159880"/>
          </a:xfrm>
          <a:prstGeom prst="rect">
            <a:avLst/>
          </a:prstGeom>
        </p:spPr>
      </p:pic>
      <p:sp>
        <p:nvSpPr>
          <p:cNvPr id="25" name="Заголовок 1"/>
          <p:cNvSpPr txBox="1">
            <a:spLocks/>
          </p:cNvSpPr>
          <p:nvPr/>
        </p:nvSpPr>
        <p:spPr>
          <a:xfrm>
            <a:off x="1403648" y="260648"/>
            <a:ext cx="6599076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Директор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35" y="1628800"/>
            <a:ext cx="403108" cy="403108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1" y="1672494"/>
            <a:ext cx="354294" cy="354294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8608">
            <a:off x="5364233" y="1511106"/>
            <a:ext cx="677069" cy="6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01782"/>
            <a:ext cx="1511002" cy="12274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8134" flipH="1" flipV="1">
            <a:off x="7737700" y="3896567"/>
            <a:ext cx="291005" cy="324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2808312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4241" y="1752858"/>
            <a:ext cx="9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Фонд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1" y="4811911"/>
            <a:ext cx="279013" cy="279013"/>
          </a:xfrm>
          <a:prstGeom prst="rect">
            <a:avLst/>
          </a:prstGeom>
        </p:spPr>
      </p:pic>
      <p:pic>
        <p:nvPicPr>
          <p:cNvPr id="10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027856"/>
            <a:ext cx="1511002" cy="12274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00728">
            <a:off x="6067248" y="4376276"/>
            <a:ext cx="279013" cy="2790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9394">
            <a:off x="5506938" y="4627917"/>
            <a:ext cx="279013" cy="279013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403648" y="260648"/>
            <a:ext cx="6599076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262072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Инвестиционный фонд</vt:lpstr>
      <vt:lpstr>Создатель проекта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Инвестиционный фонд</dc:title>
  <dc:creator>MacK</dc:creator>
  <cp:lastModifiedBy>MacK</cp:lastModifiedBy>
  <cp:revision>6</cp:revision>
  <dcterms:created xsi:type="dcterms:W3CDTF">2015-09-06T21:28:29Z</dcterms:created>
  <dcterms:modified xsi:type="dcterms:W3CDTF">2015-09-06T22:51:04Z</dcterms:modified>
</cp:coreProperties>
</file>