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6" d="100"/>
          <a:sy n="46" d="100"/>
        </p:scale>
        <p:origin x="131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360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José Andreildo Januário Fernandes</cp:lastModifiedBy>
  <cp:revision>18</cp:revision>
  <dcterms:created xsi:type="dcterms:W3CDTF">2020-10-28T18:29:43Z</dcterms:created>
  <dcterms:modified xsi:type="dcterms:W3CDTF">2022-07-23T09:56:51Z</dcterms:modified>
</cp:coreProperties>
</file>