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54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2804,'4'-7'358,"-4"7"-349,0 0 0,0 0 1,0 0-1,0-1 0,1 1 0,-1 0 0,0 0 0,0 0 1,0 0-1,0 0 0,0 0 0,0 0 0,0-1 1,0 1-1,1 0 0,-1 0 0,0 0 0,0 0 1,0 0-1,0 0 0,0 0 0,1 0 0,-1 0 0,0 0 1,0 0-1,0 0 0,0 0 0,0 0 0,1 0 1,-1 0-1,0 0 0,0 0 0,0 0 0,0 0 1,0 0-1,1 0 0,-1 0 0,0 0 0,0 0 0,0 0 1,0 0-1,0 1 0,0-1 0,1 0 0,-1 0 1,0 0-1,0 0 0,0 0 0,0 0 0,0 0 0,0 0 1,0 1-1,0-1 0,0 0 0,1 0 0,-1 0 1,0 0-1,0 0 0,0 1 0,0-1 0,0 0 1,0 0-1,0 0 0,0 0 0,0 0 0,0 1 0,0-1 1,0 0-1,0 0 0,5 32 248,-1-1 0,-1 1 1,-2 0-1,-4 46 0,2 42 271,23 137 459,-10-129-447,-9-96-371,2 36 1108,21 93-1,-26-160-1247,0-1 0,1 0 0,-1 1 1,0-1-1,1 1 0,-1-1 0,0 0 0,1 0 0,-1 1 0,1-1 0,-1 0 0,1 0 0,-1 1 0,1-1 0,-1 0 0,1 0 0,-1 0 0,1 0 1,-1 0-1,1 1 0,-1-1 0,1 0 0,-1 0 0,1 0 0,-1-1 0,1 1 0,-1 0 0,1 0 0,-1 0 0,1 0 0,-1 0 0,1-1 1,-1 1-1,0 0 0,1 0 0,-1-1 0,1 1 0,-1 0 0,0-1 0,1 1 0,-1 0 0,0-1 0,1 1 0,0-1 0,6-16 187,0-1-1,-1 1 1,-1-1-1,7-35 1,2-83 288,-8 72-336,33-378 1601,-38 427-1678,0 1 80,0 0 0,1 0 1,6-21-1,-8 33-2,6 7-29,3 6-138,0 0 0,-1 0-1,0 1 1,-1 0 0,0 0-1,-1 1 1,8 20 0,30 111-636,-22-67 32,41 176-2751,-60-235 2567,-1 0-1,0 1 1,-2-1-1,0 0 1,-1 1-1,-1-1 1,-8 35-1,-4-15-2270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54:38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8 479 7177,'-2'-3'-7,"1"0"1,0 0 0,0 0 0,0-1 0,1 1 0,-1 0 0,1-1-1,0 1 1,0 0 0,0-1 0,0 1 0,0-1 0,1 1-1,0 0 1,-1 0 0,1-1 0,0 1 0,2-3 0,1-1 29,-1 1 0,1-1 0,1 1 0,-1 1 0,1-1 0,0 1 0,0 0 0,7-5 0,11-8 98,2 1 0,0 2 0,34-15 0,-50 25-119,256-109-230,35-18-3950,-253 106 2687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54:3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19 4488,'0'0'50,"-4"2"10,-3 2 20,1 1 1,-1 0 0,1 0-1,1 1 1,-1-1-1,1 1 1,0 0 0,0 1-1,0-1 1,1 1 0,0 0-1,0 0 1,1 0-1,-3 9 1,-6 17 432,-14 65 0,-5 47-550,-17 238 0,46-355-697,0-1-1,-1 1 0,-2-1 1,-12 41-1,12-49-495</inkml:trace>
  <inkml:trace contextRef="#ctx0" brushRef="#br0" timeOffset="1">1 246 4572,'1'-9'77,"0"0"-1,0 1 0,1-1 0,0 1 0,1-1 1,0 1-1,0 0 0,1 0 0,0 0 0,0 1 1,1-1-1,0 1 0,0 0 0,8-7 0,-3 4 67,0 1 0,1 0 0,0 1 0,1 1 0,0 0-1,0 0 1,0 1 0,17-6 0,7 1-329,1 2 1,-1 1-1,1 2 0,1 1 1,66 1-1,-40 8-2365,-40 3 1071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54:3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35 333 4812,'0'0'269,"2"-12"-25,10-96 681,14-94 2631,-26 202-3527,0 0 0,-1 0 0,1 0 0,0 0 0,0 0 0,-1 1 0,1-1 1,0 0-1,0 0 0,-1 0 0,1 0 0,0 0 0,-1 0 0,1 0 0,0 0 1,0 0-1,-1 0 0,1 0 0,0 0 0,-1 0 0,1 0 0,0 0 0,0 0 1,-1-1-1,1 1 0,0 0 0,0 0 0,-1 0 0,1 0 0,0 0 1,0-1-1,-1 1 0,1 0 0,0 0 0,0 0 0,0-1 0,-1 1 0,1 0 1,0 0-1,0-1 0,0 1 0,0 0 0,0-1 0,0 1 0,0 0 0,0 0 1,-1-1-1,1 1 0,0 0 0,0 0 0,0-1 0,0 1 0,0 0 0,0-1 1,1 1-1,-1 0 0,0 0 0,0-1 0,0 1 0,0 0 0,0-1 0,0 1 1,0 0-1,1 0 0,-1-1 0,0 1 0,-4 2 1,-1 1-1,1 0 1,0 0 0,0 0-1,0 0 1,0 0 0,0 1-1,1 0 1,-1 0 0,1 0-1,0 0 1,1 0 0,-1 1-1,1-1 1,0 1 0,0 0-1,0 0 1,0 0-1,1 0 1,-2 8 0,3-3 15,0-1 0,0 0 0,1 1 1,0-1-1,1 0 0,-1 0 0,2 0 0,-1 0 1,2 0-1,-1-1 0,1 1 0,0-1 0,1 0 1,0 0-1,0 0 0,0-1 0,1 1 0,1-1 0,-1-1 1,12 10-1,-12-11 16,-1-1 0,1 0 0,0-1 0,1 1 0,-1-1 0,1 0-1,-1-1 1,1 1 0,0-1 0,0-1 0,0 1 0,0-1 0,0 0 0,0-1 0,0 0 0,0 0 0,0 0 0,0-1 0,0 0 0,0-1 0,0 1 0,0-1 0,0 0 0,-1-1 0,1 0-1,-1 0 1,9-6 0,1-3 21,-1-1 0,0-1 0,-1 0 0,-1-1-1,0-1 1,-1 0 0,-1 0 0,-1-1 0,16-34-1,-8 18-407,-17 31-93,-1 12-2779,0-6 3131,0 2-268,0 1 0,0-1 0,0 0 0,1 0 0,-1 0 0,1 0 0,1-1 0,-1 1 0,1 0 0,0 0 0,1-1 0,-1 1 0,1-1 0,0 0 0,7 9 0,10 4-1838,0-3-281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54:3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57 795 5745,'6'-4'12,"1"-1"1,-1 1 0,0-1 0,-1-1 0,1 1 0,-1-1 0,0 0 0,-1 0 0,1 0 0,-1 0 0,0-1 0,-1 0 0,1 0-1,-1 0 1,-1 0 0,0 0 0,0-1 0,0 1 0,-1-1 0,1-13 0,-2 20 16,-1-1 1,1 1-1,-1-1 0,0 1 1,1-1-1,-1 1 0,0 0 1,0-1-1,0 1 0,0 0 1,0 0-1,0 0 0,-1 0 1,1 0-1,0 0 0,0 0 1,-1 0-1,1 0 0,-1 1 1,1-1-1,-1 0 0,1 1 1,-1-1-1,1 1 0,-1 0 1,1-1-1,-1 1 0,0 0 1,1 0-1,-1 0 0,1 0 1,-1 0-1,0 1 0,1-1 1,-1 0-1,1 1 0,-1-1 1,1 1-1,-1 0 0,-1 0 1,-1 1-3,-5 3 59,-1 0-1,1 1 1,0 0-1,-13 10 1,20-14-49,0 0 0,0 0 1,0 0-1,0 0 0,1 1 1,-1-1-1,1 0 0,-1 1 1,1-1-1,0 1 0,0 0 1,0-1-1,0 1 0,0 0 1,1-1-1,-1 1 0,1 0 1,-1 0-1,1 0 0,0-1 1,1 1-1,-1 0 0,0 0 0,2 3 1,-2-5-13,1 0 0,0-1 0,0 1 0,-1-1 0,1 1 0,0-1 0,0 0 0,0 1 0,0-1 0,0 0 0,0 1 0,0-1 0,0 0 1,0 0-1,0 0 0,0 0 0,0 0 0,0 0 0,-1 0 0,1 0 0,0-1 0,0 1 0,0 0 0,0 0 0,0-1 0,0 1 0,0-1 0,0 1 0,-1-1 0,1 1 0,0-1 0,1 0 1,12-9 64,1 0 0,-2-1 1,1 0-1,-2-1 0,1 0 1,-2-1-1,0-1 0,0 0 1,-1 0-1,-1-1 1,-1 0-1,9-20 0,2-8 47,-2-1 1,-2 0-1,16-74 0,-2-138 997,-31 225-702,2 30-412,0 0 1,0 1-1,-1-1 0,1 0 0,0 1 0,-1-1 0,1 1 1,0-1-1,-1 1 0,1-1 0,-1 1 0,1-1 0,-1 1 1,1-1-1,-1 1 0,1-1 0,-1 1 0,0 0 0,1-1 1,-1 1-1,0 0 0,1 0 0,-1-1 0,1 1 1,-1 0-1,0 0 0,0 0 0,1 0 0,-1 0 0,-1 0 1,-1 0 237,2 6-224,1 0 0,-1-1 0,1 1 0,1 0 0,-1 0 0,1 0 0,0 0 0,0-1 0,0 1-1,1 0 1,0-1 0,0 0 0,0 1 0,1-1 0,0 0 0,0 0 0,0 0 0,0 0 0,1-1 0,0 1 0,0-1 0,0 0 0,1 0-1,7 5 1,8 6 11,1-1 0,0-1 0,1-1 0,31 13 0,-2-4-95,1-3 0,1-2 0,1-2 0,84 10 0,-60-16-210,0-4 0,129-10 0,-44-13-1600,-1-8 1,228-69-1,-234 48-2051,-99 29 1607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8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A348-C496-43E4-A8DF-7AB67B8A58E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16C7-FCBD-487F-A631-83064EDF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3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A348-C496-43E4-A8DF-7AB67B8A58E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16C7-FCBD-487F-A631-83064EDF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A348-C496-43E4-A8DF-7AB67B8A58E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16C7-FCBD-487F-A631-83064EDF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2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A348-C496-43E4-A8DF-7AB67B8A58E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16C7-FCBD-487F-A631-83064EDF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6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A348-C496-43E4-A8DF-7AB67B8A58E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16C7-FCBD-487F-A631-83064EDF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0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A348-C496-43E4-A8DF-7AB67B8A58E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16C7-FCBD-487F-A631-83064EDF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A348-C496-43E4-A8DF-7AB67B8A58E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16C7-FCBD-487F-A631-83064EDF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A348-C496-43E4-A8DF-7AB67B8A58E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16C7-FCBD-487F-A631-83064EDF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0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A348-C496-43E4-A8DF-7AB67B8A58E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16C7-FCBD-487F-A631-83064EDF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9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A348-C496-43E4-A8DF-7AB67B8A58E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16C7-FCBD-487F-A631-83064EDF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2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AA348-C496-43E4-A8DF-7AB67B8A58E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16C7-FCBD-487F-A631-83064EDF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2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5.xml"/><Relationship Id="rId3" Type="http://schemas.microsoft.com/office/2007/relationships/hdphoto" Target="../media/hdphoto1.wdp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jpeg"/><Relationship Id="rId9" Type="http://schemas.openxmlformats.org/officeDocument/2006/relationships/customXml" Target="../ink/ink3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25" y="0"/>
            <a:ext cx="999172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A2098B-2A1F-42BF-A8D4-EB69CE67DB45}"/>
              </a:ext>
            </a:extLst>
          </p:cNvPr>
          <p:cNvSpPr txBox="1"/>
          <p:nvPr/>
        </p:nvSpPr>
        <p:spPr>
          <a:xfrm>
            <a:off x="2268643" y="904875"/>
            <a:ext cx="53687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DIPLOM</a:t>
            </a:r>
            <a:r>
              <a:rPr lang="ro-RO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PARTICIPARE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33636-E888-4F29-9074-A5D7EA207538}"/>
              </a:ext>
            </a:extLst>
          </p:cNvPr>
          <p:cNvSpPr txBox="1"/>
          <p:nvPr/>
        </p:nvSpPr>
        <p:spPr>
          <a:xfrm>
            <a:off x="4664878" y="2648362"/>
            <a:ext cx="4381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 ACORD</a:t>
            </a:r>
            <a:r>
              <a:rPr lang="ro-RO" sz="2200" b="1" dirty="0"/>
              <a:t>Ă</a:t>
            </a:r>
            <a:r>
              <a:rPr lang="en-US" sz="2200" b="1" dirty="0"/>
              <a:t> DOMNULUI / DOAMNEI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DFCF0-91E6-419D-AE67-87953C08E6CA}"/>
              </a:ext>
            </a:extLst>
          </p:cNvPr>
          <p:cNvSpPr txBox="1"/>
          <p:nvPr/>
        </p:nvSpPr>
        <p:spPr>
          <a:xfrm>
            <a:off x="3931788" y="3305871"/>
            <a:ext cx="62143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03989E"/>
                </a:solidFill>
                <a:latin typeface="Oswald" pitchFamily="2" charset="0"/>
              </a:rPr>
              <a:t>ANDREI NICOLAE</a:t>
            </a:r>
            <a:endParaRPr lang="en-US" sz="6000" dirty="0">
              <a:solidFill>
                <a:srgbClr val="03989E"/>
              </a:solidFill>
              <a:latin typeface="Oswald" pitchFamily="2" charset="0"/>
            </a:endParaRPr>
          </a:p>
          <a:p>
            <a:pPr algn="ctr"/>
            <a:r>
              <a:rPr lang="en-US" sz="5000" dirty="0">
                <a:solidFill>
                  <a:srgbClr val="03989E"/>
                </a:solidFill>
                <a:latin typeface="Oswald" pitchFamily="2" charset="0"/>
              </a:rPr>
              <a:t>LAZAR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7C646-C24F-46F6-BC6D-AA9EA2AA7059}"/>
              </a:ext>
            </a:extLst>
          </p:cNvPr>
          <p:cNvSpPr txBox="1"/>
          <p:nvPr/>
        </p:nvSpPr>
        <p:spPr>
          <a:xfrm>
            <a:off x="5422527" y="5306668"/>
            <a:ext cx="4235824" cy="149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 err="1">
                <a:latin typeface="Lato" panose="020F0502020204030203" pitchFamily="34" charset="0"/>
              </a:rPr>
              <a:t>Pentru</a:t>
            </a:r>
            <a:r>
              <a:rPr lang="en-US" sz="1600" dirty="0">
                <a:latin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</a:rPr>
              <a:t>participarea</a:t>
            </a:r>
            <a:r>
              <a:rPr lang="en-US" sz="1600" dirty="0">
                <a:latin typeface="Lato" panose="020F0502020204030203" pitchFamily="34" charset="0"/>
              </a:rPr>
              <a:t> la </a:t>
            </a:r>
            <a:r>
              <a:rPr lang="en-US" sz="1600" dirty="0" err="1">
                <a:latin typeface="Lato" panose="020F0502020204030203" pitchFamily="34" charset="0"/>
              </a:rPr>
              <a:t>cursul</a:t>
            </a:r>
            <a:endParaRPr lang="en-US" sz="1600" dirty="0">
              <a:latin typeface="Lato" panose="020F0502020204030203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2000" b="1" dirty="0">
                <a:latin typeface="Lato" panose="020F0502020204030203" pitchFamily="34" charset="0"/>
              </a:rPr>
              <a:t>REPORTING &amp; CUBES WITH </a:t>
            </a:r>
            <a:r>
              <a:rPr lang="en-US" sz="2000" b="1">
                <a:latin typeface="Lato" panose="020F0502020204030203" pitchFamily="34" charset="0"/>
              </a:rPr>
              <a:t>SSRS AND </a:t>
            </a:r>
            <a:r>
              <a:rPr lang="en-US" sz="2000" b="1" dirty="0">
                <a:latin typeface="Lato" panose="020F0502020204030203" pitchFamily="34" charset="0"/>
              </a:rPr>
              <a:t>SSAS </a:t>
            </a:r>
          </a:p>
          <a:p>
            <a:pPr>
              <a:lnSpc>
                <a:spcPct val="130000"/>
              </a:lnSpc>
            </a:pPr>
            <a:r>
              <a:rPr lang="ro-RO" sz="1600" dirty="0">
                <a:latin typeface="Lato" panose="020F0502020204030203" pitchFamily="34" charset="0"/>
              </a:rPr>
              <a:t>în </a:t>
            </a:r>
            <a:r>
              <a:rPr lang="en-US" sz="1600" dirty="0" err="1">
                <a:latin typeface="Lato" panose="020F0502020204030203" pitchFamily="34" charset="0"/>
              </a:rPr>
              <a:t>Noiembrie</a:t>
            </a:r>
            <a:r>
              <a:rPr lang="ro-RO" sz="1600" dirty="0">
                <a:latin typeface="Lato" panose="020F0502020204030203" pitchFamily="34" charset="0"/>
              </a:rPr>
              <a:t> 2020</a:t>
            </a:r>
            <a:endParaRPr lang="en-US" sz="1600" dirty="0">
              <a:latin typeface="Lato" panose="020F050202020403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E7567A-3547-4F91-8E98-3B9C00C2D58A}"/>
              </a:ext>
            </a:extLst>
          </p:cNvPr>
          <p:cNvGrpSpPr/>
          <p:nvPr/>
        </p:nvGrpSpPr>
        <p:grpSpPr>
          <a:xfrm>
            <a:off x="537881" y="4899435"/>
            <a:ext cx="2329143" cy="903962"/>
            <a:chOff x="537882" y="4679576"/>
            <a:chExt cx="2181174" cy="63462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B93C1C8-635D-47B8-9CD7-2B79EE714767}"/>
                </a:ext>
              </a:extLst>
            </p:cNvPr>
            <p:cNvCxnSpPr/>
            <p:nvPr/>
          </p:nvCxnSpPr>
          <p:spPr>
            <a:xfrm flipV="1">
              <a:off x="537882" y="4679576"/>
              <a:ext cx="2181174" cy="13448"/>
            </a:xfrm>
            <a:prstGeom prst="line">
              <a:avLst/>
            </a:prstGeom>
            <a:ln w="57150">
              <a:solidFill>
                <a:srgbClr val="0398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5149E3-8177-40DD-978A-3AC80B7BE3D6}"/>
                </a:ext>
              </a:extLst>
            </p:cNvPr>
            <p:cNvSpPr txBox="1"/>
            <p:nvPr/>
          </p:nvSpPr>
          <p:spPr>
            <a:xfrm>
              <a:off x="537882" y="4814047"/>
              <a:ext cx="2181174" cy="25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3989E"/>
                  </a:solidFill>
                  <a:latin typeface="Oswald" pitchFamily="2" charset="0"/>
                </a:rPr>
                <a:t>ANDREI TUDORACHE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97ABBC-418F-4D88-B992-55FD258B0760}"/>
                </a:ext>
              </a:extLst>
            </p:cNvPr>
            <p:cNvSpPr txBox="1"/>
            <p:nvPr/>
          </p:nvSpPr>
          <p:spPr>
            <a:xfrm>
              <a:off x="537882" y="5119736"/>
              <a:ext cx="1344706" cy="19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Lato" panose="020F0502020204030203" pitchFamily="34" charset="0"/>
                </a:rPr>
                <a:t>Formator</a:t>
              </a:r>
            </a:p>
          </p:txBody>
        </p:sp>
      </p:grp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66C3E592-AAD2-45B7-A5A1-54529D9F49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6913"/>
            <a:ext cx="3238500" cy="49876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DC7AF41F-6850-44B1-89BE-682BDEA0C152}"/>
              </a:ext>
            </a:extLst>
          </p:cNvPr>
          <p:cNvGrpSpPr/>
          <p:nvPr/>
        </p:nvGrpSpPr>
        <p:grpSpPr>
          <a:xfrm>
            <a:off x="1423575" y="5445933"/>
            <a:ext cx="1340640" cy="407160"/>
            <a:chOff x="1459774" y="5508746"/>
            <a:chExt cx="1340640" cy="40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79B7F38-8A18-42A8-A7D6-F5B6E16CA4FA}"/>
                    </a:ext>
                  </a:extLst>
                </p14:cNvPr>
                <p14:cNvContentPartPr/>
                <p14:nvPr/>
              </p14:nvContentPartPr>
              <p14:xfrm>
                <a:off x="1531774" y="5508746"/>
                <a:ext cx="154080" cy="353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79B7F38-8A18-42A8-A7D6-F5B6E16CA4F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22774" y="5499746"/>
                  <a:ext cx="1717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FACD6B4-E03D-4FE4-A402-C1187700CA58}"/>
                    </a:ext>
                  </a:extLst>
                </p14:cNvPr>
                <p14:cNvContentPartPr/>
                <p14:nvPr/>
              </p14:nvContentPartPr>
              <p14:xfrm>
                <a:off x="1459774" y="5680466"/>
                <a:ext cx="291240" cy="172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FACD6B4-E03D-4FE4-A402-C1187700CA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50763" y="5671466"/>
                  <a:ext cx="308902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C44F0B6-A6F6-4866-8B2F-494BD25DCAB0}"/>
                    </a:ext>
                  </a:extLst>
                </p14:cNvPr>
                <p14:cNvContentPartPr/>
                <p14:nvPr/>
              </p14:nvContentPartPr>
              <p14:xfrm>
                <a:off x="1655254" y="5564186"/>
                <a:ext cx="198720" cy="351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C44F0B6-A6F6-4866-8B2F-494BD25DCAB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46254" y="5555177"/>
                  <a:ext cx="216360" cy="369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A03A786-9590-49FC-A3E7-950EC79BA174}"/>
                    </a:ext>
                  </a:extLst>
                </p14:cNvPr>
                <p14:cNvContentPartPr/>
                <p14:nvPr/>
              </p14:nvContentPartPr>
              <p14:xfrm>
                <a:off x="1797094" y="5735906"/>
                <a:ext cx="184320" cy="119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A03A786-9590-49FC-A3E7-950EC79BA17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88094" y="5726906"/>
                  <a:ext cx="201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0394B20-F082-49D3-8149-B69D61F828F4}"/>
                    </a:ext>
                  </a:extLst>
                </p14:cNvPr>
                <p14:cNvContentPartPr/>
                <p14:nvPr/>
              </p14:nvContentPartPr>
              <p14:xfrm>
                <a:off x="2039014" y="5544026"/>
                <a:ext cx="761400" cy="28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0394B20-F082-49D3-8149-B69D61F828F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30018" y="5535026"/>
                  <a:ext cx="779032" cy="30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0697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4372</TotalTime>
  <Words>30</Words>
  <Application>Microsoft Office PowerPoint</Application>
  <PresentationFormat>A4 Paper (210x297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Oswald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OFERA</dc:title>
  <dc:creator>DEGERATU.Gabriela</dc:creator>
  <cp:lastModifiedBy>Andrei Tudorache</cp:lastModifiedBy>
  <cp:revision>26</cp:revision>
  <dcterms:created xsi:type="dcterms:W3CDTF">2020-09-25T05:40:22Z</dcterms:created>
  <dcterms:modified xsi:type="dcterms:W3CDTF">2020-11-23T23:15:26Z</dcterms:modified>
</cp:coreProperties>
</file>