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96" r:id="rId5"/>
    <p:sldId id="287" r:id="rId6"/>
    <p:sldId id="297" r:id="rId7"/>
    <p:sldId id="298" r:id="rId8"/>
    <p:sldId id="299" r:id="rId9"/>
    <p:sldId id="300" r:id="rId10"/>
    <p:sldId id="273" r:id="rId11"/>
    <p:sldId id="284" r:id="rId12"/>
    <p:sldId id="285" r:id="rId13"/>
    <p:sldId id="286" r:id="rId14"/>
    <p:sldId id="277" r:id="rId15"/>
    <p:sldId id="280" r:id="rId16"/>
    <p:sldId id="278" r:id="rId17"/>
    <p:sldId id="304" r:id="rId18"/>
    <p:sldId id="289" r:id="rId19"/>
    <p:sldId id="288" r:id="rId20"/>
    <p:sldId id="306" r:id="rId21"/>
    <p:sldId id="305" r:id="rId22"/>
    <p:sldId id="290" r:id="rId23"/>
    <p:sldId id="307" r:id="rId24"/>
    <p:sldId id="291" r:id="rId25"/>
    <p:sldId id="293"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00"/>
    <a:srgbClr val="800000"/>
    <a:srgbClr val="FFCC00"/>
    <a:srgbClr val="000099"/>
    <a:srgbClr val="660033"/>
    <a:srgbClr val="D6009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Fără stil, fără grilă">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 tematic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Fără stil, grilă tabel">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Stil mediu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87" autoAdjust="0"/>
    <p:restoredTop sz="94660"/>
  </p:normalViewPr>
  <p:slideViewPr>
    <p:cSldViewPr showGuides="1">
      <p:cViewPr varScale="1">
        <p:scale>
          <a:sx n="67" d="100"/>
          <a:sy n="67" d="100"/>
        </p:scale>
        <p:origin x="332" y="5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396FE7-4DBE-4624-9578-4822F6B35098}" type="doc">
      <dgm:prSet loTypeId="urn:microsoft.com/office/officeart/2005/8/layout/vList6" loCatId="list" qsTypeId="urn:microsoft.com/office/officeart/2005/8/quickstyle/simple5" qsCatId="simple" csTypeId="urn:microsoft.com/office/officeart/2005/8/colors/accent1_2" csCatId="accent1" phldr="1"/>
      <dgm:spPr/>
      <dgm:t>
        <a:bodyPr/>
        <a:lstStyle/>
        <a:p>
          <a:endParaRPr lang="en-US"/>
        </a:p>
      </dgm:t>
    </dgm:pt>
    <dgm:pt modelId="{9A2A68BC-C418-4EEF-B030-99361D0CD2AC}">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a:latin typeface="Calibri" pitchFamily="34" charset="0"/>
            </a:rPr>
            <a:t>Limbaj orientat pe obiecte</a:t>
          </a:r>
          <a:endParaRPr lang="en-US" dirty="0">
            <a:latin typeface="Calibri" pitchFamily="34" charset="0"/>
          </a:endParaRPr>
        </a:p>
      </dgm:t>
    </dgm:pt>
    <dgm:pt modelId="{E39A34EE-F3A5-42BC-8841-8FFD5830855C}" type="parTrans" cxnId="{423B9613-B975-459C-9E42-D7D713B1353E}">
      <dgm:prSet/>
      <dgm:spPr/>
      <dgm:t>
        <a:bodyPr/>
        <a:lstStyle/>
        <a:p>
          <a:endParaRPr lang="en-US"/>
        </a:p>
      </dgm:t>
    </dgm:pt>
    <dgm:pt modelId="{2546D9CD-4D22-47A3-ABA2-98F43D9D8691}" type="sibTrans" cxnId="{423B9613-B975-459C-9E42-D7D713B1353E}">
      <dgm:prSet/>
      <dgm:spPr/>
      <dgm:t>
        <a:bodyPr/>
        <a:lstStyle/>
        <a:p>
          <a:endParaRPr lang="en-US"/>
        </a:p>
      </dgm:t>
    </dgm:pt>
    <dgm:pt modelId="{6DE6F446-A8FF-43C6-8E51-F59AC69CFC0F}">
      <dgm:prSet phldrT="[Text]" custT="1"/>
      <dgm:spPr>
        <a:solidFill>
          <a:srgbClr val="0070C0">
            <a:alpha val="89804"/>
          </a:srgbClr>
        </a:solidFill>
      </dgm:spPr>
      <dgm:t>
        <a:bodyPr/>
        <a:lstStyle/>
        <a:p>
          <a:r>
            <a:rPr lang="ro-RO" sz="1800" b="1" dirty="0">
              <a:solidFill>
                <a:schemeClr val="bg1"/>
              </a:solidFill>
              <a:latin typeface="Calibri" pitchFamily="34" charset="0"/>
            </a:rPr>
            <a:t>Orice program conține cel puțin o clasă</a:t>
          </a:r>
          <a:endParaRPr lang="en-US" sz="1800" b="1" dirty="0">
            <a:solidFill>
              <a:schemeClr val="bg1"/>
            </a:solidFill>
            <a:latin typeface="Calibri" pitchFamily="34" charset="0"/>
          </a:endParaRPr>
        </a:p>
      </dgm:t>
    </dgm:pt>
    <dgm:pt modelId="{4B42A4DD-DAB7-450C-9721-091F500FADB0}" type="parTrans" cxnId="{2CA71421-EF19-4FEB-B7FA-A883788EA9E8}">
      <dgm:prSet/>
      <dgm:spPr/>
      <dgm:t>
        <a:bodyPr/>
        <a:lstStyle/>
        <a:p>
          <a:endParaRPr lang="en-US"/>
        </a:p>
      </dgm:t>
    </dgm:pt>
    <dgm:pt modelId="{F5A22EC4-C727-4FB4-AC40-63DEDEDB4DD4}" type="sibTrans" cxnId="{2CA71421-EF19-4FEB-B7FA-A883788EA9E8}">
      <dgm:prSet/>
      <dgm:spPr/>
      <dgm:t>
        <a:bodyPr/>
        <a:lstStyle/>
        <a:p>
          <a:endParaRPr lang="en-US"/>
        </a:p>
      </dgm:t>
    </dgm:pt>
    <dgm:pt modelId="{DA013BC8-C4E1-4573-9D5B-1555B3F149DC}">
      <dgm:prSet phldrT="[Text]" custT="1"/>
      <dgm:spPr>
        <a:solidFill>
          <a:srgbClr val="0070C0">
            <a:alpha val="89804"/>
          </a:srgbClr>
        </a:solidFill>
      </dgm:spPr>
      <dgm:t>
        <a:bodyPr/>
        <a:lstStyle/>
        <a:p>
          <a:r>
            <a:rPr lang="ro-RO" sz="1800" b="1" dirty="0">
              <a:solidFill>
                <a:schemeClr val="bg1"/>
              </a:solidFill>
              <a:latin typeface="Calibri" pitchFamily="34" charset="0"/>
            </a:rPr>
            <a:t>Nu mai există funcții independente</a:t>
          </a:r>
          <a:endParaRPr lang="en-US" sz="1800" b="1" dirty="0">
            <a:solidFill>
              <a:schemeClr val="bg1"/>
            </a:solidFill>
            <a:latin typeface="Calibri" pitchFamily="34" charset="0"/>
          </a:endParaRPr>
        </a:p>
      </dgm:t>
    </dgm:pt>
    <dgm:pt modelId="{0410BA86-8986-4151-B070-CDFE2AC82304}" type="parTrans" cxnId="{26D6BF20-58AF-449D-96F2-3D913B7F3C2D}">
      <dgm:prSet/>
      <dgm:spPr/>
      <dgm:t>
        <a:bodyPr/>
        <a:lstStyle/>
        <a:p>
          <a:endParaRPr lang="en-US"/>
        </a:p>
      </dgm:t>
    </dgm:pt>
    <dgm:pt modelId="{0F58E59B-69D2-4E35-A20D-2404F7B64D14}" type="sibTrans" cxnId="{26D6BF20-58AF-449D-96F2-3D913B7F3C2D}">
      <dgm:prSet/>
      <dgm:spPr/>
      <dgm:t>
        <a:bodyPr/>
        <a:lstStyle/>
        <a:p>
          <a:endParaRPr lang="en-US"/>
        </a:p>
      </dgm:t>
    </dgm:pt>
    <dgm:pt modelId="{A5D728E9-115E-4239-940F-620C83D5EB7F}">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a:latin typeface="Calibri" pitchFamily="34" charset="0"/>
            </a:rPr>
            <a:t>Simplu</a:t>
          </a:r>
          <a:endParaRPr lang="en-US" dirty="0">
            <a:latin typeface="Calibri" pitchFamily="34" charset="0"/>
          </a:endParaRPr>
        </a:p>
      </dgm:t>
    </dgm:pt>
    <dgm:pt modelId="{BFDB3891-A81C-4D43-968F-BFD74C36643E}" type="parTrans" cxnId="{4978CFD0-D782-49AE-9573-AF276A97BCD9}">
      <dgm:prSet/>
      <dgm:spPr/>
      <dgm:t>
        <a:bodyPr/>
        <a:lstStyle/>
        <a:p>
          <a:endParaRPr lang="en-US"/>
        </a:p>
      </dgm:t>
    </dgm:pt>
    <dgm:pt modelId="{760D98B7-D265-45BB-8FD9-CCFEDC788793}" type="sibTrans" cxnId="{4978CFD0-D782-49AE-9573-AF276A97BCD9}">
      <dgm:prSet/>
      <dgm:spPr/>
      <dgm:t>
        <a:bodyPr/>
        <a:lstStyle/>
        <a:p>
          <a:endParaRPr lang="en-US"/>
        </a:p>
      </dgm:t>
    </dgm:pt>
    <dgm:pt modelId="{19C6F486-B094-4E1A-8306-27E1203BB747}">
      <dgm:prSet phldrT="[Text]" custT="1"/>
      <dgm:spPr>
        <a:solidFill>
          <a:srgbClr val="0070C0">
            <a:alpha val="89804"/>
          </a:srgbClr>
        </a:solidFill>
      </dgm:spPr>
      <dgm:t>
        <a:bodyPr/>
        <a:lstStyle/>
        <a:p>
          <a:pPr algn="just"/>
          <a:r>
            <a:rPr lang="ro-RO" sz="1800" b="1" dirty="0">
              <a:solidFill>
                <a:schemeClr val="bg1"/>
              </a:solidFill>
              <a:latin typeface="Calibri" pitchFamily="34" charset="0"/>
            </a:rPr>
            <a:t>Au fost eliminate concepte precum: pointeri, supraîncărcarea operatorilor, moștenirea multiplă, structuri/uniuni etc.</a:t>
          </a:r>
          <a:endParaRPr lang="en-US" sz="1800" b="1" dirty="0">
            <a:solidFill>
              <a:schemeClr val="bg1"/>
            </a:solidFill>
            <a:latin typeface="Calibri" pitchFamily="34" charset="0"/>
          </a:endParaRPr>
        </a:p>
      </dgm:t>
    </dgm:pt>
    <dgm:pt modelId="{1C2EEC56-CFFE-4021-AF6D-C2F6AF8D5AE2}" type="parTrans" cxnId="{1212A8CA-01C7-4123-B371-902CA6633CE8}">
      <dgm:prSet/>
      <dgm:spPr/>
      <dgm:t>
        <a:bodyPr/>
        <a:lstStyle/>
        <a:p>
          <a:endParaRPr lang="en-US"/>
        </a:p>
      </dgm:t>
    </dgm:pt>
    <dgm:pt modelId="{E78C7C5F-BD1A-4F58-93C0-5569E18F09AD}" type="sibTrans" cxnId="{1212A8CA-01C7-4123-B371-902CA6633CE8}">
      <dgm:prSet/>
      <dgm:spPr/>
      <dgm:t>
        <a:bodyPr/>
        <a:lstStyle/>
        <a:p>
          <a:endParaRPr lang="en-US"/>
        </a:p>
      </dgm:t>
    </dgm:pt>
    <dgm:pt modelId="{DF734A61-C73F-44C7-9AF9-4C678CB8BFB3}">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a:latin typeface="Calibri" pitchFamily="34" charset="0"/>
            </a:rPr>
            <a:t>Permite programarea concurentă și distribuită</a:t>
          </a:r>
          <a:endParaRPr lang="en-US" dirty="0">
            <a:latin typeface="Calibri" pitchFamily="34" charset="0"/>
          </a:endParaRPr>
        </a:p>
      </dgm:t>
    </dgm:pt>
    <dgm:pt modelId="{0E5C7606-E00E-41E6-8AB7-2DA2A558A18C}" type="parTrans" cxnId="{F7E1C0FB-D3C7-44D0-9B53-2248BA8C40F3}">
      <dgm:prSet/>
      <dgm:spPr/>
      <dgm:t>
        <a:bodyPr/>
        <a:lstStyle/>
        <a:p>
          <a:endParaRPr lang="en-US"/>
        </a:p>
      </dgm:t>
    </dgm:pt>
    <dgm:pt modelId="{2C9BC7EC-F989-46BA-BDB2-B1154823DE25}" type="sibTrans" cxnId="{F7E1C0FB-D3C7-44D0-9B53-2248BA8C40F3}">
      <dgm:prSet/>
      <dgm:spPr/>
      <dgm:t>
        <a:bodyPr/>
        <a:lstStyle/>
        <a:p>
          <a:endParaRPr lang="en-US"/>
        </a:p>
      </dgm:t>
    </dgm:pt>
    <dgm:pt modelId="{59851BE2-E43E-4259-8C49-F89F7E8E6BE1}">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a:latin typeface="Calibri" pitchFamily="34" charset="0"/>
            </a:rPr>
            <a:t>Robust</a:t>
          </a:r>
          <a:endParaRPr lang="en-US" dirty="0">
            <a:latin typeface="Calibri" pitchFamily="34" charset="0"/>
          </a:endParaRPr>
        </a:p>
      </dgm:t>
    </dgm:pt>
    <dgm:pt modelId="{89EF041F-3B06-4DAE-85E2-26853DF88BB8}" type="parTrans" cxnId="{95F2A819-ED66-4763-80F6-BC1A6BB20D3B}">
      <dgm:prSet/>
      <dgm:spPr/>
      <dgm:t>
        <a:bodyPr/>
        <a:lstStyle/>
        <a:p>
          <a:endParaRPr lang="en-US"/>
        </a:p>
      </dgm:t>
    </dgm:pt>
    <dgm:pt modelId="{5205B563-3DDF-49A2-9157-A953A4A400C5}" type="sibTrans" cxnId="{95F2A819-ED66-4763-80F6-BC1A6BB20D3B}">
      <dgm:prSet/>
      <dgm:spPr/>
      <dgm:t>
        <a:bodyPr/>
        <a:lstStyle/>
        <a:p>
          <a:endParaRPr lang="en-US"/>
        </a:p>
      </dgm:t>
    </dgm:pt>
    <dgm:pt modelId="{298FCBBE-E9DD-4203-A3F0-EF09282917FB}">
      <dgm:prSet phldrT="[Text]">
        <dgm:style>
          <a:lnRef idx="1">
            <a:schemeClr val="accent5"/>
          </a:lnRef>
          <a:fillRef idx="3">
            <a:schemeClr val="accent5"/>
          </a:fillRef>
          <a:effectRef idx="2">
            <a:schemeClr val="accent5"/>
          </a:effectRef>
          <a:fontRef idx="minor">
            <a:schemeClr val="lt1"/>
          </a:fontRef>
        </dgm:style>
      </dgm:prSet>
      <dgm:spPr>
        <a:solidFill>
          <a:srgbClr val="000099"/>
        </a:solidFill>
      </dgm:spPr>
      <dgm:t>
        <a:bodyPr/>
        <a:lstStyle/>
        <a:p>
          <a:r>
            <a:rPr lang="ro-RO" dirty="0">
              <a:latin typeface="Calibri" pitchFamily="34" charset="0"/>
            </a:rPr>
            <a:t>Sigur</a:t>
          </a:r>
          <a:endParaRPr lang="en-US" dirty="0">
            <a:latin typeface="Calibri" pitchFamily="34" charset="0"/>
          </a:endParaRPr>
        </a:p>
      </dgm:t>
    </dgm:pt>
    <dgm:pt modelId="{ED0BDFC6-E74F-4410-A8F6-8DE949EC2F71}" type="parTrans" cxnId="{D6D163D1-0494-4F04-A7AF-DD6CEDD84EA9}">
      <dgm:prSet/>
      <dgm:spPr/>
      <dgm:t>
        <a:bodyPr/>
        <a:lstStyle/>
        <a:p>
          <a:endParaRPr lang="en-US"/>
        </a:p>
      </dgm:t>
    </dgm:pt>
    <dgm:pt modelId="{69F38159-19EE-4088-8A36-3A599CEEA1F6}" type="sibTrans" cxnId="{D6D163D1-0494-4F04-A7AF-DD6CEDD84EA9}">
      <dgm:prSet/>
      <dgm:spPr/>
      <dgm:t>
        <a:bodyPr/>
        <a:lstStyle/>
        <a:p>
          <a:endParaRPr lang="en-US"/>
        </a:p>
      </dgm:t>
    </dgm:pt>
    <dgm:pt modelId="{A52AF8B9-CF78-4BC9-9F07-EE9294233580}">
      <dgm:prSet phldrT="[Text]" custT="1"/>
      <dgm:spPr>
        <a:solidFill>
          <a:srgbClr val="0070C0">
            <a:alpha val="89804"/>
          </a:srgbClr>
        </a:solidFill>
      </dgm:spPr>
      <dgm:t>
        <a:bodyPr/>
        <a:lstStyle/>
        <a:p>
          <a:pPr algn="just">
            <a:lnSpc>
              <a:spcPct val="100000"/>
            </a:lnSpc>
            <a:spcAft>
              <a:spcPts val="0"/>
            </a:spcAft>
          </a:pPr>
          <a:r>
            <a:rPr lang="ro-RO" sz="1700" b="1" dirty="0">
              <a:solidFill>
                <a:schemeClr val="bg1"/>
              </a:solidFill>
              <a:latin typeface="Calibri" pitchFamily="34" charset="0"/>
            </a:rPr>
            <a:t>Management automat al memoriei</a:t>
          </a:r>
          <a:endParaRPr lang="en-US" sz="1700" b="1" dirty="0">
            <a:solidFill>
              <a:schemeClr val="bg1"/>
            </a:solidFill>
            <a:latin typeface="Calibri" pitchFamily="34" charset="0"/>
          </a:endParaRPr>
        </a:p>
      </dgm:t>
    </dgm:pt>
    <dgm:pt modelId="{E169F0A3-8570-44DB-9203-1B6633F55EDD}" type="parTrans" cxnId="{5339AB44-0BDC-485C-9980-7BBFC4BA3A1F}">
      <dgm:prSet/>
      <dgm:spPr/>
      <dgm:t>
        <a:bodyPr/>
        <a:lstStyle/>
        <a:p>
          <a:endParaRPr lang="en-US"/>
        </a:p>
      </dgm:t>
    </dgm:pt>
    <dgm:pt modelId="{9F3A2687-E9E7-4CBA-8FB5-D96CA81FC8F8}" type="sibTrans" cxnId="{5339AB44-0BDC-485C-9980-7BBFC4BA3A1F}">
      <dgm:prSet/>
      <dgm:spPr/>
      <dgm:t>
        <a:bodyPr/>
        <a:lstStyle/>
        <a:p>
          <a:endParaRPr lang="en-US"/>
        </a:p>
      </dgm:t>
    </dgm:pt>
    <dgm:pt modelId="{801997A2-251F-49E8-A0CC-B3DC4CFC6F21}">
      <dgm:prSet phldrT="[Text]" custT="1"/>
      <dgm:spPr>
        <a:solidFill>
          <a:srgbClr val="0070C0">
            <a:alpha val="89804"/>
          </a:srgbClr>
        </a:solidFill>
      </dgm:spPr>
      <dgm:t>
        <a:bodyPr/>
        <a:lstStyle/>
        <a:p>
          <a:pPr algn="just">
            <a:lnSpc>
              <a:spcPct val="100000"/>
            </a:lnSpc>
            <a:spcAft>
              <a:spcPts val="0"/>
            </a:spcAft>
          </a:pPr>
          <a:r>
            <a:rPr lang="ro-RO" sz="1700" b="1" dirty="0" err="1">
              <a:solidFill>
                <a:schemeClr val="bg1"/>
              </a:solidFill>
              <a:latin typeface="Calibri" pitchFamily="34" charset="0"/>
            </a:rPr>
            <a:t>Strong</a:t>
          </a:r>
          <a:r>
            <a:rPr lang="ro-RO" sz="1700" b="1" dirty="0">
              <a:solidFill>
                <a:schemeClr val="bg1"/>
              </a:solidFill>
              <a:latin typeface="Calibri" pitchFamily="34" charset="0"/>
            </a:rPr>
            <a:t> </a:t>
          </a:r>
          <a:r>
            <a:rPr lang="ro-RO" sz="1700" b="1" dirty="0" err="1">
              <a:solidFill>
                <a:schemeClr val="bg1"/>
              </a:solidFill>
              <a:latin typeface="Calibri" pitchFamily="34" charset="0"/>
            </a:rPr>
            <a:t>data-typed</a:t>
          </a:r>
          <a:endParaRPr lang="en-US" sz="1700" b="1" dirty="0">
            <a:solidFill>
              <a:schemeClr val="bg1"/>
            </a:solidFill>
            <a:latin typeface="Calibri" pitchFamily="34" charset="0"/>
          </a:endParaRPr>
        </a:p>
      </dgm:t>
    </dgm:pt>
    <dgm:pt modelId="{9072D506-A23B-497A-8ED4-56C495B87565}" type="parTrans" cxnId="{45A7C067-C352-4ECB-8D11-0A5FAE3E3533}">
      <dgm:prSet/>
      <dgm:spPr/>
      <dgm:t>
        <a:bodyPr/>
        <a:lstStyle/>
        <a:p>
          <a:endParaRPr lang="en-US"/>
        </a:p>
      </dgm:t>
    </dgm:pt>
    <dgm:pt modelId="{D1514CD3-2388-49F9-9629-2E61528128AA}" type="sibTrans" cxnId="{45A7C067-C352-4ECB-8D11-0A5FAE3E3533}">
      <dgm:prSet/>
      <dgm:spPr/>
      <dgm:t>
        <a:bodyPr/>
        <a:lstStyle/>
        <a:p>
          <a:endParaRPr lang="en-US"/>
        </a:p>
      </dgm:t>
    </dgm:pt>
    <dgm:pt modelId="{F07D605B-F54F-48E2-B173-D1B18C46C366}">
      <dgm:prSet phldrT="[Text]" custT="1"/>
      <dgm:spPr>
        <a:solidFill>
          <a:srgbClr val="0070C0">
            <a:alpha val="89804"/>
          </a:srgbClr>
        </a:solidFill>
      </dgm:spPr>
      <dgm:t>
        <a:bodyPr/>
        <a:lstStyle/>
        <a:p>
          <a:pPr algn="just">
            <a:lnSpc>
              <a:spcPct val="100000"/>
            </a:lnSpc>
            <a:spcAft>
              <a:spcPts val="0"/>
            </a:spcAft>
          </a:pPr>
          <a:r>
            <a:rPr lang="ro-RO" sz="1700" b="1" dirty="0">
              <a:solidFill>
                <a:schemeClr val="bg1"/>
              </a:solidFill>
              <a:latin typeface="Calibri" pitchFamily="34" charset="0"/>
            </a:rPr>
            <a:t>Mecanism standard de tratare a excepțiilor</a:t>
          </a:r>
          <a:endParaRPr lang="en-US" sz="1700" b="1" dirty="0">
            <a:solidFill>
              <a:schemeClr val="bg1"/>
            </a:solidFill>
            <a:latin typeface="Calibri" pitchFamily="34" charset="0"/>
          </a:endParaRPr>
        </a:p>
      </dgm:t>
    </dgm:pt>
    <dgm:pt modelId="{81A83F4B-FD26-4500-A17C-C4118FED30B8}" type="parTrans" cxnId="{869A98D9-91D4-440B-B942-27268B2961B4}">
      <dgm:prSet/>
      <dgm:spPr/>
      <dgm:t>
        <a:bodyPr/>
        <a:lstStyle/>
        <a:p>
          <a:endParaRPr lang="en-US"/>
        </a:p>
      </dgm:t>
    </dgm:pt>
    <dgm:pt modelId="{FBA6C414-3D01-4482-B7DE-6614FFBED3B2}" type="sibTrans" cxnId="{869A98D9-91D4-440B-B942-27268B2961B4}">
      <dgm:prSet/>
      <dgm:spPr/>
      <dgm:t>
        <a:bodyPr/>
        <a:lstStyle/>
        <a:p>
          <a:endParaRPr lang="en-US"/>
        </a:p>
      </dgm:t>
    </dgm:pt>
    <dgm:pt modelId="{C74A7730-CDBA-430D-9D52-CD81723E98BA}">
      <dgm:prSet phldrT="[Text]" custT="1"/>
      <dgm:spPr>
        <a:solidFill>
          <a:srgbClr val="0070C0">
            <a:alpha val="89804"/>
          </a:srgbClr>
        </a:solidFill>
      </dgm:spPr>
      <dgm:t>
        <a:bodyPr/>
        <a:lstStyle/>
        <a:p>
          <a:r>
            <a:rPr lang="ro-RO" sz="1700" b="1" dirty="0">
              <a:solidFill>
                <a:schemeClr val="bg1"/>
              </a:solidFill>
              <a:latin typeface="Calibri" pitchFamily="34" charset="0"/>
            </a:rPr>
            <a:t>Securitatea platformei</a:t>
          </a:r>
          <a:endParaRPr lang="en-US" sz="1700" b="1" dirty="0">
            <a:solidFill>
              <a:schemeClr val="bg1"/>
            </a:solidFill>
            <a:latin typeface="Calibri" pitchFamily="34" charset="0"/>
          </a:endParaRPr>
        </a:p>
      </dgm:t>
    </dgm:pt>
    <dgm:pt modelId="{0EFBAA4F-7B32-426E-8DF8-CFF93E3ADD1A}" type="parTrans" cxnId="{F75FBB46-B86C-4DFC-B975-81ABF3CA43B1}">
      <dgm:prSet/>
      <dgm:spPr/>
      <dgm:t>
        <a:bodyPr/>
        <a:lstStyle/>
        <a:p>
          <a:endParaRPr lang="en-US"/>
        </a:p>
      </dgm:t>
    </dgm:pt>
    <dgm:pt modelId="{96E49534-6EB4-4F21-B0CC-2C7F8B28C562}" type="sibTrans" cxnId="{F75FBB46-B86C-4DFC-B975-81ABF3CA43B1}">
      <dgm:prSet/>
      <dgm:spPr/>
      <dgm:t>
        <a:bodyPr/>
        <a:lstStyle/>
        <a:p>
          <a:endParaRPr lang="en-US"/>
        </a:p>
      </dgm:t>
    </dgm:pt>
    <dgm:pt modelId="{F38B73F1-3030-4F0C-903C-EF403260B790}">
      <dgm:prSet phldrT="[Text]" custT="1"/>
      <dgm:spPr>
        <a:solidFill>
          <a:srgbClr val="0070C0">
            <a:alpha val="89804"/>
          </a:srgbClr>
        </a:solidFill>
      </dgm:spPr>
      <dgm:t>
        <a:bodyPr/>
        <a:lstStyle/>
        <a:p>
          <a:r>
            <a:rPr lang="ro-RO" sz="1700" b="1" dirty="0" err="1">
              <a:solidFill>
                <a:schemeClr val="bg1"/>
              </a:solidFill>
              <a:latin typeface="Calibri" pitchFamily="34" charset="0"/>
            </a:rPr>
            <a:t>Sandbox</a:t>
          </a:r>
          <a:endParaRPr lang="en-US" sz="1700" b="1" dirty="0">
            <a:solidFill>
              <a:schemeClr val="bg1"/>
            </a:solidFill>
            <a:latin typeface="Calibri" pitchFamily="34" charset="0"/>
          </a:endParaRPr>
        </a:p>
      </dgm:t>
    </dgm:pt>
    <dgm:pt modelId="{233D76D1-44A0-42C1-99F2-DF9340A49234}" type="parTrans" cxnId="{E64CE3F5-F334-4C3B-888E-D57200834B2B}">
      <dgm:prSet/>
      <dgm:spPr/>
      <dgm:t>
        <a:bodyPr/>
        <a:lstStyle/>
        <a:p>
          <a:endParaRPr lang="en-US"/>
        </a:p>
      </dgm:t>
    </dgm:pt>
    <dgm:pt modelId="{4B29DA64-DDE0-4E5D-8AC3-C288AD385F33}" type="sibTrans" cxnId="{E64CE3F5-F334-4C3B-888E-D57200834B2B}">
      <dgm:prSet/>
      <dgm:spPr/>
      <dgm:t>
        <a:bodyPr/>
        <a:lstStyle/>
        <a:p>
          <a:endParaRPr lang="en-US"/>
        </a:p>
      </dgm:t>
    </dgm:pt>
    <dgm:pt modelId="{7DD5BB2C-AE84-4BF9-B298-C4B89E0B35C5}">
      <dgm:prSet phldrT="[Text]" custT="1"/>
      <dgm:spPr>
        <a:solidFill>
          <a:srgbClr val="0070C0">
            <a:alpha val="89804"/>
          </a:srgbClr>
        </a:solidFill>
      </dgm:spPr>
      <dgm:t>
        <a:bodyPr/>
        <a:lstStyle/>
        <a:p>
          <a:r>
            <a:rPr lang="ro-RO" sz="1800" b="1" dirty="0">
              <a:solidFill>
                <a:schemeClr val="bg1"/>
              </a:solidFill>
              <a:latin typeface="Calibri" pitchFamily="34" charset="0"/>
            </a:rPr>
            <a:t>Suport nativ pentru fire de executare (</a:t>
          </a:r>
          <a:r>
            <a:rPr lang="ro-RO" sz="1800" b="1" dirty="0" err="1">
              <a:solidFill>
                <a:schemeClr val="bg1"/>
              </a:solidFill>
              <a:latin typeface="Calibri" pitchFamily="34" charset="0"/>
            </a:rPr>
            <a:t>thread-safe</a:t>
          </a:r>
          <a:r>
            <a:rPr lang="ro-RO" sz="1800" b="1" dirty="0">
              <a:solidFill>
                <a:schemeClr val="bg1"/>
              </a:solidFill>
              <a:latin typeface="Calibri" pitchFamily="34" charset="0"/>
            </a:rPr>
            <a:t>)</a:t>
          </a:r>
          <a:endParaRPr lang="en-US" sz="1800" b="1" dirty="0">
            <a:solidFill>
              <a:schemeClr val="bg1"/>
            </a:solidFill>
            <a:latin typeface="Calibri" pitchFamily="34" charset="0"/>
          </a:endParaRPr>
        </a:p>
      </dgm:t>
    </dgm:pt>
    <dgm:pt modelId="{0DD7DD3D-C875-412D-887A-CF071B36A5D4}" type="parTrans" cxnId="{BE61A24B-F464-4D47-8BA6-7CBAC3C7964F}">
      <dgm:prSet/>
      <dgm:spPr/>
      <dgm:t>
        <a:bodyPr/>
        <a:lstStyle/>
        <a:p>
          <a:endParaRPr lang="en-US"/>
        </a:p>
      </dgm:t>
    </dgm:pt>
    <dgm:pt modelId="{7970401C-F57F-4E59-BC10-0ACAB9AC801E}" type="sibTrans" cxnId="{BE61A24B-F464-4D47-8BA6-7CBAC3C7964F}">
      <dgm:prSet/>
      <dgm:spPr/>
      <dgm:t>
        <a:bodyPr/>
        <a:lstStyle/>
        <a:p>
          <a:endParaRPr lang="en-US"/>
        </a:p>
      </dgm:t>
    </dgm:pt>
    <dgm:pt modelId="{A01C71D4-8498-4F04-B128-598DC38D52BD}">
      <dgm:prSet phldrT="[Text]" custT="1"/>
      <dgm:spPr>
        <a:solidFill>
          <a:srgbClr val="0070C0">
            <a:alpha val="89804"/>
          </a:srgbClr>
        </a:solidFill>
      </dgm:spPr>
      <dgm:t>
        <a:bodyPr/>
        <a:lstStyle/>
        <a:p>
          <a:r>
            <a:rPr lang="ro-RO" sz="1800" b="1" dirty="0">
              <a:solidFill>
                <a:schemeClr val="bg1"/>
              </a:solidFill>
              <a:latin typeface="Calibri" pitchFamily="34" charset="0"/>
            </a:rPr>
            <a:t>Biblioteci care conțin primitive specifice</a:t>
          </a:r>
          <a:endParaRPr lang="en-US" sz="1800" b="1" dirty="0">
            <a:solidFill>
              <a:schemeClr val="bg1"/>
            </a:solidFill>
            <a:latin typeface="Calibri" pitchFamily="34" charset="0"/>
          </a:endParaRPr>
        </a:p>
      </dgm:t>
    </dgm:pt>
    <dgm:pt modelId="{0B55EBAB-29BA-4F8B-87B6-B5C57964E2BD}" type="parTrans" cxnId="{A7100B01-68CA-4C3D-9165-477ADE8E8D12}">
      <dgm:prSet/>
      <dgm:spPr/>
      <dgm:t>
        <a:bodyPr/>
        <a:lstStyle/>
        <a:p>
          <a:endParaRPr lang="en-US"/>
        </a:p>
      </dgm:t>
    </dgm:pt>
    <dgm:pt modelId="{7AD0C962-CCAE-428F-8CF8-9216B886F25B}" type="sibTrans" cxnId="{A7100B01-68CA-4C3D-9165-477ADE8E8D12}">
      <dgm:prSet/>
      <dgm:spPr/>
      <dgm:t>
        <a:bodyPr/>
        <a:lstStyle/>
        <a:p>
          <a:endParaRPr lang="en-US"/>
        </a:p>
      </dgm:t>
    </dgm:pt>
    <dgm:pt modelId="{B2C0C075-E3DF-4765-BB60-CC13E0E626B6}" type="pres">
      <dgm:prSet presAssocID="{A0396FE7-4DBE-4624-9578-4822F6B35098}" presName="Name0" presStyleCnt="0">
        <dgm:presLayoutVars>
          <dgm:dir/>
          <dgm:animLvl val="lvl"/>
          <dgm:resizeHandles/>
        </dgm:presLayoutVars>
      </dgm:prSet>
      <dgm:spPr/>
    </dgm:pt>
    <dgm:pt modelId="{6BA2FD2D-BCB5-40AB-85A1-C46E9BE50959}" type="pres">
      <dgm:prSet presAssocID="{9A2A68BC-C418-4EEF-B030-99361D0CD2AC}" presName="linNode" presStyleCnt="0"/>
      <dgm:spPr/>
    </dgm:pt>
    <dgm:pt modelId="{691C6BD2-9B57-4F7B-8ABC-530FD63E460B}" type="pres">
      <dgm:prSet presAssocID="{9A2A68BC-C418-4EEF-B030-99361D0CD2AC}" presName="parentShp" presStyleLbl="node1" presStyleIdx="0" presStyleCnt="5">
        <dgm:presLayoutVars>
          <dgm:bulletEnabled val="1"/>
        </dgm:presLayoutVars>
      </dgm:prSet>
      <dgm:spPr/>
    </dgm:pt>
    <dgm:pt modelId="{30C306D9-3699-4A03-8A4D-BA263BB8C51B}" type="pres">
      <dgm:prSet presAssocID="{9A2A68BC-C418-4EEF-B030-99361D0CD2AC}" presName="childShp" presStyleLbl="bgAccFollowNode1" presStyleIdx="0" presStyleCnt="5">
        <dgm:presLayoutVars>
          <dgm:bulletEnabled val="1"/>
        </dgm:presLayoutVars>
      </dgm:prSet>
      <dgm:spPr/>
    </dgm:pt>
    <dgm:pt modelId="{5AC78E6A-0F88-47BB-A5B7-145483396B0B}" type="pres">
      <dgm:prSet presAssocID="{2546D9CD-4D22-47A3-ABA2-98F43D9D8691}" presName="spacing" presStyleCnt="0"/>
      <dgm:spPr/>
    </dgm:pt>
    <dgm:pt modelId="{0DACC2E1-80E5-47C0-ACA4-76D36FAC9048}" type="pres">
      <dgm:prSet presAssocID="{A5D728E9-115E-4239-940F-620C83D5EB7F}" presName="linNode" presStyleCnt="0"/>
      <dgm:spPr/>
    </dgm:pt>
    <dgm:pt modelId="{AAE5F8DE-FF93-4F5E-9D53-FD771D315F8B}" type="pres">
      <dgm:prSet presAssocID="{A5D728E9-115E-4239-940F-620C83D5EB7F}" presName="parentShp" presStyleLbl="node1" presStyleIdx="1" presStyleCnt="5">
        <dgm:presLayoutVars>
          <dgm:bulletEnabled val="1"/>
        </dgm:presLayoutVars>
      </dgm:prSet>
      <dgm:spPr/>
    </dgm:pt>
    <dgm:pt modelId="{1378B094-EAF7-4E92-8B8F-89A2A2D2F42C}" type="pres">
      <dgm:prSet presAssocID="{A5D728E9-115E-4239-940F-620C83D5EB7F}" presName="childShp" presStyleLbl="bgAccFollowNode1" presStyleIdx="1" presStyleCnt="5">
        <dgm:presLayoutVars>
          <dgm:bulletEnabled val="1"/>
        </dgm:presLayoutVars>
      </dgm:prSet>
      <dgm:spPr/>
    </dgm:pt>
    <dgm:pt modelId="{2D78079A-3395-414B-8F51-1A375D4EEEE0}" type="pres">
      <dgm:prSet presAssocID="{760D98B7-D265-45BB-8FD9-CCFEDC788793}" presName="spacing" presStyleCnt="0"/>
      <dgm:spPr/>
    </dgm:pt>
    <dgm:pt modelId="{D287EFA4-695D-4FDA-921D-B393AF3E5457}" type="pres">
      <dgm:prSet presAssocID="{59851BE2-E43E-4259-8C49-F89F7E8E6BE1}" presName="linNode" presStyleCnt="0"/>
      <dgm:spPr/>
    </dgm:pt>
    <dgm:pt modelId="{404689C1-8D1A-4FC8-A6A7-736D6ADD108F}" type="pres">
      <dgm:prSet presAssocID="{59851BE2-E43E-4259-8C49-F89F7E8E6BE1}" presName="parentShp" presStyleLbl="node1" presStyleIdx="2" presStyleCnt="5">
        <dgm:presLayoutVars>
          <dgm:bulletEnabled val="1"/>
        </dgm:presLayoutVars>
      </dgm:prSet>
      <dgm:spPr/>
    </dgm:pt>
    <dgm:pt modelId="{816CBFC0-E617-4204-9209-2A1A0F0C9D2E}" type="pres">
      <dgm:prSet presAssocID="{59851BE2-E43E-4259-8C49-F89F7E8E6BE1}" presName="childShp" presStyleLbl="bgAccFollowNode1" presStyleIdx="2" presStyleCnt="5">
        <dgm:presLayoutVars>
          <dgm:bulletEnabled val="1"/>
        </dgm:presLayoutVars>
      </dgm:prSet>
      <dgm:spPr/>
    </dgm:pt>
    <dgm:pt modelId="{A77AD935-CC07-4ACF-B190-2E73E04A6429}" type="pres">
      <dgm:prSet presAssocID="{5205B563-3DDF-49A2-9157-A953A4A400C5}" presName="spacing" presStyleCnt="0"/>
      <dgm:spPr/>
    </dgm:pt>
    <dgm:pt modelId="{92598F3D-F875-4F78-A3E7-5D07184E53F5}" type="pres">
      <dgm:prSet presAssocID="{298FCBBE-E9DD-4203-A3F0-EF09282917FB}" presName="linNode" presStyleCnt="0"/>
      <dgm:spPr/>
    </dgm:pt>
    <dgm:pt modelId="{07917D7B-E768-4323-9D7F-8ACBEECB76AE}" type="pres">
      <dgm:prSet presAssocID="{298FCBBE-E9DD-4203-A3F0-EF09282917FB}" presName="parentShp" presStyleLbl="node1" presStyleIdx="3" presStyleCnt="5">
        <dgm:presLayoutVars>
          <dgm:bulletEnabled val="1"/>
        </dgm:presLayoutVars>
      </dgm:prSet>
      <dgm:spPr/>
    </dgm:pt>
    <dgm:pt modelId="{97732D1B-B98A-4CE7-8315-5A932D2456A0}" type="pres">
      <dgm:prSet presAssocID="{298FCBBE-E9DD-4203-A3F0-EF09282917FB}" presName="childShp" presStyleLbl="bgAccFollowNode1" presStyleIdx="3" presStyleCnt="5">
        <dgm:presLayoutVars>
          <dgm:bulletEnabled val="1"/>
        </dgm:presLayoutVars>
      </dgm:prSet>
      <dgm:spPr/>
    </dgm:pt>
    <dgm:pt modelId="{E5D46633-1CA3-480D-B80F-6CEBD1981853}" type="pres">
      <dgm:prSet presAssocID="{69F38159-19EE-4088-8A36-3A599CEEA1F6}" presName="spacing" presStyleCnt="0"/>
      <dgm:spPr/>
    </dgm:pt>
    <dgm:pt modelId="{8C554D18-6C7B-407E-9A58-BCD330283F7C}" type="pres">
      <dgm:prSet presAssocID="{DF734A61-C73F-44C7-9AF9-4C678CB8BFB3}" presName="linNode" presStyleCnt="0"/>
      <dgm:spPr/>
    </dgm:pt>
    <dgm:pt modelId="{496E3170-501B-49B8-91FB-4B759EB605A0}" type="pres">
      <dgm:prSet presAssocID="{DF734A61-C73F-44C7-9AF9-4C678CB8BFB3}" presName="parentShp" presStyleLbl="node1" presStyleIdx="4" presStyleCnt="5">
        <dgm:presLayoutVars>
          <dgm:bulletEnabled val="1"/>
        </dgm:presLayoutVars>
      </dgm:prSet>
      <dgm:spPr/>
    </dgm:pt>
    <dgm:pt modelId="{D99A0C32-13E5-49B5-BD27-F27FF608A7C9}" type="pres">
      <dgm:prSet presAssocID="{DF734A61-C73F-44C7-9AF9-4C678CB8BFB3}" presName="childShp" presStyleLbl="bgAccFollowNode1" presStyleIdx="4" presStyleCnt="5">
        <dgm:presLayoutVars>
          <dgm:bulletEnabled val="1"/>
        </dgm:presLayoutVars>
      </dgm:prSet>
      <dgm:spPr/>
    </dgm:pt>
  </dgm:ptLst>
  <dgm:cxnLst>
    <dgm:cxn modelId="{A7100B01-68CA-4C3D-9165-477ADE8E8D12}" srcId="{DF734A61-C73F-44C7-9AF9-4C678CB8BFB3}" destId="{A01C71D4-8498-4F04-B128-598DC38D52BD}" srcOrd="1" destOrd="0" parTransId="{0B55EBAB-29BA-4F8B-87B6-B5C57964E2BD}" sibTransId="{7AD0C962-CCAE-428F-8CF8-9216B886F25B}"/>
    <dgm:cxn modelId="{EBD93D0B-CB8C-476C-839E-A2985308EA3B}" type="presOf" srcId="{F07D605B-F54F-48E2-B173-D1B18C46C366}" destId="{816CBFC0-E617-4204-9209-2A1A0F0C9D2E}" srcOrd="0" destOrd="2" presId="urn:microsoft.com/office/officeart/2005/8/layout/vList6"/>
    <dgm:cxn modelId="{D3A05810-084E-4971-9FA3-7312F64EC3B9}" type="presOf" srcId="{A0396FE7-4DBE-4624-9578-4822F6B35098}" destId="{B2C0C075-E3DF-4765-BB60-CC13E0E626B6}" srcOrd="0" destOrd="0" presId="urn:microsoft.com/office/officeart/2005/8/layout/vList6"/>
    <dgm:cxn modelId="{423B9613-B975-459C-9E42-D7D713B1353E}" srcId="{A0396FE7-4DBE-4624-9578-4822F6B35098}" destId="{9A2A68BC-C418-4EEF-B030-99361D0CD2AC}" srcOrd="0" destOrd="0" parTransId="{E39A34EE-F3A5-42BC-8841-8FFD5830855C}" sibTransId="{2546D9CD-4D22-47A3-ABA2-98F43D9D8691}"/>
    <dgm:cxn modelId="{95F2A819-ED66-4763-80F6-BC1A6BB20D3B}" srcId="{A0396FE7-4DBE-4624-9578-4822F6B35098}" destId="{59851BE2-E43E-4259-8C49-F89F7E8E6BE1}" srcOrd="2" destOrd="0" parTransId="{89EF041F-3B06-4DAE-85E2-26853DF88BB8}" sibTransId="{5205B563-3DDF-49A2-9157-A953A4A400C5}"/>
    <dgm:cxn modelId="{26D6BF20-58AF-449D-96F2-3D913B7F3C2D}" srcId="{9A2A68BC-C418-4EEF-B030-99361D0CD2AC}" destId="{DA013BC8-C4E1-4573-9D5B-1555B3F149DC}" srcOrd="1" destOrd="0" parTransId="{0410BA86-8986-4151-B070-CDFE2AC82304}" sibTransId="{0F58E59B-69D2-4E35-A20D-2404F7B64D14}"/>
    <dgm:cxn modelId="{2CA71421-EF19-4FEB-B7FA-A883788EA9E8}" srcId="{9A2A68BC-C418-4EEF-B030-99361D0CD2AC}" destId="{6DE6F446-A8FF-43C6-8E51-F59AC69CFC0F}" srcOrd="0" destOrd="0" parTransId="{4B42A4DD-DAB7-450C-9721-091F500FADB0}" sibTransId="{F5A22EC4-C727-4FB4-AC40-63DEDEDB4DD4}"/>
    <dgm:cxn modelId="{0BBF9221-7A17-4BD3-BF60-E477FC6CE0B3}" type="presOf" srcId="{DF734A61-C73F-44C7-9AF9-4C678CB8BFB3}" destId="{496E3170-501B-49B8-91FB-4B759EB605A0}" srcOrd="0" destOrd="0" presId="urn:microsoft.com/office/officeart/2005/8/layout/vList6"/>
    <dgm:cxn modelId="{1F27822C-62C3-4924-B022-CA81B2CE0CFB}" type="presOf" srcId="{7DD5BB2C-AE84-4BF9-B298-C4B89E0B35C5}" destId="{D99A0C32-13E5-49B5-BD27-F27FF608A7C9}" srcOrd="0" destOrd="0" presId="urn:microsoft.com/office/officeart/2005/8/layout/vList6"/>
    <dgm:cxn modelId="{88DFF532-0166-434D-BF49-F982ADA02E33}" type="presOf" srcId="{C74A7730-CDBA-430D-9D52-CD81723E98BA}" destId="{97732D1B-B98A-4CE7-8315-5A932D2456A0}" srcOrd="0" destOrd="0" presId="urn:microsoft.com/office/officeart/2005/8/layout/vList6"/>
    <dgm:cxn modelId="{DBF84E3F-CB4D-4D22-A669-41BE0D924125}" type="presOf" srcId="{19C6F486-B094-4E1A-8306-27E1203BB747}" destId="{1378B094-EAF7-4E92-8B8F-89A2A2D2F42C}" srcOrd="0" destOrd="0" presId="urn:microsoft.com/office/officeart/2005/8/layout/vList6"/>
    <dgm:cxn modelId="{45231061-BEA4-4E43-BF2C-4BBE96B8BD0F}" type="presOf" srcId="{298FCBBE-E9DD-4203-A3F0-EF09282917FB}" destId="{07917D7B-E768-4323-9D7F-8ACBEECB76AE}" srcOrd="0" destOrd="0" presId="urn:microsoft.com/office/officeart/2005/8/layout/vList6"/>
    <dgm:cxn modelId="{5339AB44-0BDC-485C-9980-7BBFC4BA3A1F}" srcId="{59851BE2-E43E-4259-8C49-F89F7E8E6BE1}" destId="{A52AF8B9-CF78-4BC9-9F07-EE9294233580}" srcOrd="0" destOrd="0" parTransId="{E169F0A3-8570-44DB-9203-1B6633F55EDD}" sibTransId="{9F3A2687-E9E7-4CBA-8FB5-D96CA81FC8F8}"/>
    <dgm:cxn modelId="{F75FBB46-B86C-4DFC-B975-81ABF3CA43B1}" srcId="{298FCBBE-E9DD-4203-A3F0-EF09282917FB}" destId="{C74A7730-CDBA-430D-9D52-CD81723E98BA}" srcOrd="0" destOrd="0" parTransId="{0EFBAA4F-7B32-426E-8DF8-CFF93E3ADD1A}" sibTransId="{96E49534-6EB4-4F21-B0CC-2C7F8B28C562}"/>
    <dgm:cxn modelId="{45A7C067-C352-4ECB-8D11-0A5FAE3E3533}" srcId="{59851BE2-E43E-4259-8C49-F89F7E8E6BE1}" destId="{801997A2-251F-49E8-A0CC-B3DC4CFC6F21}" srcOrd="1" destOrd="0" parTransId="{9072D506-A23B-497A-8ED4-56C495B87565}" sibTransId="{D1514CD3-2388-49F9-9629-2E61528128AA}"/>
    <dgm:cxn modelId="{BE61A24B-F464-4D47-8BA6-7CBAC3C7964F}" srcId="{DF734A61-C73F-44C7-9AF9-4C678CB8BFB3}" destId="{7DD5BB2C-AE84-4BF9-B298-C4B89E0B35C5}" srcOrd="0" destOrd="0" parTransId="{0DD7DD3D-C875-412D-887A-CF071B36A5D4}" sibTransId="{7970401C-F57F-4E59-BC10-0ACAB9AC801E}"/>
    <dgm:cxn modelId="{BEBD246C-DEBE-4A2E-B7DE-9173E94424EA}" type="presOf" srcId="{A5D728E9-115E-4239-940F-620C83D5EB7F}" destId="{AAE5F8DE-FF93-4F5E-9D53-FD771D315F8B}" srcOrd="0" destOrd="0" presId="urn:microsoft.com/office/officeart/2005/8/layout/vList6"/>
    <dgm:cxn modelId="{88D5D26C-DB5E-4939-ABF4-2F5DBFE2F716}" type="presOf" srcId="{A01C71D4-8498-4F04-B128-598DC38D52BD}" destId="{D99A0C32-13E5-49B5-BD27-F27FF608A7C9}" srcOrd="0" destOrd="1" presId="urn:microsoft.com/office/officeart/2005/8/layout/vList6"/>
    <dgm:cxn modelId="{3442AD73-C6C7-41DB-952E-140C777D6955}" type="presOf" srcId="{6DE6F446-A8FF-43C6-8E51-F59AC69CFC0F}" destId="{30C306D9-3699-4A03-8A4D-BA263BB8C51B}" srcOrd="0" destOrd="0" presId="urn:microsoft.com/office/officeart/2005/8/layout/vList6"/>
    <dgm:cxn modelId="{AE0A5477-01ED-44DC-B642-CD8C10FFEB9F}" type="presOf" srcId="{F38B73F1-3030-4F0C-903C-EF403260B790}" destId="{97732D1B-B98A-4CE7-8315-5A932D2456A0}" srcOrd="0" destOrd="1" presId="urn:microsoft.com/office/officeart/2005/8/layout/vList6"/>
    <dgm:cxn modelId="{B732857D-8B86-42CD-9797-43B8C64F9F8B}" type="presOf" srcId="{801997A2-251F-49E8-A0CC-B3DC4CFC6F21}" destId="{816CBFC0-E617-4204-9209-2A1A0F0C9D2E}" srcOrd="0" destOrd="1" presId="urn:microsoft.com/office/officeart/2005/8/layout/vList6"/>
    <dgm:cxn modelId="{726F5FB3-F7FA-446C-9248-73B8A8A35D6D}" type="presOf" srcId="{59851BE2-E43E-4259-8C49-F89F7E8E6BE1}" destId="{404689C1-8D1A-4FC8-A6A7-736D6ADD108F}" srcOrd="0" destOrd="0" presId="urn:microsoft.com/office/officeart/2005/8/layout/vList6"/>
    <dgm:cxn modelId="{1212A8CA-01C7-4123-B371-902CA6633CE8}" srcId="{A5D728E9-115E-4239-940F-620C83D5EB7F}" destId="{19C6F486-B094-4E1A-8306-27E1203BB747}" srcOrd="0" destOrd="0" parTransId="{1C2EEC56-CFFE-4021-AF6D-C2F6AF8D5AE2}" sibTransId="{E78C7C5F-BD1A-4F58-93C0-5569E18F09AD}"/>
    <dgm:cxn modelId="{4978CFD0-D782-49AE-9573-AF276A97BCD9}" srcId="{A0396FE7-4DBE-4624-9578-4822F6B35098}" destId="{A5D728E9-115E-4239-940F-620C83D5EB7F}" srcOrd="1" destOrd="0" parTransId="{BFDB3891-A81C-4D43-968F-BFD74C36643E}" sibTransId="{760D98B7-D265-45BB-8FD9-CCFEDC788793}"/>
    <dgm:cxn modelId="{D6D163D1-0494-4F04-A7AF-DD6CEDD84EA9}" srcId="{A0396FE7-4DBE-4624-9578-4822F6B35098}" destId="{298FCBBE-E9DD-4203-A3F0-EF09282917FB}" srcOrd="3" destOrd="0" parTransId="{ED0BDFC6-E74F-4410-A8F6-8DE949EC2F71}" sibTransId="{69F38159-19EE-4088-8A36-3A599CEEA1F6}"/>
    <dgm:cxn modelId="{869A98D9-91D4-440B-B942-27268B2961B4}" srcId="{59851BE2-E43E-4259-8C49-F89F7E8E6BE1}" destId="{F07D605B-F54F-48E2-B173-D1B18C46C366}" srcOrd="2" destOrd="0" parTransId="{81A83F4B-FD26-4500-A17C-C4118FED30B8}" sibTransId="{FBA6C414-3D01-4482-B7DE-6614FFBED3B2}"/>
    <dgm:cxn modelId="{9299D2E5-6449-4646-91A0-B81AE3AE48E1}" type="presOf" srcId="{DA013BC8-C4E1-4573-9D5B-1555B3F149DC}" destId="{30C306D9-3699-4A03-8A4D-BA263BB8C51B}" srcOrd="0" destOrd="1" presId="urn:microsoft.com/office/officeart/2005/8/layout/vList6"/>
    <dgm:cxn modelId="{ED6117E6-82ED-4E01-818B-7B7E3DE66CEF}" type="presOf" srcId="{9A2A68BC-C418-4EEF-B030-99361D0CD2AC}" destId="{691C6BD2-9B57-4F7B-8ABC-530FD63E460B}" srcOrd="0" destOrd="0" presId="urn:microsoft.com/office/officeart/2005/8/layout/vList6"/>
    <dgm:cxn modelId="{5346D8EA-A93C-499D-9A9D-9EFAA69CF211}" type="presOf" srcId="{A52AF8B9-CF78-4BC9-9F07-EE9294233580}" destId="{816CBFC0-E617-4204-9209-2A1A0F0C9D2E}" srcOrd="0" destOrd="0" presId="urn:microsoft.com/office/officeart/2005/8/layout/vList6"/>
    <dgm:cxn modelId="{E64CE3F5-F334-4C3B-888E-D57200834B2B}" srcId="{298FCBBE-E9DD-4203-A3F0-EF09282917FB}" destId="{F38B73F1-3030-4F0C-903C-EF403260B790}" srcOrd="1" destOrd="0" parTransId="{233D76D1-44A0-42C1-99F2-DF9340A49234}" sibTransId="{4B29DA64-DDE0-4E5D-8AC3-C288AD385F33}"/>
    <dgm:cxn modelId="{F7E1C0FB-D3C7-44D0-9B53-2248BA8C40F3}" srcId="{A0396FE7-4DBE-4624-9578-4822F6B35098}" destId="{DF734A61-C73F-44C7-9AF9-4C678CB8BFB3}" srcOrd="4" destOrd="0" parTransId="{0E5C7606-E00E-41E6-8AB7-2DA2A558A18C}" sibTransId="{2C9BC7EC-F989-46BA-BDB2-B1154823DE25}"/>
    <dgm:cxn modelId="{A293BCF0-8E1C-41EE-B064-AE3F587D5650}" type="presParOf" srcId="{B2C0C075-E3DF-4765-BB60-CC13E0E626B6}" destId="{6BA2FD2D-BCB5-40AB-85A1-C46E9BE50959}" srcOrd="0" destOrd="0" presId="urn:microsoft.com/office/officeart/2005/8/layout/vList6"/>
    <dgm:cxn modelId="{8EC434D5-0082-4BC9-A7DC-DDFA11ACB44D}" type="presParOf" srcId="{6BA2FD2D-BCB5-40AB-85A1-C46E9BE50959}" destId="{691C6BD2-9B57-4F7B-8ABC-530FD63E460B}" srcOrd="0" destOrd="0" presId="urn:microsoft.com/office/officeart/2005/8/layout/vList6"/>
    <dgm:cxn modelId="{F9423367-01E9-4BB1-A153-DB9C4C14F269}" type="presParOf" srcId="{6BA2FD2D-BCB5-40AB-85A1-C46E9BE50959}" destId="{30C306D9-3699-4A03-8A4D-BA263BB8C51B}" srcOrd="1" destOrd="0" presId="urn:microsoft.com/office/officeart/2005/8/layout/vList6"/>
    <dgm:cxn modelId="{B6B39491-9F77-45B8-9AA5-15529DCE0EFF}" type="presParOf" srcId="{B2C0C075-E3DF-4765-BB60-CC13E0E626B6}" destId="{5AC78E6A-0F88-47BB-A5B7-145483396B0B}" srcOrd="1" destOrd="0" presId="urn:microsoft.com/office/officeart/2005/8/layout/vList6"/>
    <dgm:cxn modelId="{8503245D-4790-4F8D-98CA-4612EC7E0CC2}" type="presParOf" srcId="{B2C0C075-E3DF-4765-BB60-CC13E0E626B6}" destId="{0DACC2E1-80E5-47C0-ACA4-76D36FAC9048}" srcOrd="2" destOrd="0" presId="urn:microsoft.com/office/officeart/2005/8/layout/vList6"/>
    <dgm:cxn modelId="{E4BCC525-B084-4F71-838B-8DA963655783}" type="presParOf" srcId="{0DACC2E1-80E5-47C0-ACA4-76D36FAC9048}" destId="{AAE5F8DE-FF93-4F5E-9D53-FD771D315F8B}" srcOrd="0" destOrd="0" presId="urn:microsoft.com/office/officeart/2005/8/layout/vList6"/>
    <dgm:cxn modelId="{E16F1354-1D16-430E-8E67-EB1835A5293A}" type="presParOf" srcId="{0DACC2E1-80E5-47C0-ACA4-76D36FAC9048}" destId="{1378B094-EAF7-4E92-8B8F-89A2A2D2F42C}" srcOrd="1" destOrd="0" presId="urn:microsoft.com/office/officeart/2005/8/layout/vList6"/>
    <dgm:cxn modelId="{B475B7C5-47B2-41AC-9441-B3915C6D4DEE}" type="presParOf" srcId="{B2C0C075-E3DF-4765-BB60-CC13E0E626B6}" destId="{2D78079A-3395-414B-8F51-1A375D4EEEE0}" srcOrd="3" destOrd="0" presId="urn:microsoft.com/office/officeart/2005/8/layout/vList6"/>
    <dgm:cxn modelId="{635E0EF0-9F53-4319-AA4C-7FE0059497B4}" type="presParOf" srcId="{B2C0C075-E3DF-4765-BB60-CC13E0E626B6}" destId="{D287EFA4-695D-4FDA-921D-B393AF3E5457}" srcOrd="4" destOrd="0" presId="urn:microsoft.com/office/officeart/2005/8/layout/vList6"/>
    <dgm:cxn modelId="{5E7F75A5-0533-47E9-A42D-66FC70895E3F}" type="presParOf" srcId="{D287EFA4-695D-4FDA-921D-B393AF3E5457}" destId="{404689C1-8D1A-4FC8-A6A7-736D6ADD108F}" srcOrd="0" destOrd="0" presId="urn:microsoft.com/office/officeart/2005/8/layout/vList6"/>
    <dgm:cxn modelId="{C489A39F-6586-4A0C-A322-0AEBC343D09E}" type="presParOf" srcId="{D287EFA4-695D-4FDA-921D-B393AF3E5457}" destId="{816CBFC0-E617-4204-9209-2A1A0F0C9D2E}" srcOrd="1" destOrd="0" presId="urn:microsoft.com/office/officeart/2005/8/layout/vList6"/>
    <dgm:cxn modelId="{F3227856-552E-4225-A2C5-AEED12615363}" type="presParOf" srcId="{B2C0C075-E3DF-4765-BB60-CC13E0E626B6}" destId="{A77AD935-CC07-4ACF-B190-2E73E04A6429}" srcOrd="5" destOrd="0" presId="urn:microsoft.com/office/officeart/2005/8/layout/vList6"/>
    <dgm:cxn modelId="{477FBF9F-B159-47B6-BCCD-F9A36A1A421E}" type="presParOf" srcId="{B2C0C075-E3DF-4765-BB60-CC13E0E626B6}" destId="{92598F3D-F875-4F78-A3E7-5D07184E53F5}" srcOrd="6" destOrd="0" presId="urn:microsoft.com/office/officeart/2005/8/layout/vList6"/>
    <dgm:cxn modelId="{A8A9BC95-AB4A-423A-8DC7-D6CF37BACD54}" type="presParOf" srcId="{92598F3D-F875-4F78-A3E7-5D07184E53F5}" destId="{07917D7B-E768-4323-9D7F-8ACBEECB76AE}" srcOrd="0" destOrd="0" presId="urn:microsoft.com/office/officeart/2005/8/layout/vList6"/>
    <dgm:cxn modelId="{1710BD30-2975-4B14-9377-BAA7126EE927}" type="presParOf" srcId="{92598F3D-F875-4F78-A3E7-5D07184E53F5}" destId="{97732D1B-B98A-4CE7-8315-5A932D2456A0}" srcOrd="1" destOrd="0" presId="urn:microsoft.com/office/officeart/2005/8/layout/vList6"/>
    <dgm:cxn modelId="{796A69F4-CEF5-472E-BBE6-87233C4717F6}" type="presParOf" srcId="{B2C0C075-E3DF-4765-BB60-CC13E0E626B6}" destId="{E5D46633-1CA3-480D-B80F-6CEBD1981853}" srcOrd="7" destOrd="0" presId="urn:microsoft.com/office/officeart/2005/8/layout/vList6"/>
    <dgm:cxn modelId="{5E1CFA04-6948-43AD-8DDF-760245C70C39}" type="presParOf" srcId="{B2C0C075-E3DF-4765-BB60-CC13E0E626B6}" destId="{8C554D18-6C7B-407E-9A58-BCD330283F7C}" srcOrd="8" destOrd="0" presId="urn:microsoft.com/office/officeart/2005/8/layout/vList6"/>
    <dgm:cxn modelId="{3438BB65-06B3-4E09-93CD-6D1A2E2FED88}" type="presParOf" srcId="{8C554D18-6C7B-407E-9A58-BCD330283F7C}" destId="{496E3170-501B-49B8-91FB-4B759EB605A0}" srcOrd="0" destOrd="0" presId="urn:microsoft.com/office/officeart/2005/8/layout/vList6"/>
    <dgm:cxn modelId="{2AB2429F-FE57-470A-8B1E-4BE532800D1B}" type="presParOf" srcId="{8C554D18-6C7B-407E-9A58-BCD330283F7C}" destId="{D99A0C32-13E5-49B5-BD27-F27FF608A7C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509AB5-D490-4DE2-B106-DA1615F5BD71}" type="doc">
      <dgm:prSet loTypeId="urn:microsoft.com/office/officeart/2005/8/layout/funnel1" loCatId="relationship" qsTypeId="urn:microsoft.com/office/officeart/2005/8/quickstyle/simple5" qsCatId="simple" csTypeId="urn:microsoft.com/office/officeart/2005/8/colors/accent1_2" csCatId="accent1" phldr="1"/>
      <dgm:spPr/>
      <dgm:t>
        <a:bodyPr/>
        <a:lstStyle/>
        <a:p>
          <a:endParaRPr lang="en-US"/>
        </a:p>
      </dgm:t>
    </dgm:pt>
    <dgm:pt modelId="{EDECED20-2163-41AB-9552-B948B79AC07A}">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b="1" dirty="0">
              <a:latin typeface="Calibri" pitchFamily="34" charset="0"/>
            </a:rPr>
            <a:t>JVM</a:t>
          </a:r>
        </a:p>
      </dgm:t>
    </dgm:pt>
    <dgm:pt modelId="{424772B6-998B-44DC-884F-097B7F8E786C}" type="parTrans" cxnId="{628C5231-2CBB-42C3-A804-EBADAF77F75B}">
      <dgm:prSet/>
      <dgm:spPr/>
      <dgm:t>
        <a:bodyPr/>
        <a:lstStyle/>
        <a:p>
          <a:endParaRPr lang="en-US"/>
        </a:p>
      </dgm:t>
    </dgm:pt>
    <dgm:pt modelId="{DDB2DCF4-0FDA-4201-8713-B6531C8B0F8A}" type="sibTrans" cxnId="{628C5231-2CBB-42C3-A804-EBADAF77F75B}">
      <dgm:prSet/>
      <dgm:spPr/>
      <dgm:t>
        <a:bodyPr/>
        <a:lstStyle/>
        <a:p>
          <a:endParaRPr lang="en-US"/>
        </a:p>
      </dgm:t>
    </dgm:pt>
    <dgm:pt modelId="{AAF92FA6-6902-4F6F-8F7B-B4736C53D0F4}">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b="1" dirty="0">
              <a:latin typeface="Calibri" pitchFamily="34" charset="0"/>
            </a:rPr>
            <a:t>Core classes</a:t>
          </a:r>
        </a:p>
      </dgm:t>
    </dgm:pt>
    <dgm:pt modelId="{957D35F0-31D8-411B-91F9-B45E1BED03FF}" type="parTrans" cxnId="{788F8E6A-A3BB-41A3-97AB-18C618B5C9E6}">
      <dgm:prSet/>
      <dgm:spPr/>
      <dgm:t>
        <a:bodyPr/>
        <a:lstStyle/>
        <a:p>
          <a:endParaRPr lang="en-US"/>
        </a:p>
      </dgm:t>
    </dgm:pt>
    <dgm:pt modelId="{16D56C23-A18A-439D-9481-27C5F235BB3A}" type="sibTrans" cxnId="{788F8E6A-A3BB-41A3-97AB-18C618B5C9E6}">
      <dgm:prSet/>
      <dgm:spPr/>
      <dgm:t>
        <a:bodyPr/>
        <a:lstStyle/>
        <a:p>
          <a:endParaRPr lang="en-US"/>
        </a:p>
      </dgm:t>
    </dgm:pt>
    <dgm:pt modelId="{5A31165D-56C3-439B-8CBB-3E26AA14FF93}">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b="1" dirty="0">
              <a:latin typeface="Calibri" pitchFamily="34" charset="0"/>
            </a:rPr>
            <a:t>Runtime libraries</a:t>
          </a:r>
        </a:p>
      </dgm:t>
    </dgm:pt>
    <dgm:pt modelId="{F2095E96-D0F1-4645-A992-12E2B4D3F7DD}" type="parTrans" cxnId="{9DA03276-EA15-48D7-A1EB-524138B32C88}">
      <dgm:prSet/>
      <dgm:spPr/>
      <dgm:t>
        <a:bodyPr/>
        <a:lstStyle/>
        <a:p>
          <a:endParaRPr lang="en-US"/>
        </a:p>
      </dgm:t>
    </dgm:pt>
    <dgm:pt modelId="{EEC653B3-0F2C-436E-83F7-E8B21F55BBF0}" type="sibTrans" cxnId="{9DA03276-EA15-48D7-A1EB-524138B32C88}">
      <dgm:prSet/>
      <dgm:spPr/>
      <dgm:t>
        <a:bodyPr/>
        <a:lstStyle/>
        <a:p>
          <a:endParaRPr lang="en-US"/>
        </a:p>
      </dgm:t>
    </dgm:pt>
    <dgm:pt modelId="{D5F63757-2C93-4A98-90C5-7330C1A44EB6}">
      <dgm:prSet phldrT="[Text]" custT="1">
        <dgm:style>
          <a:lnRef idx="0">
            <a:schemeClr val="dk1"/>
          </a:lnRef>
          <a:fillRef idx="3">
            <a:schemeClr val="dk1"/>
          </a:fillRef>
          <a:effectRef idx="3">
            <a:schemeClr val="dk1"/>
          </a:effectRef>
          <a:fontRef idx="minor">
            <a:schemeClr val="lt1"/>
          </a:fontRef>
        </dgm:style>
      </dgm:prSet>
      <dgm:spPr>
        <a:solidFill>
          <a:schemeClr val="bg1">
            <a:lumMod val="75000"/>
          </a:schemeClr>
        </a:solidFill>
        <a:ln>
          <a:solidFill>
            <a:schemeClr val="tx2"/>
          </a:solidFill>
        </a:ln>
      </dgm:spPr>
      <dgm:t>
        <a:bodyPr/>
        <a:lstStyle/>
        <a:p>
          <a:r>
            <a:rPr lang="en-US" sz="2000" b="1" dirty="0">
              <a:solidFill>
                <a:srgbClr val="0000CC"/>
              </a:solidFill>
              <a:latin typeface="Calibri" pitchFamily="34" charset="0"/>
            </a:rPr>
            <a:t>Java Runtime Environment (JRE)</a:t>
          </a:r>
        </a:p>
      </dgm:t>
    </dgm:pt>
    <dgm:pt modelId="{D20DFE8D-F8D0-4C58-996B-1E11E72E6835}" type="parTrans" cxnId="{FD302DB3-F1AA-4EC1-8614-443D41204338}">
      <dgm:prSet/>
      <dgm:spPr/>
      <dgm:t>
        <a:bodyPr/>
        <a:lstStyle/>
        <a:p>
          <a:endParaRPr lang="en-US"/>
        </a:p>
      </dgm:t>
    </dgm:pt>
    <dgm:pt modelId="{A4F9B008-BE58-4010-95ED-21316FE4760E}" type="sibTrans" cxnId="{FD302DB3-F1AA-4EC1-8614-443D41204338}">
      <dgm:prSet/>
      <dgm:spPr/>
      <dgm:t>
        <a:bodyPr/>
        <a:lstStyle/>
        <a:p>
          <a:endParaRPr lang="en-US"/>
        </a:p>
      </dgm:t>
    </dgm:pt>
    <dgm:pt modelId="{6383F07E-5553-487F-8763-C506CA5D5AFD}" type="pres">
      <dgm:prSet presAssocID="{64509AB5-D490-4DE2-B106-DA1615F5BD71}" presName="Name0" presStyleCnt="0">
        <dgm:presLayoutVars>
          <dgm:chMax val="4"/>
          <dgm:resizeHandles val="exact"/>
        </dgm:presLayoutVars>
      </dgm:prSet>
      <dgm:spPr/>
    </dgm:pt>
    <dgm:pt modelId="{5710ACD4-1FB1-4F41-91CE-B1F249FAA945}" type="pres">
      <dgm:prSet presAssocID="{64509AB5-D490-4DE2-B106-DA1615F5BD71}" presName="ellipse" presStyleLbl="trBgShp" presStyleIdx="0" presStyleCnt="1"/>
      <dgm:spPr/>
    </dgm:pt>
    <dgm:pt modelId="{BAF8D322-AE36-483D-9F1E-73ED50CC5A88}" type="pres">
      <dgm:prSet presAssocID="{64509AB5-D490-4DE2-B106-DA1615F5BD71}" presName="arrow1" presStyleLbl="fgShp" presStyleIdx="0" presStyleCnt="1"/>
      <dgm:spPr/>
    </dgm:pt>
    <dgm:pt modelId="{64766549-828E-46AA-BD81-30D62F5C7F1D}" type="pres">
      <dgm:prSet presAssocID="{64509AB5-D490-4DE2-B106-DA1615F5BD71}" presName="rectangle" presStyleLbl="revTx" presStyleIdx="0" presStyleCnt="1" custLinFactNeighborY="31468">
        <dgm:presLayoutVars>
          <dgm:bulletEnabled val="1"/>
        </dgm:presLayoutVars>
      </dgm:prSet>
      <dgm:spPr/>
    </dgm:pt>
    <dgm:pt modelId="{EA77A10B-3A20-4B39-810F-10D6D2C75FC7}" type="pres">
      <dgm:prSet presAssocID="{AAF92FA6-6902-4F6F-8F7B-B4736C53D0F4}" presName="item1" presStyleLbl="node1" presStyleIdx="0" presStyleCnt="3">
        <dgm:presLayoutVars>
          <dgm:bulletEnabled val="1"/>
        </dgm:presLayoutVars>
      </dgm:prSet>
      <dgm:spPr/>
    </dgm:pt>
    <dgm:pt modelId="{34F97F27-B7AE-441F-887D-2806E728FC02}" type="pres">
      <dgm:prSet presAssocID="{5A31165D-56C3-439B-8CBB-3E26AA14FF93}" presName="item2" presStyleLbl="node1" presStyleIdx="1" presStyleCnt="3">
        <dgm:presLayoutVars>
          <dgm:bulletEnabled val="1"/>
        </dgm:presLayoutVars>
      </dgm:prSet>
      <dgm:spPr/>
    </dgm:pt>
    <dgm:pt modelId="{68B524F2-B0C9-470D-B65E-32B9394CE8B3}" type="pres">
      <dgm:prSet presAssocID="{D5F63757-2C93-4A98-90C5-7330C1A44EB6}" presName="item3" presStyleLbl="node1" presStyleIdx="2" presStyleCnt="3">
        <dgm:presLayoutVars>
          <dgm:bulletEnabled val="1"/>
        </dgm:presLayoutVars>
      </dgm:prSet>
      <dgm:spPr/>
    </dgm:pt>
    <dgm:pt modelId="{A50434DD-A0AA-4BC1-80B9-3C28E2BB5D79}" type="pres">
      <dgm:prSet presAssocID="{64509AB5-D490-4DE2-B106-DA1615F5BD71}" presName="funnel" presStyleLbl="trAlignAcc1" presStyleIdx="0" presStyleCnt="1"/>
      <dgm:spPr/>
    </dgm:pt>
  </dgm:ptLst>
  <dgm:cxnLst>
    <dgm:cxn modelId="{53BD9D1D-C028-4FA4-9F7B-D1A512A99DAE}" type="presOf" srcId="{AAF92FA6-6902-4F6F-8F7B-B4736C53D0F4}" destId="{34F97F27-B7AE-441F-887D-2806E728FC02}" srcOrd="0" destOrd="0" presId="urn:microsoft.com/office/officeart/2005/8/layout/funnel1"/>
    <dgm:cxn modelId="{628C5231-2CBB-42C3-A804-EBADAF77F75B}" srcId="{64509AB5-D490-4DE2-B106-DA1615F5BD71}" destId="{EDECED20-2163-41AB-9552-B948B79AC07A}" srcOrd="0" destOrd="0" parTransId="{424772B6-998B-44DC-884F-097B7F8E786C}" sibTransId="{DDB2DCF4-0FDA-4201-8713-B6531C8B0F8A}"/>
    <dgm:cxn modelId="{788F8E6A-A3BB-41A3-97AB-18C618B5C9E6}" srcId="{64509AB5-D490-4DE2-B106-DA1615F5BD71}" destId="{AAF92FA6-6902-4F6F-8F7B-B4736C53D0F4}" srcOrd="1" destOrd="0" parTransId="{957D35F0-31D8-411B-91F9-B45E1BED03FF}" sibTransId="{16D56C23-A18A-439D-9481-27C5F235BB3A}"/>
    <dgm:cxn modelId="{3F33E351-1E42-47F3-8C17-3865F9AD6BA8}" type="presOf" srcId="{5A31165D-56C3-439B-8CBB-3E26AA14FF93}" destId="{EA77A10B-3A20-4B39-810F-10D6D2C75FC7}" srcOrd="0" destOrd="0" presId="urn:microsoft.com/office/officeart/2005/8/layout/funnel1"/>
    <dgm:cxn modelId="{9DA03276-EA15-48D7-A1EB-524138B32C88}" srcId="{64509AB5-D490-4DE2-B106-DA1615F5BD71}" destId="{5A31165D-56C3-439B-8CBB-3E26AA14FF93}" srcOrd="2" destOrd="0" parTransId="{F2095E96-D0F1-4645-A992-12E2B4D3F7DD}" sibTransId="{EEC653B3-0F2C-436E-83F7-E8B21F55BBF0}"/>
    <dgm:cxn modelId="{8F003791-EFF1-4460-9BF0-DDA11537DD69}" type="presOf" srcId="{EDECED20-2163-41AB-9552-B948B79AC07A}" destId="{68B524F2-B0C9-470D-B65E-32B9394CE8B3}" srcOrd="0" destOrd="0" presId="urn:microsoft.com/office/officeart/2005/8/layout/funnel1"/>
    <dgm:cxn modelId="{031E3392-E990-4493-84DB-BB03726332DB}" type="presOf" srcId="{64509AB5-D490-4DE2-B106-DA1615F5BD71}" destId="{6383F07E-5553-487F-8763-C506CA5D5AFD}" srcOrd="0" destOrd="0" presId="urn:microsoft.com/office/officeart/2005/8/layout/funnel1"/>
    <dgm:cxn modelId="{FD302DB3-F1AA-4EC1-8614-443D41204338}" srcId="{64509AB5-D490-4DE2-B106-DA1615F5BD71}" destId="{D5F63757-2C93-4A98-90C5-7330C1A44EB6}" srcOrd="3" destOrd="0" parTransId="{D20DFE8D-F8D0-4C58-996B-1E11E72E6835}" sibTransId="{A4F9B008-BE58-4010-95ED-21316FE4760E}"/>
    <dgm:cxn modelId="{72C798E0-6E13-4D02-8CE3-909EAD8B8A26}" type="presOf" srcId="{D5F63757-2C93-4A98-90C5-7330C1A44EB6}" destId="{64766549-828E-46AA-BD81-30D62F5C7F1D}" srcOrd="0" destOrd="0" presId="urn:microsoft.com/office/officeart/2005/8/layout/funnel1"/>
    <dgm:cxn modelId="{24EA274A-9A15-4424-8290-673A3B6E6385}" type="presParOf" srcId="{6383F07E-5553-487F-8763-C506CA5D5AFD}" destId="{5710ACD4-1FB1-4F41-91CE-B1F249FAA945}" srcOrd="0" destOrd="0" presId="urn:microsoft.com/office/officeart/2005/8/layout/funnel1"/>
    <dgm:cxn modelId="{9F68024D-3C94-4575-A121-C1F12ECFC608}" type="presParOf" srcId="{6383F07E-5553-487F-8763-C506CA5D5AFD}" destId="{BAF8D322-AE36-483D-9F1E-73ED50CC5A88}" srcOrd="1" destOrd="0" presId="urn:microsoft.com/office/officeart/2005/8/layout/funnel1"/>
    <dgm:cxn modelId="{B6A8E9ED-E66B-4099-8089-DC52296C918D}" type="presParOf" srcId="{6383F07E-5553-487F-8763-C506CA5D5AFD}" destId="{64766549-828E-46AA-BD81-30D62F5C7F1D}" srcOrd="2" destOrd="0" presId="urn:microsoft.com/office/officeart/2005/8/layout/funnel1"/>
    <dgm:cxn modelId="{97BFD29B-7AA9-42AB-B0DB-A8517A2FFC97}" type="presParOf" srcId="{6383F07E-5553-487F-8763-C506CA5D5AFD}" destId="{EA77A10B-3A20-4B39-810F-10D6D2C75FC7}" srcOrd="3" destOrd="0" presId="urn:microsoft.com/office/officeart/2005/8/layout/funnel1"/>
    <dgm:cxn modelId="{88927DB7-2146-4E58-8E89-AC667EFCC6E2}" type="presParOf" srcId="{6383F07E-5553-487F-8763-C506CA5D5AFD}" destId="{34F97F27-B7AE-441F-887D-2806E728FC02}" srcOrd="4" destOrd="0" presId="urn:microsoft.com/office/officeart/2005/8/layout/funnel1"/>
    <dgm:cxn modelId="{6D82283B-A7C0-4685-AAD2-0667AC1A53BC}" type="presParOf" srcId="{6383F07E-5553-487F-8763-C506CA5D5AFD}" destId="{68B524F2-B0C9-470D-B65E-32B9394CE8B3}" srcOrd="5" destOrd="0" presId="urn:microsoft.com/office/officeart/2005/8/layout/funnel1"/>
    <dgm:cxn modelId="{2A96822A-B665-4559-867E-0B81B824AD45}" type="presParOf" srcId="{6383F07E-5553-487F-8763-C506CA5D5AFD}" destId="{A50434DD-A0AA-4BC1-80B9-3C28E2BB5D79}"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509AB5-D490-4DE2-B106-DA1615F5BD71}" type="doc">
      <dgm:prSet loTypeId="urn:microsoft.com/office/officeart/2005/8/layout/radial4" loCatId="relationship" qsTypeId="urn:microsoft.com/office/officeart/2005/8/quickstyle/simple5" qsCatId="simple" csTypeId="urn:microsoft.com/office/officeart/2005/8/colors/accent1_2" csCatId="accent1" phldr="1"/>
      <dgm:spPr/>
      <dgm:t>
        <a:bodyPr/>
        <a:lstStyle/>
        <a:p>
          <a:endParaRPr lang="en-US"/>
        </a:p>
      </dgm:t>
    </dgm:pt>
    <dgm:pt modelId="{EDECED20-2163-41AB-9552-B948B79AC07A}">
      <dgm:prSet phldrT="[Text]" custT="1">
        <dgm:style>
          <a:lnRef idx="2">
            <a:schemeClr val="dk1">
              <a:shade val="50000"/>
            </a:schemeClr>
          </a:lnRef>
          <a:fillRef idx="1">
            <a:schemeClr val="dk1"/>
          </a:fillRef>
          <a:effectRef idx="0">
            <a:schemeClr val="dk1"/>
          </a:effectRef>
          <a:fontRef idx="minor">
            <a:schemeClr val="lt1"/>
          </a:fontRef>
        </dgm:style>
      </dgm:prSet>
      <dgm:spPr>
        <a:solidFill>
          <a:schemeClr val="bg1">
            <a:lumMod val="75000"/>
          </a:schemeClr>
        </a:solidFill>
      </dgm:spPr>
      <dgm:t>
        <a:bodyPr/>
        <a:lstStyle/>
        <a:p>
          <a:r>
            <a:rPr lang="en-US" sz="1600" b="1" dirty="0">
              <a:solidFill>
                <a:srgbClr val="FF0000"/>
              </a:solidFill>
              <a:latin typeface="Calibri" pitchFamily="34" charset="0"/>
            </a:rPr>
            <a:t>Java Development Kit (JDK)</a:t>
          </a:r>
        </a:p>
      </dgm:t>
    </dgm:pt>
    <dgm:pt modelId="{424772B6-998B-44DC-884F-097B7F8E786C}" type="parTrans" cxnId="{628C5231-2CBB-42C3-A804-EBADAF77F75B}">
      <dgm:prSet/>
      <dgm:spPr/>
      <dgm:t>
        <a:bodyPr/>
        <a:lstStyle/>
        <a:p>
          <a:endParaRPr lang="en-US"/>
        </a:p>
      </dgm:t>
    </dgm:pt>
    <dgm:pt modelId="{DDB2DCF4-0FDA-4201-8713-B6531C8B0F8A}" type="sibTrans" cxnId="{628C5231-2CBB-42C3-A804-EBADAF77F75B}">
      <dgm:prSet/>
      <dgm:spPr/>
      <dgm:t>
        <a:bodyPr/>
        <a:lstStyle/>
        <a:p>
          <a:endParaRPr lang="en-US"/>
        </a:p>
      </dgm:t>
    </dgm:pt>
    <dgm:pt modelId="{AAF92FA6-6902-4F6F-8F7B-B4736C53D0F4}">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600" b="1" dirty="0">
              <a:solidFill>
                <a:schemeClr val="bg1"/>
              </a:solidFill>
              <a:latin typeface="Calibri" pitchFamily="34" charset="0"/>
            </a:rPr>
            <a:t>Java Runtime Environment (JRE)</a:t>
          </a:r>
        </a:p>
      </dgm:t>
    </dgm:pt>
    <dgm:pt modelId="{957D35F0-31D8-411B-91F9-B45E1BED03FF}" type="parTrans" cxnId="{788F8E6A-A3BB-41A3-97AB-18C618B5C9E6}">
      <dgm:prSet/>
      <dgm:spPr/>
      <dgm:t>
        <a:bodyPr/>
        <a:lstStyle/>
        <a:p>
          <a:endParaRPr lang="en-US"/>
        </a:p>
      </dgm:t>
    </dgm:pt>
    <dgm:pt modelId="{16D56C23-A18A-439D-9481-27C5F235BB3A}" type="sibTrans" cxnId="{788F8E6A-A3BB-41A3-97AB-18C618B5C9E6}">
      <dgm:prSet/>
      <dgm:spPr/>
      <dgm:t>
        <a:bodyPr/>
        <a:lstStyle/>
        <a:p>
          <a:endParaRPr lang="en-US"/>
        </a:p>
      </dgm:t>
    </dgm:pt>
    <dgm:pt modelId="{1DCC85B0-5A48-4D4E-AA89-D1477AA1A601}">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600" b="1">
              <a:latin typeface="Calibri" pitchFamily="34" charset="0"/>
            </a:rPr>
            <a:t>Development tools</a:t>
          </a:r>
          <a:endParaRPr lang="en-US" sz="1600" b="1" dirty="0">
            <a:latin typeface="Calibri" pitchFamily="34" charset="0"/>
          </a:endParaRPr>
        </a:p>
      </dgm:t>
    </dgm:pt>
    <dgm:pt modelId="{F8EF995C-B83C-49B0-9075-5AD8C3436C51}" type="parTrans" cxnId="{DAEC357B-90D1-4D0C-9075-DD491079649F}">
      <dgm:prSet/>
      <dgm:spPr/>
      <dgm:t>
        <a:bodyPr/>
        <a:lstStyle/>
        <a:p>
          <a:endParaRPr lang="en-US"/>
        </a:p>
      </dgm:t>
    </dgm:pt>
    <dgm:pt modelId="{63A647F9-C101-4912-8932-AD45E6F71F9A}" type="sibTrans" cxnId="{DAEC357B-90D1-4D0C-9075-DD491079649F}">
      <dgm:prSet/>
      <dgm:spPr/>
      <dgm:t>
        <a:bodyPr/>
        <a:lstStyle/>
        <a:p>
          <a:endParaRPr lang="en-US"/>
        </a:p>
      </dgm:t>
    </dgm:pt>
    <dgm:pt modelId="{FA22DD8E-EEC0-462A-93F0-608EC2D3BF1A}" type="pres">
      <dgm:prSet presAssocID="{64509AB5-D490-4DE2-B106-DA1615F5BD71}" presName="cycle" presStyleCnt="0">
        <dgm:presLayoutVars>
          <dgm:chMax val="1"/>
          <dgm:dir/>
          <dgm:animLvl val="ctr"/>
          <dgm:resizeHandles val="exact"/>
        </dgm:presLayoutVars>
      </dgm:prSet>
      <dgm:spPr/>
    </dgm:pt>
    <dgm:pt modelId="{1FA3AA38-3442-4A20-9FF2-9310A57E982E}" type="pres">
      <dgm:prSet presAssocID="{EDECED20-2163-41AB-9552-B948B79AC07A}" presName="centerShape" presStyleLbl="node0" presStyleIdx="0" presStyleCnt="1" custScaleX="105584" custScaleY="105584"/>
      <dgm:spPr/>
    </dgm:pt>
    <dgm:pt modelId="{EED6191E-2042-408E-AE52-AF8D4C2EFE3C}" type="pres">
      <dgm:prSet presAssocID="{957D35F0-31D8-411B-91F9-B45E1BED03FF}" presName="parTrans" presStyleLbl="bgSibTrans2D1" presStyleIdx="0" presStyleCnt="2"/>
      <dgm:spPr/>
    </dgm:pt>
    <dgm:pt modelId="{84E9F217-B712-4848-86A0-E170D4F19CB3}" type="pres">
      <dgm:prSet presAssocID="{AAF92FA6-6902-4F6F-8F7B-B4736C53D0F4}" presName="node" presStyleLbl="node1" presStyleIdx="0" presStyleCnt="2">
        <dgm:presLayoutVars>
          <dgm:bulletEnabled val="1"/>
        </dgm:presLayoutVars>
      </dgm:prSet>
      <dgm:spPr/>
    </dgm:pt>
    <dgm:pt modelId="{035EBFA8-ADA8-425C-9E8F-166CEB1C3D8D}" type="pres">
      <dgm:prSet presAssocID="{F8EF995C-B83C-49B0-9075-5AD8C3436C51}" presName="parTrans" presStyleLbl="bgSibTrans2D1" presStyleIdx="1" presStyleCnt="2"/>
      <dgm:spPr/>
    </dgm:pt>
    <dgm:pt modelId="{340D818E-E123-43FE-8E14-793836709057}" type="pres">
      <dgm:prSet presAssocID="{1DCC85B0-5A48-4D4E-AA89-D1477AA1A601}" presName="node" presStyleLbl="node1" presStyleIdx="1" presStyleCnt="2">
        <dgm:presLayoutVars>
          <dgm:bulletEnabled val="1"/>
        </dgm:presLayoutVars>
      </dgm:prSet>
      <dgm:spPr/>
    </dgm:pt>
  </dgm:ptLst>
  <dgm:cxnLst>
    <dgm:cxn modelId="{D55B260E-9847-432C-8473-A357A3C68C45}" type="presOf" srcId="{AAF92FA6-6902-4F6F-8F7B-B4736C53D0F4}" destId="{84E9F217-B712-4848-86A0-E170D4F19CB3}" srcOrd="0" destOrd="0" presId="urn:microsoft.com/office/officeart/2005/8/layout/radial4"/>
    <dgm:cxn modelId="{D6C83810-0E39-4022-ABAB-180C193676D6}" type="presOf" srcId="{EDECED20-2163-41AB-9552-B948B79AC07A}" destId="{1FA3AA38-3442-4A20-9FF2-9310A57E982E}" srcOrd="0" destOrd="0" presId="urn:microsoft.com/office/officeart/2005/8/layout/radial4"/>
    <dgm:cxn modelId="{628C5231-2CBB-42C3-A804-EBADAF77F75B}" srcId="{64509AB5-D490-4DE2-B106-DA1615F5BD71}" destId="{EDECED20-2163-41AB-9552-B948B79AC07A}" srcOrd="0" destOrd="0" parTransId="{424772B6-998B-44DC-884F-097B7F8E786C}" sibTransId="{DDB2DCF4-0FDA-4201-8713-B6531C8B0F8A}"/>
    <dgm:cxn modelId="{D7ED2642-8F09-4880-8210-AC5C6665889E}" type="presOf" srcId="{64509AB5-D490-4DE2-B106-DA1615F5BD71}" destId="{FA22DD8E-EEC0-462A-93F0-608EC2D3BF1A}" srcOrd="0" destOrd="0" presId="urn:microsoft.com/office/officeart/2005/8/layout/radial4"/>
    <dgm:cxn modelId="{788F8E6A-A3BB-41A3-97AB-18C618B5C9E6}" srcId="{EDECED20-2163-41AB-9552-B948B79AC07A}" destId="{AAF92FA6-6902-4F6F-8F7B-B4736C53D0F4}" srcOrd="0" destOrd="0" parTransId="{957D35F0-31D8-411B-91F9-B45E1BED03FF}" sibTransId="{16D56C23-A18A-439D-9481-27C5F235BB3A}"/>
    <dgm:cxn modelId="{0EB8696C-075B-4A8A-9C2F-2282365635AD}" type="presOf" srcId="{1DCC85B0-5A48-4D4E-AA89-D1477AA1A601}" destId="{340D818E-E123-43FE-8E14-793836709057}" srcOrd="0" destOrd="0" presId="urn:microsoft.com/office/officeart/2005/8/layout/radial4"/>
    <dgm:cxn modelId="{DAEC357B-90D1-4D0C-9075-DD491079649F}" srcId="{EDECED20-2163-41AB-9552-B948B79AC07A}" destId="{1DCC85B0-5A48-4D4E-AA89-D1477AA1A601}" srcOrd="1" destOrd="0" parTransId="{F8EF995C-B83C-49B0-9075-5AD8C3436C51}" sibTransId="{63A647F9-C101-4912-8932-AD45E6F71F9A}"/>
    <dgm:cxn modelId="{6984BBBF-4363-4EB9-BE73-D9472EF7EC75}" type="presOf" srcId="{957D35F0-31D8-411B-91F9-B45E1BED03FF}" destId="{EED6191E-2042-408E-AE52-AF8D4C2EFE3C}" srcOrd="0" destOrd="0" presId="urn:microsoft.com/office/officeart/2005/8/layout/radial4"/>
    <dgm:cxn modelId="{3E030AE0-0FA1-467D-87BD-A4DC11165F19}" type="presOf" srcId="{F8EF995C-B83C-49B0-9075-5AD8C3436C51}" destId="{035EBFA8-ADA8-425C-9E8F-166CEB1C3D8D}" srcOrd="0" destOrd="0" presId="urn:microsoft.com/office/officeart/2005/8/layout/radial4"/>
    <dgm:cxn modelId="{6F7A0498-6938-483D-A40C-2248C4C5995F}" type="presParOf" srcId="{FA22DD8E-EEC0-462A-93F0-608EC2D3BF1A}" destId="{1FA3AA38-3442-4A20-9FF2-9310A57E982E}" srcOrd="0" destOrd="0" presId="urn:microsoft.com/office/officeart/2005/8/layout/radial4"/>
    <dgm:cxn modelId="{C55274B1-C46B-4CD6-AA43-F61A76D5A93C}" type="presParOf" srcId="{FA22DD8E-EEC0-462A-93F0-608EC2D3BF1A}" destId="{EED6191E-2042-408E-AE52-AF8D4C2EFE3C}" srcOrd="1" destOrd="0" presId="urn:microsoft.com/office/officeart/2005/8/layout/radial4"/>
    <dgm:cxn modelId="{4AB34337-F2DF-4FC2-8347-67DD7E0C29F6}" type="presParOf" srcId="{FA22DD8E-EEC0-462A-93F0-608EC2D3BF1A}" destId="{84E9F217-B712-4848-86A0-E170D4F19CB3}" srcOrd="2" destOrd="0" presId="urn:microsoft.com/office/officeart/2005/8/layout/radial4"/>
    <dgm:cxn modelId="{B8068EF2-C01E-4BD5-91AB-87A88C8B5806}" type="presParOf" srcId="{FA22DD8E-EEC0-462A-93F0-608EC2D3BF1A}" destId="{035EBFA8-ADA8-425C-9E8F-166CEB1C3D8D}" srcOrd="3" destOrd="0" presId="urn:microsoft.com/office/officeart/2005/8/layout/radial4"/>
    <dgm:cxn modelId="{57519B64-9F43-46FB-A642-AC1F81AAA47B}" type="presParOf" srcId="{FA22DD8E-EEC0-462A-93F0-608EC2D3BF1A}" destId="{340D818E-E123-43FE-8E14-793836709057}" srcOrd="4" destOrd="0" presId="urn:microsoft.com/office/officeart/2005/8/layout/radial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B611EC-6F83-4908-9983-CC279CE18C9B}" type="doc">
      <dgm:prSet loTypeId="urn:microsoft.com/office/officeart/2005/8/layout/radial5" loCatId="relationship" qsTypeId="urn:microsoft.com/office/officeart/2005/8/quickstyle/3d1" qsCatId="3D" csTypeId="urn:microsoft.com/office/officeart/2005/8/colors/accent1_2" csCatId="accent1" phldr="1"/>
      <dgm:spPr/>
      <dgm:t>
        <a:bodyPr/>
        <a:lstStyle/>
        <a:p>
          <a:endParaRPr lang="en-US"/>
        </a:p>
      </dgm:t>
    </dgm:pt>
    <dgm:pt modelId="{2ED567B0-A287-4372-9432-75911641E668}">
      <dgm:prSet phldrT="[Text]"/>
      <dgm:spPr>
        <a:solidFill>
          <a:srgbClr val="00B050"/>
        </a:solidFill>
      </dgm:spPr>
      <dgm:t>
        <a:bodyPr/>
        <a:lstStyle/>
        <a:p>
          <a:r>
            <a:rPr lang="en-US" b="1" dirty="0">
              <a:latin typeface="Calibri" pitchFamily="34" charset="0"/>
            </a:rPr>
            <a:t>Java Standard Edition </a:t>
          </a:r>
        </a:p>
        <a:p>
          <a:r>
            <a:rPr lang="en-US" b="1" dirty="0">
              <a:latin typeface="Calibri" pitchFamily="34" charset="0"/>
            </a:rPr>
            <a:t>(Java SE)</a:t>
          </a:r>
        </a:p>
      </dgm:t>
    </dgm:pt>
    <dgm:pt modelId="{1A452F37-3871-4B19-889C-A8A8A92421DC}" type="parTrans" cxnId="{70A0C827-E69B-418B-A951-AB706F46D8FA}">
      <dgm:prSet/>
      <dgm:spPr/>
      <dgm:t>
        <a:bodyPr/>
        <a:lstStyle/>
        <a:p>
          <a:endParaRPr lang="en-US"/>
        </a:p>
      </dgm:t>
    </dgm:pt>
    <dgm:pt modelId="{0CA5BFD7-42D9-48F5-A054-CDD34B8BF8A3}" type="sibTrans" cxnId="{70A0C827-E69B-418B-A951-AB706F46D8FA}">
      <dgm:prSet/>
      <dgm:spPr/>
      <dgm:t>
        <a:bodyPr/>
        <a:lstStyle/>
        <a:p>
          <a:endParaRPr lang="en-US"/>
        </a:p>
      </dgm:t>
    </dgm:pt>
    <dgm:pt modelId="{44E31AD3-0B60-4EB3-806E-CACAC61EC942}">
      <dgm:prSet phldrT="[Text]"/>
      <dgm:spPr>
        <a:solidFill>
          <a:srgbClr val="0000CC"/>
        </a:solidFill>
      </dgm:spPr>
      <dgm:t>
        <a:bodyPr/>
        <a:lstStyle/>
        <a:p>
          <a:r>
            <a:rPr lang="ro-RO" b="1" dirty="0">
              <a:latin typeface="Calibri" pitchFamily="34" charset="0"/>
            </a:rPr>
            <a:t>Java Micro </a:t>
          </a:r>
          <a:r>
            <a:rPr lang="ro-RO" b="1" dirty="0" err="1">
              <a:latin typeface="Calibri" pitchFamily="34" charset="0"/>
            </a:rPr>
            <a:t>Edition</a:t>
          </a:r>
          <a:endParaRPr lang="ro-RO" b="1" dirty="0">
            <a:latin typeface="Calibri" pitchFamily="34" charset="0"/>
          </a:endParaRPr>
        </a:p>
        <a:p>
          <a:r>
            <a:rPr lang="ro-RO" b="1" dirty="0">
              <a:latin typeface="Calibri" pitchFamily="34" charset="0"/>
            </a:rPr>
            <a:t>(Java ME)</a:t>
          </a:r>
          <a:endParaRPr lang="en-US" b="1" dirty="0">
            <a:latin typeface="Calibri" pitchFamily="34" charset="0"/>
          </a:endParaRPr>
        </a:p>
      </dgm:t>
    </dgm:pt>
    <dgm:pt modelId="{6A06AC95-C819-4839-A95E-81F88C458305}" type="parTrans" cxnId="{D8FC2DFA-2471-402A-B2FF-89C98CF9F295}">
      <dgm:prSet/>
      <dgm:spPr/>
      <dgm:t>
        <a:bodyPr/>
        <a:lstStyle/>
        <a:p>
          <a:endParaRPr lang="en-US"/>
        </a:p>
      </dgm:t>
    </dgm:pt>
    <dgm:pt modelId="{9FC978AE-3305-4AEB-9260-6134E5ACC9FE}" type="sibTrans" cxnId="{D8FC2DFA-2471-402A-B2FF-89C98CF9F295}">
      <dgm:prSet/>
      <dgm:spPr/>
      <dgm:t>
        <a:bodyPr/>
        <a:lstStyle/>
        <a:p>
          <a:endParaRPr lang="en-US"/>
        </a:p>
      </dgm:t>
    </dgm:pt>
    <dgm:pt modelId="{6433DB17-181B-477C-80F6-A83440F09BB4}">
      <dgm:prSet phldrT="[Text]"/>
      <dgm:spPr>
        <a:solidFill>
          <a:schemeClr val="tx1">
            <a:lumMod val="50000"/>
          </a:schemeClr>
        </a:solidFill>
      </dgm:spPr>
      <dgm:t>
        <a:bodyPr/>
        <a:lstStyle/>
        <a:p>
          <a:r>
            <a:rPr lang="ro-RO" b="1" dirty="0">
              <a:latin typeface="Calibri" pitchFamily="34" charset="0"/>
            </a:rPr>
            <a:t>Platforme Java</a:t>
          </a:r>
          <a:endParaRPr lang="en-US" b="1" dirty="0">
            <a:latin typeface="Calibri" pitchFamily="34" charset="0"/>
          </a:endParaRPr>
        </a:p>
      </dgm:t>
    </dgm:pt>
    <dgm:pt modelId="{9F34E335-BF65-4C13-A6E2-CC651CF98DCE}" type="parTrans" cxnId="{8E5B7B39-EF68-499A-84FE-F65A3505515C}">
      <dgm:prSet/>
      <dgm:spPr/>
      <dgm:t>
        <a:bodyPr/>
        <a:lstStyle/>
        <a:p>
          <a:endParaRPr lang="en-US"/>
        </a:p>
      </dgm:t>
    </dgm:pt>
    <dgm:pt modelId="{51FD07F2-1E11-4F39-9EA3-A2D29A8454E5}" type="sibTrans" cxnId="{8E5B7B39-EF68-499A-84FE-F65A3505515C}">
      <dgm:prSet/>
      <dgm:spPr/>
      <dgm:t>
        <a:bodyPr/>
        <a:lstStyle/>
        <a:p>
          <a:endParaRPr lang="en-US"/>
        </a:p>
      </dgm:t>
    </dgm:pt>
    <dgm:pt modelId="{FFB05AD4-65AC-4C55-A92A-D7BD893CD000}">
      <dgm:prSet phldrT="[Text]"/>
      <dgm:spPr>
        <a:solidFill>
          <a:srgbClr val="FF0000"/>
        </a:solidFill>
      </dgm:spPr>
      <dgm:t>
        <a:bodyPr/>
        <a:lstStyle/>
        <a:p>
          <a:r>
            <a:rPr lang="ro-RO" b="1" dirty="0">
              <a:latin typeface="Calibri" pitchFamily="34" charset="0"/>
            </a:rPr>
            <a:t>Java Enterprise </a:t>
          </a:r>
          <a:r>
            <a:rPr lang="ro-RO" b="1" dirty="0" err="1">
              <a:latin typeface="Calibri" pitchFamily="34" charset="0"/>
            </a:rPr>
            <a:t>Edition</a:t>
          </a:r>
          <a:endParaRPr lang="ro-RO" b="1" dirty="0">
            <a:latin typeface="Calibri" pitchFamily="34" charset="0"/>
          </a:endParaRPr>
        </a:p>
        <a:p>
          <a:r>
            <a:rPr lang="ro-RO" b="1" dirty="0">
              <a:latin typeface="Calibri" pitchFamily="34" charset="0"/>
            </a:rPr>
            <a:t>(Java EE)</a:t>
          </a:r>
          <a:endParaRPr lang="en-US" b="1" dirty="0">
            <a:latin typeface="Calibri" pitchFamily="34" charset="0"/>
          </a:endParaRPr>
        </a:p>
      </dgm:t>
    </dgm:pt>
    <dgm:pt modelId="{ECE0324E-5A70-4D3E-B62D-E605989942A0}" type="parTrans" cxnId="{8F95AC9A-5D39-4012-911C-3A44BED87534}">
      <dgm:prSet/>
      <dgm:spPr/>
      <dgm:t>
        <a:bodyPr/>
        <a:lstStyle/>
        <a:p>
          <a:endParaRPr lang="en-US"/>
        </a:p>
      </dgm:t>
    </dgm:pt>
    <dgm:pt modelId="{394CC477-6A0E-4C74-B217-C07894B3CCA3}" type="sibTrans" cxnId="{8F95AC9A-5D39-4012-911C-3A44BED87534}">
      <dgm:prSet/>
      <dgm:spPr/>
      <dgm:t>
        <a:bodyPr/>
        <a:lstStyle/>
        <a:p>
          <a:endParaRPr lang="en-US"/>
        </a:p>
      </dgm:t>
    </dgm:pt>
    <dgm:pt modelId="{1EFAD3EF-EDF8-4F34-ACB6-653549C46CB2}">
      <dgm:prSet phldrT="[Text]"/>
      <dgm:spPr>
        <a:solidFill>
          <a:srgbClr val="660033"/>
        </a:solidFill>
      </dgm:spPr>
      <dgm:t>
        <a:bodyPr/>
        <a:lstStyle/>
        <a:p>
          <a:r>
            <a:rPr lang="ro-RO" b="1" dirty="0">
              <a:latin typeface="Calibri" pitchFamily="34" charset="0"/>
            </a:rPr>
            <a:t>Java FX</a:t>
          </a:r>
          <a:endParaRPr lang="en-US" b="1" dirty="0">
            <a:latin typeface="Calibri" pitchFamily="34" charset="0"/>
          </a:endParaRPr>
        </a:p>
      </dgm:t>
    </dgm:pt>
    <dgm:pt modelId="{72CE965F-AB9A-415C-AECC-FD25CA5F4BB7}" type="parTrans" cxnId="{2A8CBFC7-48A3-4451-A20D-5F143709BC05}">
      <dgm:prSet/>
      <dgm:spPr/>
      <dgm:t>
        <a:bodyPr/>
        <a:lstStyle/>
        <a:p>
          <a:endParaRPr lang="en-US"/>
        </a:p>
      </dgm:t>
    </dgm:pt>
    <dgm:pt modelId="{0760EBFA-E497-4BB8-9D32-E97FA0A0090A}" type="sibTrans" cxnId="{2A8CBFC7-48A3-4451-A20D-5F143709BC05}">
      <dgm:prSet/>
      <dgm:spPr/>
      <dgm:t>
        <a:bodyPr/>
        <a:lstStyle/>
        <a:p>
          <a:endParaRPr lang="en-US"/>
        </a:p>
      </dgm:t>
    </dgm:pt>
    <dgm:pt modelId="{E1A07D68-2417-48CD-A4B4-5073CA770F0C}">
      <dgm:prSet phldrT="[Text]"/>
      <dgm:spPr>
        <a:solidFill>
          <a:srgbClr val="00B0F0"/>
        </a:solidFill>
      </dgm:spPr>
      <dgm:t>
        <a:bodyPr/>
        <a:lstStyle/>
        <a:p>
          <a:r>
            <a:rPr lang="ro-RO" b="1" dirty="0">
              <a:latin typeface="Calibri" pitchFamily="34" charset="0"/>
            </a:rPr>
            <a:t>Java </a:t>
          </a:r>
          <a:r>
            <a:rPr lang="ro-RO" b="1" dirty="0" err="1">
              <a:latin typeface="Calibri" pitchFamily="34" charset="0"/>
            </a:rPr>
            <a:t>Card</a:t>
          </a:r>
          <a:endParaRPr lang="en-US" b="1" dirty="0">
            <a:latin typeface="Calibri" pitchFamily="34" charset="0"/>
          </a:endParaRPr>
        </a:p>
      </dgm:t>
    </dgm:pt>
    <dgm:pt modelId="{944A23DC-7668-4387-9426-CCFEF996C387}" type="parTrans" cxnId="{643DA0BD-0C51-420E-B33B-F49059DD52FB}">
      <dgm:prSet/>
      <dgm:spPr/>
      <dgm:t>
        <a:bodyPr/>
        <a:lstStyle/>
        <a:p>
          <a:endParaRPr lang="en-US"/>
        </a:p>
      </dgm:t>
    </dgm:pt>
    <dgm:pt modelId="{0DB85950-D964-4EC9-A0C7-69ACC6BB257A}" type="sibTrans" cxnId="{643DA0BD-0C51-420E-B33B-F49059DD52FB}">
      <dgm:prSet/>
      <dgm:spPr/>
      <dgm:t>
        <a:bodyPr/>
        <a:lstStyle/>
        <a:p>
          <a:endParaRPr lang="en-US"/>
        </a:p>
      </dgm:t>
    </dgm:pt>
    <dgm:pt modelId="{B52CAA4B-A64B-419E-891B-70D1CCA7B9ED}" type="pres">
      <dgm:prSet presAssocID="{78B611EC-6F83-4908-9983-CC279CE18C9B}" presName="Name0" presStyleCnt="0">
        <dgm:presLayoutVars>
          <dgm:chMax val="1"/>
          <dgm:dir/>
          <dgm:animLvl val="ctr"/>
          <dgm:resizeHandles val="exact"/>
        </dgm:presLayoutVars>
      </dgm:prSet>
      <dgm:spPr/>
    </dgm:pt>
    <dgm:pt modelId="{C7FB5CED-0EEA-4CEC-B51E-BE3DB9771097}" type="pres">
      <dgm:prSet presAssocID="{6433DB17-181B-477C-80F6-A83440F09BB4}" presName="centerShape" presStyleLbl="node0" presStyleIdx="0" presStyleCnt="1"/>
      <dgm:spPr/>
    </dgm:pt>
    <dgm:pt modelId="{985402B8-8546-42BE-984D-287370225D33}" type="pres">
      <dgm:prSet presAssocID="{1A452F37-3871-4B19-889C-A8A8A92421DC}" presName="parTrans" presStyleLbl="sibTrans2D1" presStyleIdx="0" presStyleCnt="5"/>
      <dgm:spPr/>
    </dgm:pt>
    <dgm:pt modelId="{B7767617-357B-400F-AD5D-23B0199E6E83}" type="pres">
      <dgm:prSet presAssocID="{1A452F37-3871-4B19-889C-A8A8A92421DC}" presName="connectorText" presStyleLbl="sibTrans2D1" presStyleIdx="0" presStyleCnt="5"/>
      <dgm:spPr/>
    </dgm:pt>
    <dgm:pt modelId="{FF986409-6EEB-4F60-B11E-33183C8D7837}" type="pres">
      <dgm:prSet presAssocID="{2ED567B0-A287-4372-9432-75911641E668}" presName="node" presStyleLbl="node1" presStyleIdx="0" presStyleCnt="5">
        <dgm:presLayoutVars>
          <dgm:bulletEnabled val="1"/>
        </dgm:presLayoutVars>
      </dgm:prSet>
      <dgm:spPr/>
    </dgm:pt>
    <dgm:pt modelId="{06912456-02D6-424B-9DE0-C1610F2C3011}" type="pres">
      <dgm:prSet presAssocID="{6A06AC95-C819-4839-A95E-81F88C458305}" presName="parTrans" presStyleLbl="sibTrans2D1" presStyleIdx="1" presStyleCnt="5"/>
      <dgm:spPr/>
    </dgm:pt>
    <dgm:pt modelId="{3B7FB91A-3D98-4226-AFFE-7AC7C5A48E62}" type="pres">
      <dgm:prSet presAssocID="{6A06AC95-C819-4839-A95E-81F88C458305}" presName="connectorText" presStyleLbl="sibTrans2D1" presStyleIdx="1" presStyleCnt="5"/>
      <dgm:spPr/>
    </dgm:pt>
    <dgm:pt modelId="{4EC4DBA2-294D-45C8-B72A-FCE7DF9AA1EA}" type="pres">
      <dgm:prSet presAssocID="{44E31AD3-0B60-4EB3-806E-CACAC61EC942}" presName="node" presStyleLbl="node1" presStyleIdx="1" presStyleCnt="5">
        <dgm:presLayoutVars>
          <dgm:bulletEnabled val="1"/>
        </dgm:presLayoutVars>
      </dgm:prSet>
      <dgm:spPr/>
    </dgm:pt>
    <dgm:pt modelId="{7F57653D-32A6-47A5-959A-808F57A1320B}" type="pres">
      <dgm:prSet presAssocID="{944A23DC-7668-4387-9426-CCFEF996C387}" presName="parTrans" presStyleLbl="sibTrans2D1" presStyleIdx="2" presStyleCnt="5"/>
      <dgm:spPr/>
    </dgm:pt>
    <dgm:pt modelId="{7DEFF520-1D65-421B-9BC1-7C74F8B6C11A}" type="pres">
      <dgm:prSet presAssocID="{944A23DC-7668-4387-9426-CCFEF996C387}" presName="connectorText" presStyleLbl="sibTrans2D1" presStyleIdx="2" presStyleCnt="5"/>
      <dgm:spPr/>
    </dgm:pt>
    <dgm:pt modelId="{389D7348-4944-46BD-8534-8D825189A349}" type="pres">
      <dgm:prSet presAssocID="{E1A07D68-2417-48CD-A4B4-5073CA770F0C}" presName="node" presStyleLbl="node1" presStyleIdx="2" presStyleCnt="5">
        <dgm:presLayoutVars>
          <dgm:bulletEnabled val="1"/>
        </dgm:presLayoutVars>
      </dgm:prSet>
      <dgm:spPr/>
    </dgm:pt>
    <dgm:pt modelId="{9014EAF0-BE20-4C43-8BE6-6F909DC35BD2}" type="pres">
      <dgm:prSet presAssocID="{72CE965F-AB9A-415C-AECC-FD25CA5F4BB7}" presName="parTrans" presStyleLbl="sibTrans2D1" presStyleIdx="3" presStyleCnt="5"/>
      <dgm:spPr/>
    </dgm:pt>
    <dgm:pt modelId="{0438566E-2253-4538-92F7-BA5FEDDB45C2}" type="pres">
      <dgm:prSet presAssocID="{72CE965F-AB9A-415C-AECC-FD25CA5F4BB7}" presName="connectorText" presStyleLbl="sibTrans2D1" presStyleIdx="3" presStyleCnt="5"/>
      <dgm:spPr/>
    </dgm:pt>
    <dgm:pt modelId="{FAF79204-ACF9-4AF2-A080-E4D46BA70F7B}" type="pres">
      <dgm:prSet presAssocID="{1EFAD3EF-EDF8-4F34-ACB6-653549C46CB2}" presName="node" presStyleLbl="node1" presStyleIdx="3" presStyleCnt="5">
        <dgm:presLayoutVars>
          <dgm:bulletEnabled val="1"/>
        </dgm:presLayoutVars>
      </dgm:prSet>
      <dgm:spPr/>
    </dgm:pt>
    <dgm:pt modelId="{D381338A-6FA2-4A81-8CE4-1DD2CC8E0F0C}" type="pres">
      <dgm:prSet presAssocID="{ECE0324E-5A70-4D3E-B62D-E605989942A0}" presName="parTrans" presStyleLbl="sibTrans2D1" presStyleIdx="4" presStyleCnt="5"/>
      <dgm:spPr/>
    </dgm:pt>
    <dgm:pt modelId="{5425898D-A772-4C4C-A186-763962478D5C}" type="pres">
      <dgm:prSet presAssocID="{ECE0324E-5A70-4D3E-B62D-E605989942A0}" presName="connectorText" presStyleLbl="sibTrans2D1" presStyleIdx="4" presStyleCnt="5"/>
      <dgm:spPr/>
    </dgm:pt>
    <dgm:pt modelId="{2B9678E2-81BB-4849-A3E5-6DC8B11BCE0A}" type="pres">
      <dgm:prSet presAssocID="{FFB05AD4-65AC-4C55-A92A-D7BD893CD000}" presName="node" presStyleLbl="node1" presStyleIdx="4" presStyleCnt="5">
        <dgm:presLayoutVars>
          <dgm:bulletEnabled val="1"/>
        </dgm:presLayoutVars>
      </dgm:prSet>
      <dgm:spPr/>
    </dgm:pt>
  </dgm:ptLst>
  <dgm:cxnLst>
    <dgm:cxn modelId="{70A0C827-E69B-418B-A951-AB706F46D8FA}" srcId="{6433DB17-181B-477C-80F6-A83440F09BB4}" destId="{2ED567B0-A287-4372-9432-75911641E668}" srcOrd="0" destOrd="0" parTransId="{1A452F37-3871-4B19-889C-A8A8A92421DC}" sibTransId="{0CA5BFD7-42D9-48F5-A054-CDD34B8BF8A3}"/>
    <dgm:cxn modelId="{671D532D-2522-4057-8922-5DB05B8F0D05}" type="presOf" srcId="{944A23DC-7668-4387-9426-CCFEF996C387}" destId="{7F57653D-32A6-47A5-959A-808F57A1320B}" srcOrd="0" destOrd="0" presId="urn:microsoft.com/office/officeart/2005/8/layout/radial5"/>
    <dgm:cxn modelId="{8E5B7B39-EF68-499A-84FE-F65A3505515C}" srcId="{78B611EC-6F83-4908-9983-CC279CE18C9B}" destId="{6433DB17-181B-477C-80F6-A83440F09BB4}" srcOrd="0" destOrd="0" parTransId="{9F34E335-BF65-4C13-A6E2-CC651CF98DCE}" sibTransId="{51FD07F2-1E11-4F39-9EA3-A2D29A8454E5}"/>
    <dgm:cxn modelId="{1E44B73C-9929-48C3-AD39-5EAB50D6C785}" type="presOf" srcId="{6A06AC95-C819-4839-A95E-81F88C458305}" destId="{06912456-02D6-424B-9DE0-C1610F2C3011}" srcOrd="0" destOrd="0" presId="urn:microsoft.com/office/officeart/2005/8/layout/radial5"/>
    <dgm:cxn modelId="{094D2569-857C-40E9-8825-52208C13CF6F}" type="presOf" srcId="{E1A07D68-2417-48CD-A4B4-5073CA770F0C}" destId="{389D7348-4944-46BD-8534-8D825189A349}" srcOrd="0" destOrd="0" presId="urn:microsoft.com/office/officeart/2005/8/layout/radial5"/>
    <dgm:cxn modelId="{3308E94E-C862-4088-821E-E182852872AC}" type="presOf" srcId="{1EFAD3EF-EDF8-4F34-ACB6-653549C46CB2}" destId="{FAF79204-ACF9-4AF2-A080-E4D46BA70F7B}" srcOrd="0" destOrd="0" presId="urn:microsoft.com/office/officeart/2005/8/layout/radial5"/>
    <dgm:cxn modelId="{8E3AFC7C-8A56-4D0F-A7B9-B6FAA84F2020}" type="presOf" srcId="{6433DB17-181B-477C-80F6-A83440F09BB4}" destId="{C7FB5CED-0EEA-4CEC-B51E-BE3DB9771097}" srcOrd="0" destOrd="0" presId="urn:microsoft.com/office/officeart/2005/8/layout/radial5"/>
    <dgm:cxn modelId="{F65B367D-E5FE-4776-9AAA-99AB052CB7F9}" type="presOf" srcId="{6A06AC95-C819-4839-A95E-81F88C458305}" destId="{3B7FB91A-3D98-4226-AFFE-7AC7C5A48E62}" srcOrd="1" destOrd="0" presId="urn:microsoft.com/office/officeart/2005/8/layout/radial5"/>
    <dgm:cxn modelId="{8F95AC9A-5D39-4012-911C-3A44BED87534}" srcId="{6433DB17-181B-477C-80F6-A83440F09BB4}" destId="{FFB05AD4-65AC-4C55-A92A-D7BD893CD000}" srcOrd="4" destOrd="0" parTransId="{ECE0324E-5A70-4D3E-B62D-E605989942A0}" sibTransId="{394CC477-6A0E-4C74-B217-C07894B3CCA3}"/>
    <dgm:cxn modelId="{D6028B9B-38BB-4D8D-94A3-0B336BA628F4}" type="presOf" srcId="{ECE0324E-5A70-4D3E-B62D-E605989942A0}" destId="{D381338A-6FA2-4A81-8CE4-1DD2CC8E0F0C}" srcOrd="0" destOrd="0" presId="urn:microsoft.com/office/officeart/2005/8/layout/radial5"/>
    <dgm:cxn modelId="{0BAF17AF-204C-4EA7-B9B1-1A939289D6E9}" type="presOf" srcId="{FFB05AD4-65AC-4C55-A92A-D7BD893CD000}" destId="{2B9678E2-81BB-4849-A3E5-6DC8B11BCE0A}" srcOrd="0" destOrd="0" presId="urn:microsoft.com/office/officeart/2005/8/layout/radial5"/>
    <dgm:cxn modelId="{643DA0BD-0C51-420E-B33B-F49059DD52FB}" srcId="{6433DB17-181B-477C-80F6-A83440F09BB4}" destId="{E1A07D68-2417-48CD-A4B4-5073CA770F0C}" srcOrd="2" destOrd="0" parTransId="{944A23DC-7668-4387-9426-CCFEF996C387}" sibTransId="{0DB85950-D964-4EC9-A0C7-69ACC6BB257A}"/>
    <dgm:cxn modelId="{828CA4BF-B560-4314-83F0-DBC69A90FDC5}" type="presOf" srcId="{944A23DC-7668-4387-9426-CCFEF996C387}" destId="{7DEFF520-1D65-421B-9BC1-7C74F8B6C11A}" srcOrd="1" destOrd="0" presId="urn:microsoft.com/office/officeart/2005/8/layout/radial5"/>
    <dgm:cxn modelId="{2A8CBFC7-48A3-4451-A20D-5F143709BC05}" srcId="{6433DB17-181B-477C-80F6-A83440F09BB4}" destId="{1EFAD3EF-EDF8-4F34-ACB6-653549C46CB2}" srcOrd="3" destOrd="0" parTransId="{72CE965F-AB9A-415C-AECC-FD25CA5F4BB7}" sibTransId="{0760EBFA-E497-4BB8-9D32-E97FA0A0090A}"/>
    <dgm:cxn modelId="{DC73F5C9-D4D2-48AC-9F2A-4AF893BDA09A}" type="presOf" srcId="{2ED567B0-A287-4372-9432-75911641E668}" destId="{FF986409-6EEB-4F60-B11E-33183C8D7837}" srcOrd="0" destOrd="0" presId="urn:microsoft.com/office/officeart/2005/8/layout/radial5"/>
    <dgm:cxn modelId="{825FB8D2-D912-4824-A8F4-549EF644CB77}" type="presOf" srcId="{72CE965F-AB9A-415C-AECC-FD25CA5F4BB7}" destId="{0438566E-2253-4538-92F7-BA5FEDDB45C2}" srcOrd="1" destOrd="0" presId="urn:microsoft.com/office/officeart/2005/8/layout/radial5"/>
    <dgm:cxn modelId="{C6C2ABD3-6AEE-4CD4-968B-8245087D5E6E}" type="presOf" srcId="{ECE0324E-5A70-4D3E-B62D-E605989942A0}" destId="{5425898D-A772-4C4C-A186-763962478D5C}" srcOrd="1" destOrd="0" presId="urn:microsoft.com/office/officeart/2005/8/layout/radial5"/>
    <dgm:cxn modelId="{C190ECDD-A7AD-42D3-B591-6ED0FA30497D}" type="presOf" srcId="{78B611EC-6F83-4908-9983-CC279CE18C9B}" destId="{B52CAA4B-A64B-419E-891B-70D1CCA7B9ED}" srcOrd="0" destOrd="0" presId="urn:microsoft.com/office/officeart/2005/8/layout/radial5"/>
    <dgm:cxn modelId="{25C8B9E2-8BCC-4219-B81B-207470288F22}" type="presOf" srcId="{1A452F37-3871-4B19-889C-A8A8A92421DC}" destId="{B7767617-357B-400F-AD5D-23B0199E6E83}" srcOrd="1" destOrd="0" presId="urn:microsoft.com/office/officeart/2005/8/layout/radial5"/>
    <dgm:cxn modelId="{690C9AE9-27DB-4760-96BC-45BB6C8804F8}" type="presOf" srcId="{72CE965F-AB9A-415C-AECC-FD25CA5F4BB7}" destId="{9014EAF0-BE20-4C43-8BE6-6F909DC35BD2}" srcOrd="0" destOrd="0" presId="urn:microsoft.com/office/officeart/2005/8/layout/radial5"/>
    <dgm:cxn modelId="{A43472EA-C702-4B4C-8D3C-5DED1F2F1A40}" type="presOf" srcId="{1A452F37-3871-4B19-889C-A8A8A92421DC}" destId="{985402B8-8546-42BE-984D-287370225D33}" srcOrd="0" destOrd="0" presId="urn:microsoft.com/office/officeart/2005/8/layout/radial5"/>
    <dgm:cxn modelId="{A12BD5F7-988B-4D56-9781-88C1D9576099}" type="presOf" srcId="{44E31AD3-0B60-4EB3-806E-CACAC61EC942}" destId="{4EC4DBA2-294D-45C8-B72A-FCE7DF9AA1EA}" srcOrd="0" destOrd="0" presId="urn:microsoft.com/office/officeart/2005/8/layout/radial5"/>
    <dgm:cxn modelId="{D8FC2DFA-2471-402A-B2FF-89C98CF9F295}" srcId="{6433DB17-181B-477C-80F6-A83440F09BB4}" destId="{44E31AD3-0B60-4EB3-806E-CACAC61EC942}" srcOrd="1" destOrd="0" parTransId="{6A06AC95-C819-4839-A95E-81F88C458305}" sibTransId="{9FC978AE-3305-4AEB-9260-6134E5ACC9FE}"/>
    <dgm:cxn modelId="{182D60B6-14FD-4D20-97C0-760EEDE10887}" type="presParOf" srcId="{B52CAA4B-A64B-419E-891B-70D1CCA7B9ED}" destId="{C7FB5CED-0EEA-4CEC-B51E-BE3DB9771097}" srcOrd="0" destOrd="0" presId="urn:microsoft.com/office/officeart/2005/8/layout/radial5"/>
    <dgm:cxn modelId="{3CA54007-CD9F-4579-8679-878C45196758}" type="presParOf" srcId="{B52CAA4B-A64B-419E-891B-70D1CCA7B9ED}" destId="{985402B8-8546-42BE-984D-287370225D33}" srcOrd="1" destOrd="0" presId="urn:microsoft.com/office/officeart/2005/8/layout/radial5"/>
    <dgm:cxn modelId="{910FB2A5-C26A-4D23-B083-2946BBC78916}" type="presParOf" srcId="{985402B8-8546-42BE-984D-287370225D33}" destId="{B7767617-357B-400F-AD5D-23B0199E6E83}" srcOrd="0" destOrd="0" presId="urn:microsoft.com/office/officeart/2005/8/layout/radial5"/>
    <dgm:cxn modelId="{D7D4D26C-D1BE-44CA-98C1-E96854A37B3A}" type="presParOf" srcId="{B52CAA4B-A64B-419E-891B-70D1CCA7B9ED}" destId="{FF986409-6EEB-4F60-B11E-33183C8D7837}" srcOrd="2" destOrd="0" presId="urn:microsoft.com/office/officeart/2005/8/layout/radial5"/>
    <dgm:cxn modelId="{0569BEED-6659-487C-BC49-2E248366B5A3}" type="presParOf" srcId="{B52CAA4B-A64B-419E-891B-70D1CCA7B9ED}" destId="{06912456-02D6-424B-9DE0-C1610F2C3011}" srcOrd="3" destOrd="0" presId="urn:microsoft.com/office/officeart/2005/8/layout/radial5"/>
    <dgm:cxn modelId="{63550B7B-21EC-4FD6-B8BA-92E8537FD3DB}" type="presParOf" srcId="{06912456-02D6-424B-9DE0-C1610F2C3011}" destId="{3B7FB91A-3D98-4226-AFFE-7AC7C5A48E62}" srcOrd="0" destOrd="0" presId="urn:microsoft.com/office/officeart/2005/8/layout/radial5"/>
    <dgm:cxn modelId="{E9580488-3D3E-4320-BC8D-20A814A4F6A2}" type="presParOf" srcId="{B52CAA4B-A64B-419E-891B-70D1CCA7B9ED}" destId="{4EC4DBA2-294D-45C8-B72A-FCE7DF9AA1EA}" srcOrd="4" destOrd="0" presId="urn:microsoft.com/office/officeart/2005/8/layout/radial5"/>
    <dgm:cxn modelId="{9370BB97-F142-4A86-A361-7057E3CFD1AF}" type="presParOf" srcId="{B52CAA4B-A64B-419E-891B-70D1CCA7B9ED}" destId="{7F57653D-32A6-47A5-959A-808F57A1320B}" srcOrd="5" destOrd="0" presId="urn:microsoft.com/office/officeart/2005/8/layout/radial5"/>
    <dgm:cxn modelId="{27212642-A45F-47A7-8CC6-3E57B1900902}" type="presParOf" srcId="{7F57653D-32A6-47A5-959A-808F57A1320B}" destId="{7DEFF520-1D65-421B-9BC1-7C74F8B6C11A}" srcOrd="0" destOrd="0" presId="urn:microsoft.com/office/officeart/2005/8/layout/radial5"/>
    <dgm:cxn modelId="{C3D5D5CB-1E0B-44AB-8027-F6937C9DA2F8}" type="presParOf" srcId="{B52CAA4B-A64B-419E-891B-70D1CCA7B9ED}" destId="{389D7348-4944-46BD-8534-8D825189A349}" srcOrd="6" destOrd="0" presId="urn:microsoft.com/office/officeart/2005/8/layout/radial5"/>
    <dgm:cxn modelId="{7D8251FC-A6EE-4DF4-80FB-7FFAA567ACE6}" type="presParOf" srcId="{B52CAA4B-A64B-419E-891B-70D1CCA7B9ED}" destId="{9014EAF0-BE20-4C43-8BE6-6F909DC35BD2}" srcOrd="7" destOrd="0" presId="urn:microsoft.com/office/officeart/2005/8/layout/radial5"/>
    <dgm:cxn modelId="{41C2DC15-9FD1-43FC-A3BD-B6117A7A180B}" type="presParOf" srcId="{9014EAF0-BE20-4C43-8BE6-6F909DC35BD2}" destId="{0438566E-2253-4538-92F7-BA5FEDDB45C2}" srcOrd="0" destOrd="0" presId="urn:microsoft.com/office/officeart/2005/8/layout/radial5"/>
    <dgm:cxn modelId="{06463C68-60AC-48E4-8CD3-6437AB1E9AFE}" type="presParOf" srcId="{B52CAA4B-A64B-419E-891B-70D1CCA7B9ED}" destId="{FAF79204-ACF9-4AF2-A080-E4D46BA70F7B}" srcOrd="8" destOrd="0" presId="urn:microsoft.com/office/officeart/2005/8/layout/radial5"/>
    <dgm:cxn modelId="{EE73A7F8-833A-4D92-A218-ABFBB5F7184A}" type="presParOf" srcId="{B52CAA4B-A64B-419E-891B-70D1CCA7B9ED}" destId="{D381338A-6FA2-4A81-8CE4-1DD2CC8E0F0C}" srcOrd="9" destOrd="0" presId="urn:microsoft.com/office/officeart/2005/8/layout/radial5"/>
    <dgm:cxn modelId="{4D81423C-3DE5-4704-B81F-42C61B4A11E0}" type="presParOf" srcId="{D381338A-6FA2-4A81-8CE4-1DD2CC8E0F0C}" destId="{5425898D-A772-4C4C-A186-763962478D5C}" srcOrd="0" destOrd="0" presId="urn:microsoft.com/office/officeart/2005/8/layout/radial5"/>
    <dgm:cxn modelId="{7D65A5D0-E36A-49CF-8DA0-416BEE7E7EBD}" type="presParOf" srcId="{B52CAA4B-A64B-419E-891B-70D1CCA7B9ED}" destId="{2B9678E2-81BB-4849-A3E5-6DC8B11BCE0A}"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F154FA-70F9-4249-A3E3-4B2182878F3E}"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E60AD1CD-A71B-48D5-9F1B-33A86717A6CF}">
      <dgm:prSet phldrT="[Text]" custT="1"/>
      <dgm:spPr>
        <a:solidFill>
          <a:srgbClr val="000099"/>
        </a:solidFill>
      </dgm:spPr>
      <dgm:t>
        <a:bodyPr/>
        <a:lstStyle/>
        <a:p>
          <a:r>
            <a:rPr lang="ro-RO" sz="3200" b="1" dirty="0">
              <a:latin typeface="Calibri" pitchFamily="34" charset="0"/>
            </a:rPr>
            <a:t>Câmpuri statice</a:t>
          </a:r>
          <a:endParaRPr lang="en-US" sz="3200" b="1" dirty="0">
            <a:latin typeface="Calibri" pitchFamily="34" charset="0"/>
          </a:endParaRPr>
        </a:p>
      </dgm:t>
    </dgm:pt>
    <dgm:pt modelId="{1D035BFA-A4C6-4377-B005-F3922CF17239}" type="parTrans" cxnId="{E60322A9-E5D8-48F5-802B-D97108EF3A1C}">
      <dgm:prSet/>
      <dgm:spPr/>
      <dgm:t>
        <a:bodyPr/>
        <a:lstStyle/>
        <a:p>
          <a:endParaRPr lang="en-US"/>
        </a:p>
      </dgm:t>
    </dgm:pt>
    <dgm:pt modelId="{79220F1E-FB4A-4931-8FDA-56A6D02DD207}" type="sibTrans" cxnId="{E60322A9-E5D8-48F5-802B-D97108EF3A1C}">
      <dgm:prSet/>
      <dgm:spPr/>
      <dgm:t>
        <a:bodyPr/>
        <a:lstStyle/>
        <a:p>
          <a:endParaRPr lang="en-US"/>
        </a:p>
      </dgm:t>
    </dgm:pt>
    <dgm:pt modelId="{C04604D8-3C8F-49C7-8054-A95ABC5F0241}">
      <dgm:prSet phldrT="[Text]" custT="1"/>
      <dgm:spPr>
        <a:solidFill>
          <a:srgbClr val="0070C0">
            <a:alpha val="90000"/>
          </a:srgbClr>
        </a:solidFill>
      </dgm:spPr>
      <dgm:t>
        <a:bodyPr/>
        <a:lstStyle/>
        <a:p>
          <a:r>
            <a:rPr lang="ro-RO" sz="2400" b="1" dirty="0">
              <a:solidFill>
                <a:schemeClr val="bg1"/>
              </a:solidFill>
              <a:latin typeface="Calibri" pitchFamily="34" charset="0"/>
            </a:rPr>
            <a:t>MIN_VALUE</a:t>
          </a:r>
          <a:endParaRPr lang="en-US" sz="2400" b="1" dirty="0">
            <a:solidFill>
              <a:schemeClr val="bg1"/>
            </a:solidFill>
            <a:latin typeface="Calibri" pitchFamily="34" charset="0"/>
          </a:endParaRPr>
        </a:p>
      </dgm:t>
    </dgm:pt>
    <dgm:pt modelId="{0FAC86FA-040F-45FC-A807-1138C58A3FDE}" type="parTrans" cxnId="{6F593260-753E-4575-926D-83AD5F8C5158}">
      <dgm:prSet/>
      <dgm:spPr/>
      <dgm:t>
        <a:bodyPr/>
        <a:lstStyle/>
        <a:p>
          <a:endParaRPr lang="en-US"/>
        </a:p>
      </dgm:t>
    </dgm:pt>
    <dgm:pt modelId="{AD728420-CFD1-4733-A50E-93ED32D1F880}" type="sibTrans" cxnId="{6F593260-753E-4575-926D-83AD5F8C5158}">
      <dgm:prSet/>
      <dgm:spPr/>
      <dgm:t>
        <a:bodyPr/>
        <a:lstStyle/>
        <a:p>
          <a:endParaRPr lang="en-US"/>
        </a:p>
      </dgm:t>
    </dgm:pt>
    <dgm:pt modelId="{A5A87265-3373-4331-8A7D-7BA67595344F}">
      <dgm:prSet phldrT="[Text]" custT="1"/>
      <dgm:spPr>
        <a:solidFill>
          <a:srgbClr val="0070C0">
            <a:alpha val="90000"/>
          </a:srgbClr>
        </a:solidFill>
      </dgm:spPr>
      <dgm:t>
        <a:bodyPr/>
        <a:lstStyle/>
        <a:p>
          <a:r>
            <a:rPr lang="ro-RO" sz="2400" b="1" dirty="0">
              <a:solidFill>
                <a:schemeClr val="bg1"/>
              </a:solidFill>
              <a:latin typeface="Calibri" pitchFamily="34" charset="0"/>
            </a:rPr>
            <a:t>MAX_VALUE</a:t>
          </a:r>
          <a:endParaRPr lang="en-US" sz="2400" b="1" dirty="0">
            <a:solidFill>
              <a:schemeClr val="bg1"/>
            </a:solidFill>
            <a:latin typeface="Calibri" pitchFamily="34" charset="0"/>
          </a:endParaRPr>
        </a:p>
      </dgm:t>
    </dgm:pt>
    <dgm:pt modelId="{A1BCF771-14ED-4043-B3D9-D595D1406FC3}" type="parTrans" cxnId="{F08FFA5E-C0B4-49FF-B5EE-00E703F9DE97}">
      <dgm:prSet/>
      <dgm:spPr/>
      <dgm:t>
        <a:bodyPr/>
        <a:lstStyle/>
        <a:p>
          <a:endParaRPr lang="en-US"/>
        </a:p>
      </dgm:t>
    </dgm:pt>
    <dgm:pt modelId="{DE2DE3C7-A12E-4941-8DC4-BC2443030E86}" type="sibTrans" cxnId="{F08FFA5E-C0B4-49FF-B5EE-00E703F9DE97}">
      <dgm:prSet/>
      <dgm:spPr/>
      <dgm:t>
        <a:bodyPr/>
        <a:lstStyle/>
        <a:p>
          <a:endParaRPr lang="en-US"/>
        </a:p>
      </dgm:t>
    </dgm:pt>
    <dgm:pt modelId="{AEEBFB0F-1A89-479A-B225-4A5F1FD65796}">
      <dgm:prSet phldrT="[Text]" custT="1"/>
      <dgm:spPr>
        <a:solidFill>
          <a:srgbClr val="000099"/>
        </a:solidFill>
      </dgm:spPr>
      <dgm:t>
        <a:bodyPr/>
        <a:lstStyle/>
        <a:p>
          <a:r>
            <a:rPr lang="ro-RO" sz="3200" b="1" dirty="0">
              <a:latin typeface="Calibri" pitchFamily="34" charset="0"/>
            </a:rPr>
            <a:t>Constructori</a:t>
          </a:r>
          <a:endParaRPr lang="en-US" sz="3200" b="1" dirty="0">
            <a:latin typeface="Calibri" pitchFamily="34" charset="0"/>
          </a:endParaRPr>
        </a:p>
      </dgm:t>
    </dgm:pt>
    <dgm:pt modelId="{06FBB5AE-44B2-4017-A980-8F61B2796BBA}" type="parTrans" cxnId="{67E1B1BA-B925-4DCF-BDAD-A3F88E53DC6A}">
      <dgm:prSet/>
      <dgm:spPr/>
      <dgm:t>
        <a:bodyPr/>
        <a:lstStyle/>
        <a:p>
          <a:endParaRPr lang="en-US"/>
        </a:p>
      </dgm:t>
    </dgm:pt>
    <dgm:pt modelId="{631E991F-D55A-4254-BECE-6D325267E713}" type="sibTrans" cxnId="{67E1B1BA-B925-4DCF-BDAD-A3F88E53DC6A}">
      <dgm:prSet/>
      <dgm:spPr/>
      <dgm:t>
        <a:bodyPr/>
        <a:lstStyle/>
        <a:p>
          <a:endParaRPr lang="en-US"/>
        </a:p>
      </dgm:t>
    </dgm:pt>
    <dgm:pt modelId="{17633F1D-5D75-41F1-BE83-49270DFF7869}">
      <dgm:prSet phldrT="[Text]" custT="1"/>
      <dgm:spPr>
        <a:solidFill>
          <a:srgbClr val="0070C0">
            <a:alpha val="90000"/>
          </a:srgbClr>
        </a:solidFill>
      </dgm:spPr>
      <dgm:t>
        <a:bodyPr/>
        <a:lstStyle/>
        <a:p>
          <a:pPr algn="l"/>
          <a:r>
            <a:rPr lang="ro-RO" sz="2400" b="1" dirty="0">
              <a:solidFill>
                <a:schemeClr val="bg1"/>
              </a:solidFill>
              <a:latin typeface="Calibri" pitchFamily="34" charset="0"/>
            </a:rPr>
            <a:t>Cu argument de tip primitiv</a:t>
          </a:r>
          <a:endParaRPr lang="en-US" sz="2400" b="1" dirty="0">
            <a:solidFill>
              <a:schemeClr val="bg1"/>
            </a:solidFill>
            <a:latin typeface="Calibri" pitchFamily="34" charset="0"/>
          </a:endParaRPr>
        </a:p>
      </dgm:t>
    </dgm:pt>
    <dgm:pt modelId="{F062B931-2076-4486-97F6-2C0265A605FD}" type="parTrans" cxnId="{48A3BB99-7C6B-48BD-A37B-0558D38EDF7C}">
      <dgm:prSet/>
      <dgm:spPr/>
      <dgm:t>
        <a:bodyPr/>
        <a:lstStyle/>
        <a:p>
          <a:endParaRPr lang="en-US"/>
        </a:p>
      </dgm:t>
    </dgm:pt>
    <dgm:pt modelId="{974F0056-82F1-45A0-BA7A-8C00230C50ED}" type="sibTrans" cxnId="{48A3BB99-7C6B-48BD-A37B-0558D38EDF7C}">
      <dgm:prSet/>
      <dgm:spPr/>
      <dgm:t>
        <a:bodyPr/>
        <a:lstStyle/>
        <a:p>
          <a:endParaRPr lang="en-US"/>
        </a:p>
      </dgm:t>
    </dgm:pt>
    <dgm:pt modelId="{F28AC5D4-577F-4AA3-B314-E5F1B28BCD55}">
      <dgm:prSet phldrT="[Text]" custT="1"/>
      <dgm:spPr>
        <a:solidFill>
          <a:srgbClr val="0070C0">
            <a:alpha val="90000"/>
          </a:srgbClr>
        </a:solidFill>
      </dgm:spPr>
      <dgm:t>
        <a:bodyPr/>
        <a:lstStyle/>
        <a:p>
          <a:pPr algn="l"/>
          <a:r>
            <a:rPr lang="ro-RO" sz="2400" b="1" dirty="0">
              <a:solidFill>
                <a:schemeClr val="bg1"/>
              </a:solidFill>
              <a:latin typeface="Calibri" pitchFamily="34" charset="0"/>
            </a:rPr>
            <a:t>Cu argument de tip </a:t>
          </a:r>
          <a:r>
            <a:rPr lang="ro-RO" sz="2400" b="1" dirty="0" err="1">
              <a:solidFill>
                <a:schemeClr val="bg1"/>
              </a:solidFill>
              <a:latin typeface="Calibri" pitchFamily="34" charset="0"/>
            </a:rPr>
            <a:t>String</a:t>
          </a:r>
          <a:endParaRPr lang="en-US" sz="2400" b="1" dirty="0">
            <a:solidFill>
              <a:schemeClr val="bg1"/>
            </a:solidFill>
            <a:latin typeface="Calibri" pitchFamily="34" charset="0"/>
          </a:endParaRPr>
        </a:p>
      </dgm:t>
    </dgm:pt>
    <dgm:pt modelId="{BEC543FC-CC5B-47CB-95AE-5871FF2162B7}" type="parTrans" cxnId="{792E7DA9-3D94-4356-BFE6-73E334A31DC7}">
      <dgm:prSet/>
      <dgm:spPr/>
      <dgm:t>
        <a:bodyPr/>
        <a:lstStyle/>
        <a:p>
          <a:endParaRPr lang="en-US"/>
        </a:p>
      </dgm:t>
    </dgm:pt>
    <dgm:pt modelId="{CD1C3F38-0834-4DB9-BFB2-B92AF95ADDF5}" type="sibTrans" cxnId="{792E7DA9-3D94-4356-BFE6-73E334A31DC7}">
      <dgm:prSet/>
      <dgm:spPr/>
      <dgm:t>
        <a:bodyPr/>
        <a:lstStyle/>
        <a:p>
          <a:endParaRPr lang="en-US"/>
        </a:p>
      </dgm:t>
    </dgm:pt>
    <dgm:pt modelId="{A4427A4B-696C-464B-9032-109836C0CA90}">
      <dgm:prSet phldrT="[Text]" custT="1"/>
      <dgm:spPr>
        <a:solidFill>
          <a:srgbClr val="000099"/>
        </a:solidFill>
      </dgm:spPr>
      <dgm:t>
        <a:bodyPr/>
        <a:lstStyle/>
        <a:p>
          <a:r>
            <a:rPr lang="ro-RO" sz="3200" b="1" dirty="0">
              <a:latin typeface="Calibri" pitchFamily="34" charset="0"/>
            </a:rPr>
            <a:t>Metode</a:t>
          </a:r>
          <a:endParaRPr lang="en-US" sz="3200" b="1" dirty="0">
            <a:latin typeface="Calibri" pitchFamily="34" charset="0"/>
          </a:endParaRPr>
        </a:p>
      </dgm:t>
    </dgm:pt>
    <dgm:pt modelId="{2D679E08-BF3A-4A6A-BD97-31A8B4E1823F}" type="parTrans" cxnId="{6860B257-DB71-4F8F-BE3B-34A740BE244A}">
      <dgm:prSet/>
      <dgm:spPr/>
      <dgm:t>
        <a:bodyPr/>
        <a:lstStyle/>
        <a:p>
          <a:endParaRPr lang="en-US"/>
        </a:p>
      </dgm:t>
    </dgm:pt>
    <dgm:pt modelId="{B8278935-68FE-4AEE-B6E8-72708C51ABBB}" type="sibTrans" cxnId="{6860B257-DB71-4F8F-BE3B-34A740BE244A}">
      <dgm:prSet/>
      <dgm:spPr/>
      <dgm:t>
        <a:bodyPr/>
        <a:lstStyle/>
        <a:p>
          <a:endParaRPr lang="en-US"/>
        </a:p>
      </dgm:t>
    </dgm:pt>
    <dgm:pt modelId="{4A62559A-FEF9-4D97-806D-FC6A4C80248A}">
      <dgm:prSet phldrT="[Text]" custT="1"/>
      <dgm:spPr>
        <a:solidFill>
          <a:srgbClr val="0070C0">
            <a:alpha val="90000"/>
          </a:srgbClr>
        </a:solidFill>
      </dgm:spPr>
      <dgm:t>
        <a:bodyPr/>
        <a:lstStyle/>
        <a:p>
          <a:r>
            <a:rPr lang="ro-RO" sz="2400" b="1" dirty="0">
              <a:solidFill>
                <a:schemeClr val="bg1"/>
              </a:solidFill>
              <a:latin typeface="Calibri" pitchFamily="34" charset="0"/>
            </a:rPr>
            <a:t>tipValue()</a:t>
          </a:r>
          <a:endParaRPr lang="en-US" sz="2400" b="1" dirty="0">
            <a:solidFill>
              <a:schemeClr val="bg1"/>
            </a:solidFill>
            <a:latin typeface="Calibri" pitchFamily="34" charset="0"/>
          </a:endParaRPr>
        </a:p>
      </dgm:t>
    </dgm:pt>
    <dgm:pt modelId="{713AC8B9-6885-459C-9E2E-3B5920E35331}" type="parTrans" cxnId="{E0C9059E-5DF2-43AE-A5BA-7A5943DC21BC}">
      <dgm:prSet/>
      <dgm:spPr/>
      <dgm:t>
        <a:bodyPr/>
        <a:lstStyle/>
        <a:p>
          <a:endParaRPr lang="en-US"/>
        </a:p>
      </dgm:t>
    </dgm:pt>
    <dgm:pt modelId="{C91DD669-C041-47DB-A5E3-AB09976430FA}" type="sibTrans" cxnId="{E0C9059E-5DF2-43AE-A5BA-7A5943DC21BC}">
      <dgm:prSet/>
      <dgm:spPr/>
      <dgm:t>
        <a:bodyPr/>
        <a:lstStyle/>
        <a:p>
          <a:endParaRPr lang="en-US"/>
        </a:p>
      </dgm:t>
    </dgm:pt>
    <dgm:pt modelId="{DAEB3DEF-8174-4D5B-8CB3-2A61C88F459F}">
      <dgm:prSet phldrT="[Text]" custT="1"/>
      <dgm:spPr>
        <a:solidFill>
          <a:srgbClr val="0070C0">
            <a:alpha val="90000"/>
          </a:srgbClr>
        </a:solidFill>
      </dgm:spPr>
      <dgm:t>
        <a:bodyPr/>
        <a:lstStyle/>
        <a:p>
          <a:r>
            <a:rPr lang="ro-RO" sz="2400" b="1">
              <a:solidFill>
                <a:schemeClr val="bg1"/>
              </a:solidFill>
              <a:latin typeface="Calibri" pitchFamily="34" charset="0"/>
            </a:rPr>
            <a:t>compare(tip x,tip y)</a:t>
          </a:r>
          <a:endParaRPr lang="en-US" sz="2400" b="1" dirty="0">
            <a:solidFill>
              <a:schemeClr val="bg1"/>
            </a:solidFill>
            <a:latin typeface="Calibri" pitchFamily="34" charset="0"/>
          </a:endParaRPr>
        </a:p>
      </dgm:t>
    </dgm:pt>
    <dgm:pt modelId="{1A544A36-D8FF-44CC-9D75-23FD7A5268AD}" type="parTrans" cxnId="{1EB2EE13-D73C-4F51-BC42-B9E24E42150A}">
      <dgm:prSet/>
      <dgm:spPr/>
      <dgm:t>
        <a:bodyPr/>
        <a:lstStyle/>
        <a:p>
          <a:endParaRPr lang="en-US"/>
        </a:p>
      </dgm:t>
    </dgm:pt>
    <dgm:pt modelId="{F796878E-5965-4101-9920-DC4C945B2E45}" type="sibTrans" cxnId="{1EB2EE13-D73C-4F51-BC42-B9E24E42150A}">
      <dgm:prSet/>
      <dgm:spPr/>
      <dgm:t>
        <a:bodyPr/>
        <a:lstStyle/>
        <a:p>
          <a:endParaRPr lang="en-US"/>
        </a:p>
      </dgm:t>
    </dgm:pt>
    <dgm:pt modelId="{B0F5EB56-A969-4B5B-BF35-365BCE0B48D4}">
      <dgm:prSet phldrT="[Text]" custT="1"/>
      <dgm:spPr>
        <a:solidFill>
          <a:srgbClr val="0070C0">
            <a:alpha val="90000"/>
          </a:srgbClr>
        </a:solidFill>
      </dgm:spPr>
      <dgm:t>
        <a:bodyPr/>
        <a:lstStyle/>
        <a:p>
          <a:r>
            <a:rPr lang="ro-RO" sz="2400" b="1" dirty="0">
              <a:solidFill>
                <a:schemeClr val="bg1"/>
              </a:solidFill>
              <a:latin typeface="Calibri" pitchFamily="34" charset="0"/>
            </a:rPr>
            <a:t>SIZE (biți)</a:t>
          </a:r>
          <a:endParaRPr lang="en-US" sz="2400" b="1" dirty="0">
            <a:solidFill>
              <a:schemeClr val="bg1"/>
            </a:solidFill>
            <a:latin typeface="Calibri" pitchFamily="34" charset="0"/>
          </a:endParaRPr>
        </a:p>
      </dgm:t>
    </dgm:pt>
    <dgm:pt modelId="{73FAA0D3-A842-4560-B205-C6A94345623D}" type="parTrans" cxnId="{E60DE57C-6077-4091-A5BD-766146DECC78}">
      <dgm:prSet/>
      <dgm:spPr/>
      <dgm:t>
        <a:bodyPr/>
        <a:lstStyle/>
        <a:p>
          <a:endParaRPr lang="en-US"/>
        </a:p>
      </dgm:t>
    </dgm:pt>
    <dgm:pt modelId="{6EA93129-74E8-4CFB-B9D0-708A0DE569E2}" type="sibTrans" cxnId="{E60DE57C-6077-4091-A5BD-766146DECC78}">
      <dgm:prSet/>
      <dgm:spPr/>
      <dgm:t>
        <a:bodyPr/>
        <a:lstStyle/>
        <a:p>
          <a:endParaRPr lang="en-US"/>
        </a:p>
      </dgm:t>
    </dgm:pt>
    <dgm:pt modelId="{563881B4-D64B-4E45-B384-3A33CE4F06B4}">
      <dgm:prSet phldrT="[Text]" custT="1"/>
      <dgm:spPr>
        <a:solidFill>
          <a:srgbClr val="0070C0">
            <a:alpha val="90000"/>
          </a:srgbClr>
        </a:solidFill>
      </dgm:spPr>
      <dgm:t>
        <a:bodyPr/>
        <a:lstStyle/>
        <a:p>
          <a:r>
            <a:rPr lang="ro-RO" sz="2400" b="1" dirty="0" err="1">
              <a:solidFill>
                <a:schemeClr val="bg1"/>
              </a:solidFill>
              <a:latin typeface="Calibri" pitchFamily="34" charset="0"/>
            </a:rPr>
            <a:t>compareTo</a:t>
          </a:r>
          <a:r>
            <a:rPr lang="ro-RO" sz="2400" b="1" dirty="0">
              <a:solidFill>
                <a:schemeClr val="bg1"/>
              </a:solidFill>
              <a:latin typeface="Calibri" pitchFamily="34" charset="0"/>
            </a:rPr>
            <a:t>(Tip </a:t>
          </a:r>
          <a:r>
            <a:rPr lang="ro-RO" sz="2400" b="1" dirty="0" err="1">
              <a:solidFill>
                <a:schemeClr val="bg1"/>
              </a:solidFill>
              <a:latin typeface="Calibri" pitchFamily="34" charset="0"/>
            </a:rPr>
            <a:t>ob</a:t>
          </a:r>
          <a:r>
            <a:rPr lang="ro-RO" sz="2400" b="1" dirty="0">
              <a:solidFill>
                <a:schemeClr val="bg1"/>
              </a:solidFill>
              <a:latin typeface="Calibri" pitchFamily="34" charset="0"/>
            </a:rPr>
            <a:t>)</a:t>
          </a:r>
          <a:endParaRPr lang="en-US" sz="2400" b="1" dirty="0">
            <a:solidFill>
              <a:schemeClr val="bg1"/>
            </a:solidFill>
            <a:latin typeface="Calibri" pitchFamily="34" charset="0"/>
          </a:endParaRPr>
        </a:p>
      </dgm:t>
    </dgm:pt>
    <dgm:pt modelId="{892DD2EE-926B-440F-A928-1699B6B7636B}" type="parTrans" cxnId="{3ADAFA4C-E624-4B2C-B185-F1D110B56EB7}">
      <dgm:prSet/>
      <dgm:spPr/>
      <dgm:t>
        <a:bodyPr/>
        <a:lstStyle/>
        <a:p>
          <a:endParaRPr lang="en-US"/>
        </a:p>
      </dgm:t>
    </dgm:pt>
    <dgm:pt modelId="{C958EC6D-9C44-4A3E-A045-FA0BCE69DF08}" type="sibTrans" cxnId="{3ADAFA4C-E624-4B2C-B185-F1D110B56EB7}">
      <dgm:prSet/>
      <dgm:spPr/>
      <dgm:t>
        <a:bodyPr/>
        <a:lstStyle/>
        <a:p>
          <a:endParaRPr lang="en-US"/>
        </a:p>
      </dgm:t>
    </dgm:pt>
    <dgm:pt modelId="{5D8C96F7-9454-4926-A784-0BBFBD11CD65}">
      <dgm:prSet phldrT="[Text]" custT="1"/>
      <dgm:spPr>
        <a:solidFill>
          <a:srgbClr val="0070C0">
            <a:alpha val="90000"/>
          </a:srgbClr>
        </a:solidFill>
      </dgm:spPr>
      <dgm:t>
        <a:bodyPr/>
        <a:lstStyle/>
        <a:p>
          <a:r>
            <a:rPr lang="ro-RO" sz="2400" b="1" dirty="0">
              <a:solidFill>
                <a:schemeClr val="bg1"/>
              </a:solidFill>
              <a:latin typeface="Calibri" pitchFamily="34" charset="0"/>
            </a:rPr>
            <a:t>parseTip(String s)</a:t>
          </a:r>
          <a:endParaRPr lang="en-US" sz="2400" b="1" dirty="0">
            <a:solidFill>
              <a:schemeClr val="bg1"/>
            </a:solidFill>
            <a:latin typeface="Calibri" pitchFamily="34" charset="0"/>
          </a:endParaRPr>
        </a:p>
      </dgm:t>
    </dgm:pt>
    <dgm:pt modelId="{38C60B71-3625-432E-8584-FA484F38D15F}" type="parTrans" cxnId="{4F0A595D-9FE8-4824-960E-85DEE47215DC}">
      <dgm:prSet/>
      <dgm:spPr/>
      <dgm:t>
        <a:bodyPr/>
        <a:lstStyle/>
        <a:p>
          <a:endParaRPr lang="en-US"/>
        </a:p>
      </dgm:t>
    </dgm:pt>
    <dgm:pt modelId="{B8A15483-A566-4213-B803-9AA9AEC566B8}" type="sibTrans" cxnId="{4F0A595D-9FE8-4824-960E-85DEE47215DC}">
      <dgm:prSet/>
      <dgm:spPr/>
      <dgm:t>
        <a:bodyPr/>
        <a:lstStyle/>
        <a:p>
          <a:endParaRPr lang="en-US"/>
        </a:p>
      </dgm:t>
    </dgm:pt>
    <dgm:pt modelId="{4AD7FC7E-8F08-43A7-9EB2-A47D82F9AD12}">
      <dgm:prSet phldrT="[Text]" custT="1"/>
      <dgm:spPr>
        <a:solidFill>
          <a:srgbClr val="0070C0">
            <a:alpha val="90000"/>
          </a:srgbClr>
        </a:solidFill>
      </dgm:spPr>
      <dgm:t>
        <a:bodyPr/>
        <a:lstStyle/>
        <a:p>
          <a:r>
            <a:rPr lang="ro-RO" sz="2400" b="1" dirty="0">
              <a:solidFill>
                <a:schemeClr val="bg1"/>
              </a:solidFill>
              <a:latin typeface="Calibri" pitchFamily="34" charset="0"/>
            </a:rPr>
            <a:t>toString()</a:t>
          </a:r>
          <a:endParaRPr lang="en-US" sz="2400" b="1" dirty="0">
            <a:solidFill>
              <a:schemeClr val="bg1"/>
            </a:solidFill>
            <a:latin typeface="Calibri" pitchFamily="34" charset="0"/>
          </a:endParaRPr>
        </a:p>
      </dgm:t>
    </dgm:pt>
    <dgm:pt modelId="{A52A6626-98A2-458C-A475-F6D2444399CE}" type="parTrans" cxnId="{35E35258-CB35-4691-A013-AA56B01D3D32}">
      <dgm:prSet/>
      <dgm:spPr/>
      <dgm:t>
        <a:bodyPr/>
        <a:lstStyle/>
        <a:p>
          <a:endParaRPr lang="en-US"/>
        </a:p>
      </dgm:t>
    </dgm:pt>
    <dgm:pt modelId="{2BCB357C-4D58-4E84-9CC6-51432DDA9FEC}" type="sibTrans" cxnId="{35E35258-CB35-4691-A013-AA56B01D3D32}">
      <dgm:prSet/>
      <dgm:spPr/>
      <dgm:t>
        <a:bodyPr/>
        <a:lstStyle/>
        <a:p>
          <a:endParaRPr lang="en-US"/>
        </a:p>
      </dgm:t>
    </dgm:pt>
    <dgm:pt modelId="{232DCA00-1A68-4A82-B6D6-680B3D60DA92}">
      <dgm:prSet phldrT="[Text]" custT="1"/>
      <dgm:spPr>
        <a:solidFill>
          <a:srgbClr val="0070C0">
            <a:alpha val="90000"/>
          </a:srgbClr>
        </a:solidFill>
      </dgm:spPr>
      <dgm:t>
        <a:bodyPr/>
        <a:lstStyle/>
        <a:p>
          <a:r>
            <a:rPr lang="ro-RO" sz="2400" b="1" dirty="0">
              <a:solidFill>
                <a:schemeClr val="bg1"/>
              </a:solidFill>
              <a:latin typeface="Calibri" pitchFamily="34" charset="0"/>
            </a:rPr>
            <a:t>toString(tip x)</a:t>
          </a:r>
          <a:endParaRPr lang="en-US" sz="2400" b="1" dirty="0">
            <a:solidFill>
              <a:schemeClr val="bg1"/>
            </a:solidFill>
            <a:latin typeface="Calibri" pitchFamily="34" charset="0"/>
          </a:endParaRPr>
        </a:p>
      </dgm:t>
    </dgm:pt>
    <dgm:pt modelId="{9B785AC9-1A8B-4F88-A33E-D1BD0E06A446}" type="parTrans" cxnId="{E131CD0A-CA57-4FB2-9ED7-DB734DDEA750}">
      <dgm:prSet/>
      <dgm:spPr/>
      <dgm:t>
        <a:bodyPr/>
        <a:lstStyle/>
        <a:p>
          <a:endParaRPr lang="en-US"/>
        </a:p>
      </dgm:t>
    </dgm:pt>
    <dgm:pt modelId="{254AD736-04C4-44FE-9DC8-68C630DC4586}" type="sibTrans" cxnId="{E131CD0A-CA57-4FB2-9ED7-DB734DDEA750}">
      <dgm:prSet/>
      <dgm:spPr/>
      <dgm:t>
        <a:bodyPr/>
        <a:lstStyle/>
        <a:p>
          <a:endParaRPr lang="en-US"/>
        </a:p>
      </dgm:t>
    </dgm:pt>
    <dgm:pt modelId="{CDC92495-96F6-48D6-9EA6-920CFB6B7330}">
      <dgm:prSet phldrT="[Text]" custT="1"/>
      <dgm:spPr>
        <a:solidFill>
          <a:srgbClr val="0070C0">
            <a:alpha val="90000"/>
          </a:srgbClr>
        </a:solidFill>
      </dgm:spPr>
      <dgm:t>
        <a:bodyPr/>
        <a:lstStyle/>
        <a:p>
          <a:r>
            <a:rPr lang="ro-RO" sz="2400" b="1" dirty="0">
              <a:solidFill>
                <a:schemeClr val="bg1"/>
              </a:solidFill>
              <a:latin typeface="Calibri" pitchFamily="34" charset="0"/>
            </a:rPr>
            <a:t>valueOf(tip x)</a:t>
          </a:r>
          <a:endParaRPr lang="en-US" sz="2400" b="1" dirty="0">
            <a:solidFill>
              <a:schemeClr val="bg1"/>
            </a:solidFill>
            <a:latin typeface="Calibri" pitchFamily="34" charset="0"/>
          </a:endParaRPr>
        </a:p>
      </dgm:t>
    </dgm:pt>
    <dgm:pt modelId="{BF0E708E-B3D0-4DF3-B42E-B26517B810EF}" type="parTrans" cxnId="{4B97F7A5-43C2-4900-84DD-557FB859B1CF}">
      <dgm:prSet/>
      <dgm:spPr/>
      <dgm:t>
        <a:bodyPr/>
        <a:lstStyle/>
        <a:p>
          <a:endParaRPr lang="en-US"/>
        </a:p>
      </dgm:t>
    </dgm:pt>
    <dgm:pt modelId="{9C040CA2-1E35-4622-A7C1-6D18EB095DE6}" type="sibTrans" cxnId="{4B97F7A5-43C2-4900-84DD-557FB859B1CF}">
      <dgm:prSet/>
      <dgm:spPr/>
      <dgm:t>
        <a:bodyPr/>
        <a:lstStyle/>
        <a:p>
          <a:endParaRPr lang="en-US"/>
        </a:p>
      </dgm:t>
    </dgm:pt>
    <dgm:pt modelId="{9620AB9B-E901-4AC1-9890-FC4C1B918A67}">
      <dgm:prSet phldrT="[Text]" custT="1"/>
      <dgm:spPr>
        <a:solidFill>
          <a:srgbClr val="0070C0">
            <a:alpha val="90000"/>
          </a:srgbClr>
        </a:solidFill>
      </dgm:spPr>
      <dgm:t>
        <a:bodyPr/>
        <a:lstStyle/>
        <a:p>
          <a:r>
            <a:rPr lang="ro-RO" sz="2400" b="1" dirty="0" err="1">
              <a:solidFill>
                <a:schemeClr val="bg1"/>
              </a:solidFill>
              <a:latin typeface="Calibri" pitchFamily="34" charset="0"/>
            </a:rPr>
            <a:t>valueOf</a:t>
          </a:r>
          <a:r>
            <a:rPr lang="ro-RO" sz="2400" b="1" dirty="0">
              <a:solidFill>
                <a:schemeClr val="bg1"/>
              </a:solidFill>
              <a:latin typeface="Calibri" pitchFamily="34" charset="0"/>
            </a:rPr>
            <a:t>(</a:t>
          </a:r>
          <a:r>
            <a:rPr lang="ro-RO" sz="2400" b="1" dirty="0" err="1">
              <a:solidFill>
                <a:schemeClr val="bg1"/>
              </a:solidFill>
              <a:latin typeface="Calibri" pitchFamily="34" charset="0"/>
            </a:rPr>
            <a:t>String</a:t>
          </a:r>
          <a:r>
            <a:rPr lang="ro-RO" sz="2400" b="1" dirty="0">
              <a:solidFill>
                <a:schemeClr val="bg1"/>
              </a:solidFill>
              <a:latin typeface="Calibri" pitchFamily="34" charset="0"/>
            </a:rPr>
            <a:t> s)</a:t>
          </a:r>
          <a:endParaRPr lang="en-US" sz="2400" b="1" dirty="0">
            <a:solidFill>
              <a:schemeClr val="bg1"/>
            </a:solidFill>
            <a:latin typeface="Calibri" pitchFamily="34" charset="0"/>
          </a:endParaRPr>
        </a:p>
      </dgm:t>
    </dgm:pt>
    <dgm:pt modelId="{4D12E8E5-FDDD-4C88-A0B0-A4727447B8E9}" type="parTrans" cxnId="{74B52B87-6884-4478-81C6-B53F9DE974F9}">
      <dgm:prSet/>
      <dgm:spPr/>
      <dgm:t>
        <a:bodyPr/>
        <a:lstStyle/>
        <a:p>
          <a:endParaRPr lang="en-US"/>
        </a:p>
      </dgm:t>
    </dgm:pt>
    <dgm:pt modelId="{ADC890F5-159E-44DD-8021-C6D1D172D376}" type="sibTrans" cxnId="{74B52B87-6884-4478-81C6-B53F9DE974F9}">
      <dgm:prSet/>
      <dgm:spPr/>
      <dgm:t>
        <a:bodyPr/>
        <a:lstStyle/>
        <a:p>
          <a:endParaRPr lang="en-US"/>
        </a:p>
      </dgm:t>
    </dgm:pt>
    <dgm:pt modelId="{DEC19FB7-9FE6-4B23-85F7-1087DD203839}">
      <dgm:prSet phldrT="[Text]" custT="1"/>
      <dgm:spPr>
        <a:solidFill>
          <a:srgbClr val="0070C0">
            <a:alpha val="90000"/>
          </a:srgbClr>
        </a:solidFill>
      </dgm:spPr>
      <dgm:t>
        <a:bodyPr/>
        <a:lstStyle/>
        <a:p>
          <a:r>
            <a:rPr lang="ro-RO" sz="2400" b="1" dirty="0">
              <a:solidFill>
                <a:schemeClr val="bg1"/>
              </a:solidFill>
              <a:latin typeface="Calibri" pitchFamily="34" charset="0"/>
            </a:rPr>
            <a:t>BYTES (octeți)</a:t>
          </a:r>
          <a:endParaRPr lang="en-US" sz="2400" b="1" dirty="0">
            <a:solidFill>
              <a:schemeClr val="bg1"/>
            </a:solidFill>
            <a:latin typeface="Calibri" pitchFamily="34" charset="0"/>
          </a:endParaRPr>
        </a:p>
      </dgm:t>
    </dgm:pt>
    <dgm:pt modelId="{B24D32D2-94CE-42B6-B480-6F4B693A4A27}" type="parTrans" cxnId="{489912E6-C938-4DFD-9FFF-916B0A6CDA71}">
      <dgm:prSet/>
      <dgm:spPr/>
    </dgm:pt>
    <dgm:pt modelId="{CD97401C-7D57-4F4E-8C09-496D2977C83E}" type="sibTrans" cxnId="{489912E6-C938-4DFD-9FFF-916B0A6CDA71}">
      <dgm:prSet/>
      <dgm:spPr/>
    </dgm:pt>
    <dgm:pt modelId="{DB6B801C-3A37-46F6-9D6B-3671B7B269F7}" type="pres">
      <dgm:prSet presAssocID="{AAF154FA-70F9-4249-A3E3-4B2182878F3E}" presName="Name0" presStyleCnt="0">
        <dgm:presLayoutVars>
          <dgm:dir/>
          <dgm:animLvl val="lvl"/>
          <dgm:resizeHandles val="exact"/>
        </dgm:presLayoutVars>
      </dgm:prSet>
      <dgm:spPr/>
    </dgm:pt>
    <dgm:pt modelId="{97F18617-8E06-473C-948E-4BD8AE87F2FD}" type="pres">
      <dgm:prSet presAssocID="{E60AD1CD-A71B-48D5-9F1B-33A86717A6CF}" presName="composite" presStyleCnt="0"/>
      <dgm:spPr/>
    </dgm:pt>
    <dgm:pt modelId="{8A6FF165-41FF-41FC-B7BA-CCDCA7248F7B}" type="pres">
      <dgm:prSet presAssocID="{E60AD1CD-A71B-48D5-9F1B-33A86717A6CF}" presName="parTx" presStyleLbl="alignNode1" presStyleIdx="0" presStyleCnt="3">
        <dgm:presLayoutVars>
          <dgm:chMax val="0"/>
          <dgm:chPref val="0"/>
          <dgm:bulletEnabled val="1"/>
        </dgm:presLayoutVars>
      </dgm:prSet>
      <dgm:spPr/>
    </dgm:pt>
    <dgm:pt modelId="{FCCB3E13-334D-42C1-B556-0C84F998DDAF}" type="pres">
      <dgm:prSet presAssocID="{E60AD1CD-A71B-48D5-9F1B-33A86717A6CF}" presName="desTx" presStyleLbl="alignAccFollowNode1" presStyleIdx="0" presStyleCnt="3">
        <dgm:presLayoutVars>
          <dgm:bulletEnabled val="1"/>
        </dgm:presLayoutVars>
      </dgm:prSet>
      <dgm:spPr/>
    </dgm:pt>
    <dgm:pt modelId="{B6378CE6-8B14-4FE8-B955-A1C67B0D8E29}" type="pres">
      <dgm:prSet presAssocID="{79220F1E-FB4A-4931-8FDA-56A6D02DD207}" presName="space" presStyleCnt="0"/>
      <dgm:spPr/>
    </dgm:pt>
    <dgm:pt modelId="{3716D5DF-D988-42AB-893B-1779DC027CE3}" type="pres">
      <dgm:prSet presAssocID="{AEEBFB0F-1A89-479A-B225-4A5F1FD65796}" presName="composite" presStyleCnt="0"/>
      <dgm:spPr/>
    </dgm:pt>
    <dgm:pt modelId="{A34A1047-07CB-4650-9E81-3B97AC3DECDE}" type="pres">
      <dgm:prSet presAssocID="{AEEBFB0F-1A89-479A-B225-4A5F1FD65796}" presName="parTx" presStyleLbl="alignNode1" presStyleIdx="1" presStyleCnt="3">
        <dgm:presLayoutVars>
          <dgm:chMax val="0"/>
          <dgm:chPref val="0"/>
          <dgm:bulletEnabled val="1"/>
        </dgm:presLayoutVars>
      </dgm:prSet>
      <dgm:spPr/>
    </dgm:pt>
    <dgm:pt modelId="{B7A1744C-F911-4862-A245-656C966EB281}" type="pres">
      <dgm:prSet presAssocID="{AEEBFB0F-1A89-479A-B225-4A5F1FD65796}" presName="desTx" presStyleLbl="alignAccFollowNode1" presStyleIdx="1" presStyleCnt="3">
        <dgm:presLayoutVars>
          <dgm:bulletEnabled val="1"/>
        </dgm:presLayoutVars>
      </dgm:prSet>
      <dgm:spPr/>
    </dgm:pt>
    <dgm:pt modelId="{96133A51-E898-4B5D-9247-AF614FA33F01}" type="pres">
      <dgm:prSet presAssocID="{631E991F-D55A-4254-BECE-6D325267E713}" presName="space" presStyleCnt="0"/>
      <dgm:spPr/>
    </dgm:pt>
    <dgm:pt modelId="{8830244A-C8F0-4F33-A17A-AB96F9D2A4BE}" type="pres">
      <dgm:prSet presAssocID="{A4427A4B-696C-464B-9032-109836C0CA90}" presName="composite" presStyleCnt="0"/>
      <dgm:spPr/>
    </dgm:pt>
    <dgm:pt modelId="{9E68B9DA-D76D-4C4F-9324-103CBBCB5001}" type="pres">
      <dgm:prSet presAssocID="{A4427A4B-696C-464B-9032-109836C0CA90}" presName="parTx" presStyleLbl="alignNode1" presStyleIdx="2" presStyleCnt="3">
        <dgm:presLayoutVars>
          <dgm:chMax val="0"/>
          <dgm:chPref val="0"/>
          <dgm:bulletEnabled val="1"/>
        </dgm:presLayoutVars>
      </dgm:prSet>
      <dgm:spPr/>
    </dgm:pt>
    <dgm:pt modelId="{5647BAF7-BDE8-4B95-88B4-F85943681DA2}" type="pres">
      <dgm:prSet presAssocID="{A4427A4B-696C-464B-9032-109836C0CA90}" presName="desTx" presStyleLbl="alignAccFollowNode1" presStyleIdx="2" presStyleCnt="3">
        <dgm:presLayoutVars>
          <dgm:bulletEnabled val="1"/>
        </dgm:presLayoutVars>
      </dgm:prSet>
      <dgm:spPr/>
    </dgm:pt>
  </dgm:ptLst>
  <dgm:cxnLst>
    <dgm:cxn modelId="{B746D204-F555-46EE-AA85-440B4055F0A8}" type="presOf" srcId="{B0F5EB56-A969-4B5B-BF35-365BCE0B48D4}" destId="{FCCB3E13-334D-42C1-B556-0C84F998DDAF}" srcOrd="0" destOrd="2" presId="urn:microsoft.com/office/officeart/2005/8/layout/hList1"/>
    <dgm:cxn modelId="{E131CD0A-CA57-4FB2-9ED7-DB734DDEA750}" srcId="{A4427A4B-696C-464B-9032-109836C0CA90}" destId="{232DCA00-1A68-4A82-B6D6-680B3D60DA92}" srcOrd="5" destOrd="0" parTransId="{9B785AC9-1A8B-4F88-A33E-D1BD0E06A446}" sibTransId="{254AD736-04C4-44FE-9DC8-68C630DC4586}"/>
    <dgm:cxn modelId="{1EB2EE13-D73C-4F51-BC42-B9E24E42150A}" srcId="{A4427A4B-696C-464B-9032-109836C0CA90}" destId="{DAEB3DEF-8174-4D5B-8CB3-2A61C88F459F}" srcOrd="1" destOrd="0" parTransId="{1A544A36-D8FF-44CC-9D75-23FD7A5268AD}" sibTransId="{F796878E-5965-4101-9920-DC4C945B2E45}"/>
    <dgm:cxn modelId="{4F0A595D-9FE8-4824-960E-85DEE47215DC}" srcId="{A4427A4B-696C-464B-9032-109836C0CA90}" destId="{5D8C96F7-9454-4926-A784-0BBFBD11CD65}" srcOrd="3" destOrd="0" parTransId="{38C60B71-3625-432E-8584-FA484F38D15F}" sibTransId="{B8A15483-A566-4213-B803-9AA9AEC566B8}"/>
    <dgm:cxn modelId="{F08FFA5E-C0B4-49FF-B5EE-00E703F9DE97}" srcId="{E60AD1CD-A71B-48D5-9F1B-33A86717A6CF}" destId="{A5A87265-3373-4331-8A7D-7BA67595344F}" srcOrd="1" destOrd="0" parTransId="{A1BCF771-14ED-4043-B3D9-D595D1406FC3}" sibTransId="{DE2DE3C7-A12E-4941-8DC4-BC2443030E86}"/>
    <dgm:cxn modelId="{6F593260-753E-4575-926D-83AD5F8C5158}" srcId="{E60AD1CD-A71B-48D5-9F1B-33A86717A6CF}" destId="{C04604D8-3C8F-49C7-8054-A95ABC5F0241}" srcOrd="0" destOrd="0" parTransId="{0FAC86FA-040F-45FC-A807-1138C58A3FDE}" sibTransId="{AD728420-CFD1-4733-A50E-93ED32D1F880}"/>
    <dgm:cxn modelId="{9E346144-9959-48B4-9DE2-C150E3810456}" type="presOf" srcId="{AAF154FA-70F9-4249-A3E3-4B2182878F3E}" destId="{DB6B801C-3A37-46F6-9D6B-3671B7B269F7}" srcOrd="0" destOrd="0" presId="urn:microsoft.com/office/officeart/2005/8/layout/hList1"/>
    <dgm:cxn modelId="{91251167-7906-4DA6-8C21-C958E21B75FA}" type="presOf" srcId="{17633F1D-5D75-41F1-BE83-49270DFF7869}" destId="{B7A1744C-F911-4862-A245-656C966EB281}" srcOrd="0" destOrd="0" presId="urn:microsoft.com/office/officeart/2005/8/layout/hList1"/>
    <dgm:cxn modelId="{3ADAFA4C-E624-4B2C-B185-F1D110B56EB7}" srcId="{A4427A4B-696C-464B-9032-109836C0CA90}" destId="{563881B4-D64B-4E45-B384-3A33CE4F06B4}" srcOrd="2" destOrd="0" parTransId="{892DD2EE-926B-440F-A928-1699B6B7636B}" sibTransId="{C958EC6D-9C44-4A3E-A045-FA0BCE69DF08}"/>
    <dgm:cxn modelId="{FF583C50-7461-44D1-A55F-AD820FB752EC}" type="presOf" srcId="{DEC19FB7-9FE6-4B23-85F7-1087DD203839}" destId="{FCCB3E13-334D-42C1-B556-0C84F998DDAF}" srcOrd="0" destOrd="3" presId="urn:microsoft.com/office/officeart/2005/8/layout/hList1"/>
    <dgm:cxn modelId="{6860B257-DB71-4F8F-BE3B-34A740BE244A}" srcId="{AAF154FA-70F9-4249-A3E3-4B2182878F3E}" destId="{A4427A4B-696C-464B-9032-109836C0CA90}" srcOrd="2" destOrd="0" parTransId="{2D679E08-BF3A-4A6A-BD97-31A8B4E1823F}" sibTransId="{B8278935-68FE-4AEE-B6E8-72708C51ABBB}"/>
    <dgm:cxn modelId="{35E35258-CB35-4691-A013-AA56B01D3D32}" srcId="{A4427A4B-696C-464B-9032-109836C0CA90}" destId="{4AD7FC7E-8F08-43A7-9EB2-A47D82F9AD12}" srcOrd="4" destOrd="0" parTransId="{A52A6626-98A2-458C-A475-F6D2444399CE}" sibTransId="{2BCB357C-4D58-4E84-9CC6-51432DDA9FEC}"/>
    <dgm:cxn modelId="{E60DE57C-6077-4091-A5BD-766146DECC78}" srcId="{E60AD1CD-A71B-48D5-9F1B-33A86717A6CF}" destId="{B0F5EB56-A969-4B5B-BF35-365BCE0B48D4}" srcOrd="2" destOrd="0" parTransId="{73FAA0D3-A842-4560-B205-C6A94345623D}" sibTransId="{6EA93129-74E8-4CFB-B9D0-708A0DE569E2}"/>
    <dgm:cxn modelId="{74B52B87-6884-4478-81C6-B53F9DE974F9}" srcId="{A4427A4B-696C-464B-9032-109836C0CA90}" destId="{9620AB9B-E901-4AC1-9890-FC4C1B918A67}" srcOrd="7" destOrd="0" parTransId="{4D12E8E5-FDDD-4C88-A0B0-A4727447B8E9}" sibTransId="{ADC890F5-159E-44DD-8021-C6D1D172D376}"/>
    <dgm:cxn modelId="{AD8CD989-CDF6-4EFF-B6EE-B844FF30C053}" type="presOf" srcId="{A4427A4B-696C-464B-9032-109836C0CA90}" destId="{9E68B9DA-D76D-4C4F-9324-103CBBCB5001}" srcOrd="0" destOrd="0" presId="urn:microsoft.com/office/officeart/2005/8/layout/hList1"/>
    <dgm:cxn modelId="{5102DB8B-BA58-4BAF-BFE4-241040A6C439}" type="presOf" srcId="{F28AC5D4-577F-4AA3-B314-E5F1B28BCD55}" destId="{B7A1744C-F911-4862-A245-656C966EB281}" srcOrd="0" destOrd="1" presId="urn:microsoft.com/office/officeart/2005/8/layout/hList1"/>
    <dgm:cxn modelId="{6A50E78B-466D-4DF3-91F5-68EE91E94B18}" type="presOf" srcId="{AEEBFB0F-1A89-479A-B225-4A5F1FD65796}" destId="{A34A1047-07CB-4650-9E81-3B97AC3DECDE}" srcOrd="0" destOrd="0" presId="urn:microsoft.com/office/officeart/2005/8/layout/hList1"/>
    <dgm:cxn modelId="{321D3F93-6BC5-4530-B4E0-B925506AE7BC}" type="presOf" srcId="{E60AD1CD-A71B-48D5-9F1B-33A86717A6CF}" destId="{8A6FF165-41FF-41FC-B7BA-CCDCA7248F7B}" srcOrd="0" destOrd="0" presId="urn:microsoft.com/office/officeart/2005/8/layout/hList1"/>
    <dgm:cxn modelId="{FB14A593-2B6B-4E0D-83D0-347DDCC42A63}" type="presOf" srcId="{4AD7FC7E-8F08-43A7-9EB2-A47D82F9AD12}" destId="{5647BAF7-BDE8-4B95-88B4-F85943681DA2}" srcOrd="0" destOrd="4" presId="urn:microsoft.com/office/officeart/2005/8/layout/hList1"/>
    <dgm:cxn modelId="{48A3BB99-7C6B-48BD-A37B-0558D38EDF7C}" srcId="{AEEBFB0F-1A89-479A-B225-4A5F1FD65796}" destId="{17633F1D-5D75-41F1-BE83-49270DFF7869}" srcOrd="0" destOrd="0" parTransId="{F062B931-2076-4486-97F6-2C0265A605FD}" sibTransId="{974F0056-82F1-45A0-BA7A-8C00230C50ED}"/>
    <dgm:cxn modelId="{E0C9059E-5DF2-43AE-A5BA-7A5943DC21BC}" srcId="{A4427A4B-696C-464B-9032-109836C0CA90}" destId="{4A62559A-FEF9-4D97-806D-FC6A4C80248A}" srcOrd="0" destOrd="0" parTransId="{713AC8B9-6885-459C-9E2E-3B5920E35331}" sibTransId="{C91DD669-C041-47DB-A5E3-AB09976430FA}"/>
    <dgm:cxn modelId="{4B97F7A5-43C2-4900-84DD-557FB859B1CF}" srcId="{A4427A4B-696C-464B-9032-109836C0CA90}" destId="{CDC92495-96F6-48D6-9EA6-920CFB6B7330}" srcOrd="6" destOrd="0" parTransId="{BF0E708E-B3D0-4DF3-B42E-B26517B810EF}" sibTransId="{9C040CA2-1E35-4622-A7C1-6D18EB095DE6}"/>
    <dgm:cxn modelId="{E60322A9-E5D8-48F5-802B-D97108EF3A1C}" srcId="{AAF154FA-70F9-4249-A3E3-4B2182878F3E}" destId="{E60AD1CD-A71B-48D5-9F1B-33A86717A6CF}" srcOrd="0" destOrd="0" parTransId="{1D035BFA-A4C6-4377-B005-F3922CF17239}" sibTransId="{79220F1E-FB4A-4931-8FDA-56A6D02DD207}"/>
    <dgm:cxn modelId="{792E7DA9-3D94-4356-BFE6-73E334A31DC7}" srcId="{AEEBFB0F-1A89-479A-B225-4A5F1FD65796}" destId="{F28AC5D4-577F-4AA3-B314-E5F1B28BCD55}" srcOrd="1" destOrd="0" parTransId="{BEC543FC-CC5B-47CB-95AE-5871FF2162B7}" sibTransId="{CD1C3F38-0834-4DB9-BFB2-B92AF95ADDF5}"/>
    <dgm:cxn modelId="{67E1B1BA-B925-4DCF-BDAD-A3F88E53DC6A}" srcId="{AAF154FA-70F9-4249-A3E3-4B2182878F3E}" destId="{AEEBFB0F-1A89-479A-B225-4A5F1FD65796}" srcOrd="1" destOrd="0" parTransId="{06FBB5AE-44B2-4017-A980-8F61B2796BBA}" sibTransId="{631E991F-D55A-4254-BECE-6D325267E713}"/>
    <dgm:cxn modelId="{83C858BF-7742-48DF-89A8-124A8A0F9C77}" type="presOf" srcId="{A5A87265-3373-4331-8A7D-7BA67595344F}" destId="{FCCB3E13-334D-42C1-B556-0C84F998DDAF}" srcOrd="0" destOrd="1" presId="urn:microsoft.com/office/officeart/2005/8/layout/hList1"/>
    <dgm:cxn modelId="{870C61C0-AC6C-4376-B1BB-E590CF5A808F}" type="presOf" srcId="{4A62559A-FEF9-4D97-806D-FC6A4C80248A}" destId="{5647BAF7-BDE8-4B95-88B4-F85943681DA2}" srcOrd="0" destOrd="0" presId="urn:microsoft.com/office/officeart/2005/8/layout/hList1"/>
    <dgm:cxn modelId="{9C95DBCA-6093-4225-8BBF-24F5C270D031}" type="presOf" srcId="{C04604D8-3C8F-49C7-8054-A95ABC5F0241}" destId="{FCCB3E13-334D-42C1-B556-0C84F998DDAF}" srcOrd="0" destOrd="0" presId="urn:microsoft.com/office/officeart/2005/8/layout/hList1"/>
    <dgm:cxn modelId="{29B75AD4-DB30-4E66-BA46-979DDB97F467}" type="presOf" srcId="{DAEB3DEF-8174-4D5B-8CB3-2A61C88F459F}" destId="{5647BAF7-BDE8-4B95-88B4-F85943681DA2}" srcOrd="0" destOrd="1" presId="urn:microsoft.com/office/officeart/2005/8/layout/hList1"/>
    <dgm:cxn modelId="{436AFBDE-FCD3-4513-B778-4BB5B810D22A}" type="presOf" srcId="{CDC92495-96F6-48D6-9EA6-920CFB6B7330}" destId="{5647BAF7-BDE8-4B95-88B4-F85943681DA2}" srcOrd="0" destOrd="6" presId="urn:microsoft.com/office/officeart/2005/8/layout/hList1"/>
    <dgm:cxn modelId="{D011CDE2-FE50-42BE-9C8E-C7021CE013BE}" type="presOf" srcId="{9620AB9B-E901-4AC1-9890-FC4C1B918A67}" destId="{5647BAF7-BDE8-4B95-88B4-F85943681DA2}" srcOrd="0" destOrd="7" presId="urn:microsoft.com/office/officeart/2005/8/layout/hList1"/>
    <dgm:cxn modelId="{D1F3DBE4-BC49-4744-B9AB-CE5F1522384E}" type="presOf" srcId="{5D8C96F7-9454-4926-A784-0BBFBD11CD65}" destId="{5647BAF7-BDE8-4B95-88B4-F85943681DA2}" srcOrd="0" destOrd="3" presId="urn:microsoft.com/office/officeart/2005/8/layout/hList1"/>
    <dgm:cxn modelId="{489912E6-C938-4DFD-9FFF-916B0A6CDA71}" srcId="{E60AD1CD-A71B-48D5-9F1B-33A86717A6CF}" destId="{DEC19FB7-9FE6-4B23-85F7-1087DD203839}" srcOrd="3" destOrd="0" parTransId="{B24D32D2-94CE-42B6-B480-6F4B693A4A27}" sibTransId="{CD97401C-7D57-4F4E-8C09-496D2977C83E}"/>
    <dgm:cxn modelId="{8A1992F2-DB6C-4D5E-85E7-39CA3FCAF28E}" type="presOf" srcId="{232DCA00-1A68-4A82-B6D6-680B3D60DA92}" destId="{5647BAF7-BDE8-4B95-88B4-F85943681DA2}" srcOrd="0" destOrd="5" presId="urn:microsoft.com/office/officeart/2005/8/layout/hList1"/>
    <dgm:cxn modelId="{3788FAF5-DB9A-4A44-A063-A4F19446EFA3}" type="presOf" srcId="{563881B4-D64B-4E45-B384-3A33CE4F06B4}" destId="{5647BAF7-BDE8-4B95-88B4-F85943681DA2}" srcOrd="0" destOrd="2" presId="urn:microsoft.com/office/officeart/2005/8/layout/hList1"/>
    <dgm:cxn modelId="{A180CDD0-0469-460A-88A3-42FC15EC6604}" type="presParOf" srcId="{DB6B801C-3A37-46F6-9D6B-3671B7B269F7}" destId="{97F18617-8E06-473C-948E-4BD8AE87F2FD}" srcOrd="0" destOrd="0" presId="urn:microsoft.com/office/officeart/2005/8/layout/hList1"/>
    <dgm:cxn modelId="{D7D3322E-09C6-4DB7-9577-BC2E80701E8F}" type="presParOf" srcId="{97F18617-8E06-473C-948E-4BD8AE87F2FD}" destId="{8A6FF165-41FF-41FC-B7BA-CCDCA7248F7B}" srcOrd="0" destOrd="0" presId="urn:microsoft.com/office/officeart/2005/8/layout/hList1"/>
    <dgm:cxn modelId="{7ECA8DD2-C0A0-4DA7-A7A9-54753AC8925B}" type="presParOf" srcId="{97F18617-8E06-473C-948E-4BD8AE87F2FD}" destId="{FCCB3E13-334D-42C1-B556-0C84F998DDAF}" srcOrd="1" destOrd="0" presId="urn:microsoft.com/office/officeart/2005/8/layout/hList1"/>
    <dgm:cxn modelId="{644F8EE1-99ED-46B3-9708-84216BE05ADD}" type="presParOf" srcId="{DB6B801C-3A37-46F6-9D6B-3671B7B269F7}" destId="{B6378CE6-8B14-4FE8-B955-A1C67B0D8E29}" srcOrd="1" destOrd="0" presId="urn:microsoft.com/office/officeart/2005/8/layout/hList1"/>
    <dgm:cxn modelId="{B155FA34-FE58-4DCE-BA8F-8D4AB5C4844E}" type="presParOf" srcId="{DB6B801C-3A37-46F6-9D6B-3671B7B269F7}" destId="{3716D5DF-D988-42AB-893B-1779DC027CE3}" srcOrd="2" destOrd="0" presId="urn:microsoft.com/office/officeart/2005/8/layout/hList1"/>
    <dgm:cxn modelId="{9DE4259C-CCA1-4D5F-8E6F-800B070D9FBB}" type="presParOf" srcId="{3716D5DF-D988-42AB-893B-1779DC027CE3}" destId="{A34A1047-07CB-4650-9E81-3B97AC3DECDE}" srcOrd="0" destOrd="0" presId="urn:microsoft.com/office/officeart/2005/8/layout/hList1"/>
    <dgm:cxn modelId="{6033A536-C3C0-415F-92FD-2B3941A52111}" type="presParOf" srcId="{3716D5DF-D988-42AB-893B-1779DC027CE3}" destId="{B7A1744C-F911-4862-A245-656C966EB281}" srcOrd="1" destOrd="0" presId="urn:microsoft.com/office/officeart/2005/8/layout/hList1"/>
    <dgm:cxn modelId="{1F64FD8E-DF8F-4272-A545-722491FE97EE}" type="presParOf" srcId="{DB6B801C-3A37-46F6-9D6B-3671B7B269F7}" destId="{96133A51-E898-4B5D-9247-AF614FA33F01}" srcOrd="3" destOrd="0" presId="urn:microsoft.com/office/officeart/2005/8/layout/hList1"/>
    <dgm:cxn modelId="{F4EE39FF-5F5D-4C44-A201-1C297AABA301}" type="presParOf" srcId="{DB6B801C-3A37-46F6-9D6B-3671B7B269F7}" destId="{8830244A-C8F0-4F33-A17A-AB96F9D2A4BE}" srcOrd="4" destOrd="0" presId="urn:microsoft.com/office/officeart/2005/8/layout/hList1"/>
    <dgm:cxn modelId="{BEE94294-8EFE-4A75-8A68-1E24A0924953}" type="presParOf" srcId="{8830244A-C8F0-4F33-A17A-AB96F9D2A4BE}" destId="{9E68B9DA-D76D-4C4F-9324-103CBBCB5001}" srcOrd="0" destOrd="0" presId="urn:microsoft.com/office/officeart/2005/8/layout/hList1"/>
    <dgm:cxn modelId="{3250E8D9-0D76-4CE8-B6D4-5C19BFB94CC3}" type="presParOf" srcId="{8830244A-C8F0-4F33-A17A-AB96F9D2A4BE}" destId="{5647BAF7-BDE8-4B95-88B4-F85943681D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B127C8-CD30-4E4E-A92F-A92F3D76BC6F}"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86D68909-0321-4E3B-94C3-AFAECA015267}" type="asst">
      <dgm:prSet phldrT="[Text]" custT="1"/>
      <dgm:spPr>
        <a:solidFill>
          <a:srgbClr val="000099"/>
        </a:solidFill>
      </dgm:spPr>
      <dgm:t>
        <a:bodyPr/>
        <a:lstStyle/>
        <a:p>
          <a:r>
            <a:rPr lang="en-US" sz="3200" dirty="0">
              <a:latin typeface="Calibri" pitchFamily="34" charset="0"/>
            </a:rPr>
            <a:t>Decision-making</a:t>
          </a:r>
        </a:p>
      </dgm:t>
    </dgm:pt>
    <dgm:pt modelId="{BEAFB507-0596-4ECF-9034-19679FD22B55}" type="parTrans" cxnId="{5745A949-DB43-428C-B6FB-982747A4241C}">
      <dgm:prSet/>
      <dgm:spPr/>
      <dgm:t>
        <a:bodyPr/>
        <a:lstStyle/>
        <a:p>
          <a:endParaRPr lang="en-US"/>
        </a:p>
      </dgm:t>
    </dgm:pt>
    <dgm:pt modelId="{0CB81C4B-82F3-4A97-986C-A2B0F98DF611}" type="sibTrans" cxnId="{5745A949-DB43-428C-B6FB-982747A4241C}">
      <dgm:prSet/>
      <dgm:spPr/>
      <dgm:t>
        <a:bodyPr/>
        <a:lstStyle/>
        <a:p>
          <a:endParaRPr lang="en-US"/>
        </a:p>
      </dgm:t>
    </dgm:pt>
    <dgm:pt modelId="{BC58B776-00BD-4AA3-BD52-ED28F23BE4E7}">
      <dgm:prSet phldrT="[Text]" custT="1"/>
      <dgm:spPr>
        <a:solidFill>
          <a:srgbClr val="0070C0">
            <a:alpha val="90000"/>
          </a:srgbClr>
        </a:solidFill>
      </dgm:spPr>
      <dgm:t>
        <a:bodyPr/>
        <a:lstStyle/>
        <a:p>
          <a:r>
            <a:rPr lang="en-US" sz="2800" dirty="0">
              <a:solidFill>
                <a:schemeClr val="bg1"/>
              </a:solidFill>
              <a:latin typeface="Calibri" pitchFamily="34" charset="0"/>
            </a:rPr>
            <a:t>if-then-else</a:t>
          </a:r>
        </a:p>
      </dgm:t>
    </dgm:pt>
    <dgm:pt modelId="{A3AA86C4-463A-4575-87D6-3EB475144C75}" type="parTrans" cxnId="{2976850C-BDB7-451A-AC98-4E079C3029C7}">
      <dgm:prSet/>
      <dgm:spPr/>
      <dgm:t>
        <a:bodyPr/>
        <a:lstStyle/>
        <a:p>
          <a:endParaRPr lang="en-US"/>
        </a:p>
      </dgm:t>
    </dgm:pt>
    <dgm:pt modelId="{A869F1FE-1AC7-4C21-88A5-BBFFFB72C33E}" type="sibTrans" cxnId="{2976850C-BDB7-451A-AC98-4E079C3029C7}">
      <dgm:prSet/>
      <dgm:spPr/>
      <dgm:t>
        <a:bodyPr/>
        <a:lstStyle/>
        <a:p>
          <a:endParaRPr lang="en-US"/>
        </a:p>
      </dgm:t>
    </dgm:pt>
    <dgm:pt modelId="{B450ED96-4A3C-4D17-A78D-D82354FF05DD}">
      <dgm:prSet phldrT="[Text]" custT="1"/>
      <dgm:spPr>
        <a:solidFill>
          <a:srgbClr val="000099"/>
        </a:solidFill>
      </dgm:spPr>
      <dgm:t>
        <a:bodyPr/>
        <a:lstStyle/>
        <a:p>
          <a:r>
            <a:rPr lang="en-US" sz="3200" dirty="0">
              <a:latin typeface="Calibri" pitchFamily="34" charset="0"/>
            </a:rPr>
            <a:t>Looping</a:t>
          </a:r>
        </a:p>
      </dgm:t>
    </dgm:pt>
    <dgm:pt modelId="{F40DBF13-00B6-434B-AE0D-9372D894B519}" type="parTrans" cxnId="{FBA9245D-3E29-4062-A65B-A40E54B903D2}">
      <dgm:prSet/>
      <dgm:spPr/>
      <dgm:t>
        <a:bodyPr/>
        <a:lstStyle/>
        <a:p>
          <a:endParaRPr lang="en-US"/>
        </a:p>
      </dgm:t>
    </dgm:pt>
    <dgm:pt modelId="{40AA4849-6D4E-47BC-9A46-C6CC7DBAE37B}" type="sibTrans" cxnId="{FBA9245D-3E29-4062-A65B-A40E54B903D2}">
      <dgm:prSet/>
      <dgm:spPr/>
      <dgm:t>
        <a:bodyPr/>
        <a:lstStyle/>
        <a:p>
          <a:endParaRPr lang="en-US"/>
        </a:p>
      </dgm:t>
    </dgm:pt>
    <dgm:pt modelId="{9053EE76-CE31-40CD-8186-D661B204FDA4}">
      <dgm:prSet phldrT="[Text]" custT="1"/>
      <dgm:spPr>
        <a:solidFill>
          <a:srgbClr val="0070C0">
            <a:alpha val="90000"/>
          </a:srgbClr>
        </a:solidFill>
      </dgm:spPr>
      <dgm:t>
        <a:bodyPr/>
        <a:lstStyle/>
        <a:p>
          <a:r>
            <a:rPr lang="en-US" sz="2800" dirty="0">
              <a:solidFill>
                <a:schemeClr val="bg1"/>
              </a:solidFill>
              <a:latin typeface="Calibri" pitchFamily="34" charset="0"/>
            </a:rPr>
            <a:t>switch</a:t>
          </a:r>
        </a:p>
      </dgm:t>
    </dgm:pt>
    <dgm:pt modelId="{6B0018A6-992D-4A47-B255-BD9CCA0DCCFC}" type="parTrans" cxnId="{C54C8ACA-D6BC-4BAD-A1E0-67BDE4189FAB}">
      <dgm:prSet/>
      <dgm:spPr/>
      <dgm:t>
        <a:bodyPr/>
        <a:lstStyle/>
        <a:p>
          <a:endParaRPr lang="en-US"/>
        </a:p>
      </dgm:t>
    </dgm:pt>
    <dgm:pt modelId="{92644256-EEDE-43AC-A1CB-28339DCBD120}" type="sibTrans" cxnId="{C54C8ACA-D6BC-4BAD-A1E0-67BDE4189FAB}">
      <dgm:prSet/>
      <dgm:spPr/>
      <dgm:t>
        <a:bodyPr/>
        <a:lstStyle/>
        <a:p>
          <a:endParaRPr lang="en-US"/>
        </a:p>
      </dgm:t>
    </dgm:pt>
    <dgm:pt modelId="{976F7B30-3AF9-4D57-884F-3E60560C6B4D}">
      <dgm:prSet phldrT="[Text]" custT="1"/>
      <dgm:spPr>
        <a:solidFill>
          <a:srgbClr val="0070C0">
            <a:alpha val="90000"/>
          </a:srgbClr>
        </a:solidFill>
      </dgm:spPr>
      <dgm:t>
        <a:bodyPr/>
        <a:lstStyle/>
        <a:p>
          <a:r>
            <a:rPr lang="en-US" sz="2800" dirty="0">
              <a:solidFill>
                <a:schemeClr val="bg1"/>
              </a:solidFill>
              <a:latin typeface="Calibri" pitchFamily="34" charset="0"/>
            </a:rPr>
            <a:t>do-while</a:t>
          </a:r>
        </a:p>
      </dgm:t>
    </dgm:pt>
    <dgm:pt modelId="{EAD1A5EE-82B1-4FA2-992F-C9344DD8794C}" type="parTrans" cxnId="{4E49FC81-47E0-4283-85A6-472DC420D56D}">
      <dgm:prSet/>
      <dgm:spPr/>
      <dgm:t>
        <a:bodyPr/>
        <a:lstStyle/>
        <a:p>
          <a:endParaRPr lang="en-US"/>
        </a:p>
      </dgm:t>
    </dgm:pt>
    <dgm:pt modelId="{4BF4C11E-5AB6-4C18-B6D7-29D7225C4AE3}" type="sibTrans" cxnId="{4E49FC81-47E0-4283-85A6-472DC420D56D}">
      <dgm:prSet/>
      <dgm:spPr/>
      <dgm:t>
        <a:bodyPr/>
        <a:lstStyle/>
        <a:p>
          <a:endParaRPr lang="en-US"/>
        </a:p>
      </dgm:t>
    </dgm:pt>
    <dgm:pt modelId="{03FD93A5-7B82-4401-938D-C84A7E40FF62}">
      <dgm:prSet phldrT="[Text]" custT="1"/>
      <dgm:spPr>
        <a:solidFill>
          <a:srgbClr val="0070C0">
            <a:alpha val="90000"/>
          </a:srgbClr>
        </a:solidFill>
      </dgm:spPr>
      <dgm:t>
        <a:bodyPr/>
        <a:lstStyle/>
        <a:p>
          <a:r>
            <a:rPr lang="ro-RO" sz="2800" dirty="0">
              <a:solidFill>
                <a:schemeClr val="bg1"/>
              </a:solidFill>
              <a:latin typeface="Calibri" pitchFamily="34" charset="0"/>
            </a:rPr>
            <a:t>f</a:t>
          </a:r>
          <a:r>
            <a:rPr lang="en-US" sz="2800" dirty="0">
              <a:solidFill>
                <a:schemeClr val="bg1"/>
              </a:solidFill>
              <a:latin typeface="Calibri" pitchFamily="34" charset="0"/>
            </a:rPr>
            <a:t>or</a:t>
          </a:r>
        </a:p>
      </dgm:t>
    </dgm:pt>
    <dgm:pt modelId="{EFA91A64-0108-4497-B1FD-371F24E019C5}" type="parTrans" cxnId="{82228111-9EA5-49C8-8139-85C3FFAFAD17}">
      <dgm:prSet/>
      <dgm:spPr/>
      <dgm:t>
        <a:bodyPr/>
        <a:lstStyle/>
        <a:p>
          <a:endParaRPr lang="en-US"/>
        </a:p>
      </dgm:t>
    </dgm:pt>
    <dgm:pt modelId="{BC8388AD-3529-4E0E-9D3F-87E5815AA352}" type="sibTrans" cxnId="{82228111-9EA5-49C8-8139-85C3FFAFAD17}">
      <dgm:prSet/>
      <dgm:spPr/>
      <dgm:t>
        <a:bodyPr/>
        <a:lstStyle/>
        <a:p>
          <a:endParaRPr lang="en-US"/>
        </a:p>
      </dgm:t>
    </dgm:pt>
    <dgm:pt modelId="{955E5F5E-E23A-4049-8CD7-2979A3F477CF}">
      <dgm:prSet phldrT="[Text]" custT="1"/>
      <dgm:spPr>
        <a:solidFill>
          <a:srgbClr val="000099"/>
        </a:solidFill>
      </dgm:spPr>
      <dgm:t>
        <a:bodyPr/>
        <a:lstStyle/>
        <a:p>
          <a:r>
            <a:rPr lang="en-US" sz="3200" dirty="0">
              <a:latin typeface="Calibri" pitchFamily="34" charset="0"/>
            </a:rPr>
            <a:t>Branching</a:t>
          </a:r>
        </a:p>
      </dgm:t>
    </dgm:pt>
    <dgm:pt modelId="{AAF23667-9B28-477D-8739-C96B3694B8AB}" type="parTrans" cxnId="{D1314162-E9BD-47F3-819C-821352D84A65}">
      <dgm:prSet/>
      <dgm:spPr/>
      <dgm:t>
        <a:bodyPr/>
        <a:lstStyle/>
        <a:p>
          <a:endParaRPr lang="en-US"/>
        </a:p>
      </dgm:t>
    </dgm:pt>
    <dgm:pt modelId="{8C92C89E-FF6D-416D-B2D1-2EB2247933E9}" type="sibTrans" cxnId="{D1314162-E9BD-47F3-819C-821352D84A65}">
      <dgm:prSet/>
      <dgm:spPr/>
      <dgm:t>
        <a:bodyPr/>
        <a:lstStyle/>
        <a:p>
          <a:endParaRPr lang="en-US"/>
        </a:p>
      </dgm:t>
    </dgm:pt>
    <dgm:pt modelId="{EE5F45FC-E222-424C-9CED-78A233480C15}" type="asst">
      <dgm:prSet phldrT="[Text]" custT="1"/>
      <dgm:spPr>
        <a:solidFill>
          <a:srgbClr val="0070C0">
            <a:alpha val="90000"/>
          </a:srgbClr>
        </a:solidFill>
      </dgm:spPr>
      <dgm:t>
        <a:bodyPr/>
        <a:lstStyle/>
        <a:p>
          <a:r>
            <a:rPr lang="en-US" sz="2800" dirty="0">
              <a:solidFill>
                <a:schemeClr val="bg1"/>
              </a:solidFill>
              <a:latin typeface="Calibri" pitchFamily="34" charset="0"/>
            </a:rPr>
            <a:t>if-then</a:t>
          </a:r>
        </a:p>
      </dgm:t>
    </dgm:pt>
    <dgm:pt modelId="{7450DFEB-4BBD-4135-8181-80EB8F2D64AD}" type="parTrans" cxnId="{3B9C7293-12BA-4B96-90D3-65C3C950C6E3}">
      <dgm:prSet/>
      <dgm:spPr/>
      <dgm:t>
        <a:bodyPr/>
        <a:lstStyle/>
        <a:p>
          <a:endParaRPr lang="en-US"/>
        </a:p>
      </dgm:t>
    </dgm:pt>
    <dgm:pt modelId="{7CE6A804-85CC-4E9E-9781-9F7BFE4DA9CC}" type="sibTrans" cxnId="{3B9C7293-12BA-4B96-90D3-65C3C950C6E3}">
      <dgm:prSet/>
      <dgm:spPr/>
      <dgm:t>
        <a:bodyPr/>
        <a:lstStyle/>
        <a:p>
          <a:endParaRPr lang="en-US"/>
        </a:p>
      </dgm:t>
    </dgm:pt>
    <dgm:pt modelId="{52B1D2F1-C0A0-4741-B2C8-37AE72E46D0E}">
      <dgm:prSet phldrT="[Text]" custT="1"/>
      <dgm:spPr>
        <a:solidFill>
          <a:srgbClr val="0070C0">
            <a:alpha val="90000"/>
          </a:srgbClr>
        </a:solidFill>
      </dgm:spPr>
      <dgm:t>
        <a:bodyPr/>
        <a:lstStyle/>
        <a:p>
          <a:r>
            <a:rPr lang="en-US" sz="2800" dirty="0">
              <a:solidFill>
                <a:schemeClr val="bg1"/>
              </a:solidFill>
              <a:latin typeface="Calibri" pitchFamily="34" charset="0"/>
            </a:rPr>
            <a:t>while</a:t>
          </a:r>
        </a:p>
      </dgm:t>
    </dgm:pt>
    <dgm:pt modelId="{94FAA3E4-4AFD-4E6E-ABE3-0F13A59290DD}" type="parTrans" cxnId="{E954E5E6-D093-4F4D-B259-6A061048E68C}">
      <dgm:prSet/>
      <dgm:spPr/>
      <dgm:t>
        <a:bodyPr/>
        <a:lstStyle/>
        <a:p>
          <a:endParaRPr lang="en-US"/>
        </a:p>
      </dgm:t>
    </dgm:pt>
    <dgm:pt modelId="{C7867269-EBCE-4251-909E-B6CF0EE22830}" type="sibTrans" cxnId="{E954E5E6-D093-4F4D-B259-6A061048E68C}">
      <dgm:prSet/>
      <dgm:spPr/>
      <dgm:t>
        <a:bodyPr/>
        <a:lstStyle/>
        <a:p>
          <a:endParaRPr lang="en-US"/>
        </a:p>
      </dgm:t>
    </dgm:pt>
    <dgm:pt modelId="{0ACCD063-7627-4547-B15D-E9563486C3DC}">
      <dgm:prSet phldrT="[Text]" custT="1"/>
      <dgm:spPr>
        <a:solidFill>
          <a:srgbClr val="0070C0">
            <a:alpha val="90000"/>
          </a:srgbClr>
        </a:solidFill>
      </dgm:spPr>
      <dgm:t>
        <a:bodyPr/>
        <a:lstStyle/>
        <a:p>
          <a:r>
            <a:rPr lang="en-US" sz="2800" dirty="0">
              <a:solidFill>
                <a:schemeClr val="bg1"/>
              </a:solidFill>
              <a:latin typeface="Calibri" pitchFamily="34" charset="0"/>
            </a:rPr>
            <a:t>break</a:t>
          </a:r>
        </a:p>
      </dgm:t>
    </dgm:pt>
    <dgm:pt modelId="{953023F4-C4EF-48D8-839B-21D57A7DE539}" type="parTrans" cxnId="{F4F997A4-D22B-499E-85FC-CE98A1DFDE67}">
      <dgm:prSet/>
      <dgm:spPr/>
      <dgm:t>
        <a:bodyPr/>
        <a:lstStyle/>
        <a:p>
          <a:endParaRPr lang="en-US"/>
        </a:p>
      </dgm:t>
    </dgm:pt>
    <dgm:pt modelId="{7501A362-4E4C-484C-9D3A-9E0BFAD9C8C8}" type="sibTrans" cxnId="{F4F997A4-D22B-499E-85FC-CE98A1DFDE67}">
      <dgm:prSet/>
      <dgm:spPr/>
      <dgm:t>
        <a:bodyPr/>
        <a:lstStyle/>
        <a:p>
          <a:endParaRPr lang="en-US"/>
        </a:p>
      </dgm:t>
    </dgm:pt>
    <dgm:pt modelId="{144D8679-E0E2-4898-BD33-D7DA86334282}">
      <dgm:prSet phldrT="[Text]" custT="1"/>
      <dgm:spPr>
        <a:solidFill>
          <a:srgbClr val="0070C0">
            <a:alpha val="90000"/>
          </a:srgbClr>
        </a:solidFill>
      </dgm:spPr>
      <dgm:t>
        <a:bodyPr/>
        <a:lstStyle/>
        <a:p>
          <a:r>
            <a:rPr lang="en-US" sz="2800" dirty="0">
              <a:solidFill>
                <a:schemeClr val="bg1"/>
              </a:solidFill>
              <a:latin typeface="Calibri" pitchFamily="34" charset="0"/>
            </a:rPr>
            <a:t>continue</a:t>
          </a:r>
        </a:p>
      </dgm:t>
    </dgm:pt>
    <dgm:pt modelId="{48B4D367-36EA-47FB-9D32-27280009C496}" type="parTrans" cxnId="{927A80DB-E19E-4892-A181-E3CABB827261}">
      <dgm:prSet/>
      <dgm:spPr/>
      <dgm:t>
        <a:bodyPr/>
        <a:lstStyle/>
        <a:p>
          <a:endParaRPr lang="en-US"/>
        </a:p>
      </dgm:t>
    </dgm:pt>
    <dgm:pt modelId="{093C9120-32EC-438D-91A6-428A98CF0114}" type="sibTrans" cxnId="{927A80DB-E19E-4892-A181-E3CABB827261}">
      <dgm:prSet/>
      <dgm:spPr/>
      <dgm:t>
        <a:bodyPr/>
        <a:lstStyle/>
        <a:p>
          <a:endParaRPr lang="en-US"/>
        </a:p>
      </dgm:t>
    </dgm:pt>
    <dgm:pt modelId="{16341948-2B2F-4F8E-BEB8-55D600CA833D}">
      <dgm:prSet phldrT="[Text]" custT="1"/>
      <dgm:spPr>
        <a:solidFill>
          <a:srgbClr val="0070C0">
            <a:alpha val="90000"/>
          </a:srgbClr>
        </a:solidFill>
      </dgm:spPr>
      <dgm:t>
        <a:bodyPr/>
        <a:lstStyle/>
        <a:p>
          <a:r>
            <a:rPr lang="en-US" sz="2800" dirty="0">
              <a:solidFill>
                <a:schemeClr val="bg1"/>
              </a:solidFill>
              <a:latin typeface="Calibri" pitchFamily="34" charset="0"/>
            </a:rPr>
            <a:t>return</a:t>
          </a:r>
        </a:p>
      </dgm:t>
    </dgm:pt>
    <dgm:pt modelId="{806D68B1-AE36-4CB2-894C-4034A20384D4}" type="parTrans" cxnId="{CC9825AB-8262-413A-A679-46645B9564D0}">
      <dgm:prSet/>
      <dgm:spPr/>
      <dgm:t>
        <a:bodyPr/>
        <a:lstStyle/>
        <a:p>
          <a:endParaRPr lang="en-US"/>
        </a:p>
      </dgm:t>
    </dgm:pt>
    <dgm:pt modelId="{5B9C336D-D52D-487D-95C0-F61CBCE02F51}" type="sibTrans" cxnId="{CC9825AB-8262-413A-A679-46645B9564D0}">
      <dgm:prSet/>
      <dgm:spPr/>
      <dgm:t>
        <a:bodyPr/>
        <a:lstStyle/>
        <a:p>
          <a:endParaRPr lang="en-US"/>
        </a:p>
      </dgm:t>
    </dgm:pt>
    <dgm:pt modelId="{B31E4E70-9484-49C8-A373-2E693B9F5696}" type="pres">
      <dgm:prSet presAssocID="{0CB127C8-CD30-4E4E-A92F-A92F3D76BC6F}" presName="Name0" presStyleCnt="0">
        <dgm:presLayoutVars>
          <dgm:dir/>
          <dgm:animLvl val="lvl"/>
          <dgm:resizeHandles val="exact"/>
        </dgm:presLayoutVars>
      </dgm:prSet>
      <dgm:spPr/>
    </dgm:pt>
    <dgm:pt modelId="{B81C22EE-4547-4A0B-A205-6F6981428FA2}" type="pres">
      <dgm:prSet presAssocID="{86D68909-0321-4E3B-94C3-AFAECA015267}" presName="composite" presStyleCnt="0"/>
      <dgm:spPr/>
    </dgm:pt>
    <dgm:pt modelId="{F8F0E023-6381-4B2B-8503-8407F187A0BF}" type="pres">
      <dgm:prSet presAssocID="{86D68909-0321-4E3B-94C3-AFAECA015267}" presName="parTx" presStyleLbl="alignNode1" presStyleIdx="0" presStyleCnt="3">
        <dgm:presLayoutVars>
          <dgm:chMax val="0"/>
          <dgm:chPref val="0"/>
          <dgm:bulletEnabled val="1"/>
        </dgm:presLayoutVars>
      </dgm:prSet>
      <dgm:spPr/>
    </dgm:pt>
    <dgm:pt modelId="{3F53A754-66A3-48C8-A156-33DC99846CB9}" type="pres">
      <dgm:prSet presAssocID="{86D68909-0321-4E3B-94C3-AFAECA015267}" presName="desTx" presStyleLbl="alignAccFollowNode1" presStyleIdx="0" presStyleCnt="3">
        <dgm:presLayoutVars>
          <dgm:bulletEnabled val="1"/>
        </dgm:presLayoutVars>
      </dgm:prSet>
      <dgm:spPr/>
    </dgm:pt>
    <dgm:pt modelId="{7C71D6F3-B154-472C-B417-95D1173F1BBD}" type="pres">
      <dgm:prSet presAssocID="{0CB81C4B-82F3-4A97-986C-A2B0F98DF611}" presName="space" presStyleCnt="0"/>
      <dgm:spPr/>
    </dgm:pt>
    <dgm:pt modelId="{466C1B18-FAFA-4D62-843E-742FAAE8F565}" type="pres">
      <dgm:prSet presAssocID="{B450ED96-4A3C-4D17-A78D-D82354FF05DD}" presName="composite" presStyleCnt="0"/>
      <dgm:spPr/>
    </dgm:pt>
    <dgm:pt modelId="{C0E96A0B-95E5-441C-BF68-42BF72FE87C1}" type="pres">
      <dgm:prSet presAssocID="{B450ED96-4A3C-4D17-A78D-D82354FF05DD}" presName="parTx" presStyleLbl="alignNode1" presStyleIdx="1" presStyleCnt="3">
        <dgm:presLayoutVars>
          <dgm:chMax val="0"/>
          <dgm:chPref val="0"/>
          <dgm:bulletEnabled val="1"/>
        </dgm:presLayoutVars>
      </dgm:prSet>
      <dgm:spPr/>
    </dgm:pt>
    <dgm:pt modelId="{FEB42BF3-CA06-4B69-A944-6FD099906D70}" type="pres">
      <dgm:prSet presAssocID="{B450ED96-4A3C-4D17-A78D-D82354FF05DD}" presName="desTx" presStyleLbl="alignAccFollowNode1" presStyleIdx="1" presStyleCnt="3">
        <dgm:presLayoutVars>
          <dgm:bulletEnabled val="1"/>
        </dgm:presLayoutVars>
      </dgm:prSet>
      <dgm:spPr/>
    </dgm:pt>
    <dgm:pt modelId="{6C9FA8DD-9FE9-48C0-BFB1-0604912F2E2F}" type="pres">
      <dgm:prSet presAssocID="{40AA4849-6D4E-47BC-9A46-C6CC7DBAE37B}" presName="space" presStyleCnt="0"/>
      <dgm:spPr/>
    </dgm:pt>
    <dgm:pt modelId="{952E5D3F-BE05-4A20-8AE4-5D6AA2A70D08}" type="pres">
      <dgm:prSet presAssocID="{955E5F5E-E23A-4049-8CD7-2979A3F477CF}" presName="composite" presStyleCnt="0"/>
      <dgm:spPr/>
    </dgm:pt>
    <dgm:pt modelId="{009AC8E9-22D7-4BA0-8955-ADF97E178571}" type="pres">
      <dgm:prSet presAssocID="{955E5F5E-E23A-4049-8CD7-2979A3F477CF}" presName="parTx" presStyleLbl="alignNode1" presStyleIdx="2" presStyleCnt="3">
        <dgm:presLayoutVars>
          <dgm:chMax val="0"/>
          <dgm:chPref val="0"/>
          <dgm:bulletEnabled val="1"/>
        </dgm:presLayoutVars>
      </dgm:prSet>
      <dgm:spPr/>
    </dgm:pt>
    <dgm:pt modelId="{79DCBDC8-90E2-44BF-8E83-3624FABC4165}" type="pres">
      <dgm:prSet presAssocID="{955E5F5E-E23A-4049-8CD7-2979A3F477CF}" presName="desTx" presStyleLbl="alignAccFollowNode1" presStyleIdx="2" presStyleCnt="3">
        <dgm:presLayoutVars>
          <dgm:bulletEnabled val="1"/>
        </dgm:presLayoutVars>
      </dgm:prSet>
      <dgm:spPr/>
    </dgm:pt>
  </dgm:ptLst>
  <dgm:cxnLst>
    <dgm:cxn modelId="{AD0EDF04-D4C4-48CE-A862-A3E75937F474}" type="presOf" srcId="{86D68909-0321-4E3B-94C3-AFAECA015267}" destId="{F8F0E023-6381-4B2B-8503-8407F187A0BF}" srcOrd="0" destOrd="0" presId="urn:microsoft.com/office/officeart/2005/8/layout/hList1"/>
    <dgm:cxn modelId="{2976850C-BDB7-451A-AC98-4E079C3029C7}" srcId="{86D68909-0321-4E3B-94C3-AFAECA015267}" destId="{BC58B776-00BD-4AA3-BD52-ED28F23BE4E7}" srcOrd="1" destOrd="0" parTransId="{A3AA86C4-463A-4575-87D6-3EB475144C75}" sibTransId="{A869F1FE-1AC7-4C21-88A5-BBFFFB72C33E}"/>
    <dgm:cxn modelId="{C0D6900C-0719-403F-B72E-EE49DE259F24}" type="presOf" srcId="{03FD93A5-7B82-4401-938D-C84A7E40FF62}" destId="{FEB42BF3-CA06-4B69-A944-6FD099906D70}" srcOrd="0" destOrd="2" presId="urn:microsoft.com/office/officeart/2005/8/layout/hList1"/>
    <dgm:cxn modelId="{82228111-9EA5-49C8-8139-85C3FFAFAD17}" srcId="{B450ED96-4A3C-4D17-A78D-D82354FF05DD}" destId="{03FD93A5-7B82-4401-938D-C84A7E40FF62}" srcOrd="2" destOrd="0" parTransId="{EFA91A64-0108-4497-B1FD-371F24E019C5}" sibTransId="{BC8388AD-3529-4E0E-9D3F-87E5815AA352}"/>
    <dgm:cxn modelId="{342D7A15-3B4C-48AF-9785-CA7AB8C29D66}" type="presOf" srcId="{BC58B776-00BD-4AA3-BD52-ED28F23BE4E7}" destId="{3F53A754-66A3-48C8-A156-33DC99846CB9}" srcOrd="0" destOrd="1" presId="urn:microsoft.com/office/officeart/2005/8/layout/hList1"/>
    <dgm:cxn modelId="{D4DC6422-E538-4A71-9220-AE660FEB8753}" type="presOf" srcId="{9053EE76-CE31-40CD-8186-D661B204FDA4}" destId="{3F53A754-66A3-48C8-A156-33DC99846CB9}" srcOrd="0" destOrd="2" presId="urn:microsoft.com/office/officeart/2005/8/layout/hList1"/>
    <dgm:cxn modelId="{DC5A4A2A-EB57-4E5F-A8E6-D226B3F02F4D}" type="presOf" srcId="{16341948-2B2F-4F8E-BEB8-55D600CA833D}" destId="{79DCBDC8-90E2-44BF-8E83-3624FABC4165}" srcOrd="0" destOrd="2" presId="urn:microsoft.com/office/officeart/2005/8/layout/hList1"/>
    <dgm:cxn modelId="{F841B35B-6CA7-4BED-9178-79953056B12A}" type="presOf" srcId="{0CB127C8-CD30-4E4E-A92F-A92F3D76BC6F}" destId="{B31E4E70-9484-49C8-A373-2E693B9F5696}" srcOrd="0" destOrd="0" presId="urn:microsoft.com/office/officeart/2005/8/layout/hList1"/>
    <dgm:cxn modelId="{FBA9245D-3E29-4062-A65B-A40E54B903D2}" srcId="{0CB127C8-CD30-4E4E-A92F-A92F3D76BC6F}" destId="{B450ED96-4A3C-4D17-A78D-D82354FF05DD}" srcOrd="1" destOrd="0" parTransId="{F40DBF13-00B6-434B-AE0D-9372D894B519}" sibTransId="{40AA4849-6D4E-47BC-9A46-C6CC7DBAE37B}"/>
    <dgm:cxn modelId="{67DB4861-DF4C-432B-9F74-3C97A219E6B1}" type="presOf" srcId="{0ACCD063-7627-4547-B15D-E9563486C3DC}" destId="{79DCBDC8-90E2-44BF-8E83-3624FABC4165}" srcOrd="0" destOrd="0" presId="urn:microsoft.com/office/officeart/2005/8/layout/hList1"/>
    <dgm:cxn modelId="{D1314162-E9BD-47F3-819C-821352D84A65}" srcId="{0CB127C8-CD30-4E4E-A92F-A92F3D76BC6F}" destId="{955E5F5E-E23A-4049-8CD7-2979A3F477CF}" srcOrd="2" destOrd="0" parTransId="{AAF23667-9B28-477D-8739-C96B3694B8AB}" sibTransId="{8C92C89E-FF6D-416D-B2D1-2EB2247933E9}"/>
    <dgm:cxn modelId="{5745A949-DB43-428C-B6FB-982747A4241C}" srcId="{0CB127C8-CD30-4E4E-A92F-A92F3D76BC6F}" destId="{86D68909-0321-4E3B-94C3-AFAECA015267}" srcOrd="0" destOrd="0" parTransId="{BEAFB507-0596-4ECF-9034-19679FD22B55}" sibTransId="{0CB81C4B-82F3-4A97-986C-A2B0F98DF611}"/>
    <dgm:cxn modelId="{4E49FC81-47E0-4283-85A6-472DC420D56D}" srcId="{B450ED96-4A3C-4D17-A78D-D82354FF05DD}" destId="{976F7B30-3AF9-4D57-884F-3E60560C6B4D}" srcOrd="1" destOrd="0" parTransId="{EAD1A5EE-82B1-4FA2-992F-C9344DD8794C}" sibTransId="{4BF4C11E-5AB6-4C18-B6D7-29D7225C4AE3}"/>
    <dgm:cxn modelId="{3B9C7293-12BA-4B96-90D3-65C3C950C6E3}" srcId="{86D68909-0321-4E3B-94C3-AFAECA015267}" destId="{EE5F45FC-E222-424C-9CED-78A233480C15}" srcOrd="0" destOrd="0" parTransId="{7450DFEB-4BBD-4135-8181-80EB8F2D64AD}" sibTransId="{7CE6A804-85CC-4E9E-9781-9F7BFE4DA9CC}"/>
    <dgm:cxn modelId="{A35731A0-DC96-4EC5-8772-8E6913D96E27}" type="presOf" srcId="{976F7B30-3AF9-4D57-884F-3E60560C6B4D}" destId="{FEB42BF3-CA06-4B69-A944-6FD099906D70}" srcOrd="0" destOrd="1" presId="urn:microsoft.com/office/officeart/2005/8/layout/hList1"/>
    <dgm:cxn modelId="{F4F997A4-D22B-499E-85FC-CE98A1DFDE67}" srcId="{955E5F5E-E23A-4049-8CD7-2979A3F477CF}" destId="{0ACCD063-7627-4547-B15D-E9563486C3DC}" srcOrd="0" destOrd="0" parTransId="{953023F4-C4EF-48D8-839B-21D57A7DE539}" sibTransId="{7501A362-4E4C-484C-9D3A-9E0BFAD9C8C8}"/>
    <dgm:cxn modelId="{CC9825AB-8262-413A-A679-46645B9564D0}" srcId="{955E5F5E-E23A-4049-8CD7-2979A3F477CF}" destId="{16341948-2B2F-4F8E-BEB8-55D600CA833D}" srcOrd="2" destOrd="0" parTransId="{806D68B1-AE36-4CB2-894C-4034A20384D4}" sibTransId="{5B9C336D-D52D-487D-95C0-F61CBCE02F51}"/>
    <dgm:cxn modelId="{8DAD7DC7-7431-431E-9FA0-AFBDD1C04548}" type="presOf" srcId="{955E5F5E-E23A-4049-8CD7-2979A3F477CF}" destId="{009AC8E9-22D7-4BA0-8955-ADF97E178571}" srcOrd="0" destOrd="0" presId="urn:microsoft.com/office/officeart/2005/8/layout/hList1"/>
    <dgm:cxn modelId="{C54C8ACA-D6BC-4BAD-A1E0-67BDE4189FAB}" srcId="{86D68909-0321-4E3B-94C3-AFAECA015267}" destId="{9053EE76-CE31-40CD-8186-D661B204FDA4}" srcOrd="2" destOrd="0" parTransId="{6B0018A6-992D-4A47-B255-BD9CCA0DCCFC}" sibTransId="{92644256-EEDE-43AC-A1CB-28339DCBD120}"/>
    <dgm:cxn modelId="{3E11ABCF-F8D0-4FBE-AF5E-7DB1DC7197F1}" type="presOf" srcId="{B450ED96-4A3C-4D17-A78D-D82354FF05DD}" destId="{C0E96A0B-95E5-441C-BF68-42BF72FE87C1}" srcOrd="0" destOrd="0" presId="urn:microsoft.com/office/officeart/2005/8/layout/hList1"/>
    <dgm:cxn modelId="{927A80DB-E19E-4892-A181-E3CABB827261}" srcId="{955E5F5E-E23A-4049-8CD7-2979A3F477CF}" destId="{144D8679-E0E2-4898-BD33-D7DA86334282}" srcOrd="1" destOrd="0" parTransId="{48B4D367-36EA-47FB-9D32-27280009C496}" sibTransId="{093C9120-32EC-438D-91A6-428A98CF0114}"/>
    <dgm:cxn modelId="{5331F7E1-A21A-4372-AC8F-C1282BDCD554}" type="presOf" srcId="{52B1D2F1-C0A0-4741-B2C8-37AE72E46D0E}" destId="{FEB42BF3-CA06-4B69-A944-6FD099906D70}" srcOrd="0" destOrd="0" presId="urn:microsoft.com/office/officeart/2005/8/layout/hList1"/>
    <dgm:cxn modelId="{989481E2-FAC8-4BA9-96FA-C80C103A7DE9}" type="presOf" srcId="{144D8679-E0E2-4898-BD33-D7DA86334282}" destId="{79DCBDC8-90E2-44BF-8E83-3624FABC4165}" srcOrd="0" destOrd="1" presId="urn:microsoft.com/office/officeart/2005/8/layout/hList1"/>
    <dgm:cxn modelId="{E954E5E6-D093-4F4D-B259-6A061048E68C}" srcId="{B450ED96-4A3C-4D17-A78D-D82354FF05DD}" destId="{52B1D2F1-C0A0-4741-B2C8-37AE72E46D0E}" srcOrd="0" destOrd="0" parTransId="{94FAA3E4-4AFD-4E6E-ABE3-0F13A59290DD}" sibTransId="{C7867269-EBCE-4251-909E-B6CF0EE22830}"/>
    <dgm:cxn modelId="{D9EE49E7-248C-4F88-BF37-EE9C6FC520E9}" type="presOf" srcId="{EE5F45FC-E222-424C-9CED-78A233480C15}" destId="{3F53A754-66A3-48C8-A156-33DC99846CB9}" srcOrd="0" destOrd="0" presId="urn:microsoft.com/office/officeart/2005/8/layout/hList1"/>
    <dgm:cxn modelId="{BDB173E7-9A2B-4EAB-8178-51D86A32E1A5}" type="presParOf" srcId="{B31E4E70-9484-49C8-A373-2E693B9F5696}" destId="{B81C22EE-4547-4A0B-A205-6F6981428FA2}" srcOrd="0" destOrd="0" presId="urn:microsoft.com/office/officeart/2005/8/layout/hList1"/>
    <dgm:cxn modelId="{6B2AC08B-1581-45ED-88E6-317F57FF1916}" type="presParOf" srcId="{B81C22EE-4547-4A0B-A205-6F6981428FA2}" destId="{F8F0E023-6381-4B2B-8503-8407F187A0BF}" srcOrd="0" destOrd="0" presId="urn:microsoft.com/office/officeart/2005/8/layout/hList1"/>
    <dgm:cxn modelId="{EE7C61D3-B07E-4645-BD33-11D5A9945862}" type="presParOf" srcId="{B81C22EE-4547-4A0B-A205-6F6981428FA2}" destId="{3F53A754-66A3-48C8-A156-33DC99846CB9}" srcOrd="1" destOrd="0" presId="urn:microsoft.com/office/officeart/2005/8/layout/hList1"/>
    <dgm:cxn modelId="{07BAD288-7F40-4BFB-A686-36E44B6B07FD}" type="presParOf" srcId="{B31E4E70-9484-49C8-A373-2E693B9F5696}" destId="{7C71D6F3-B154-472C-B417-95D1173F1BBD}" srcOrd="1" destOrd="0" presId="urn:microsoft.com/office/officeart/2005/8/layout/hList1"/>
    <dgm:cxn modelId="{9D7CA640-7BDB-4A21-AE46-BBCCC2E6AFB3}" type="presParOf" srcId="{B31E4E70-9484-49C8-A373-2E693B9F5696}" destId="{466C1B18-FAFA-4D62-843E-742FAAE8F565}" srcOrd="2" destOrd="0" presId="urn:microsoft.com/office/officeart/2005/8/layout/hList1"/>
    <dgm:cxn modelId="{40765D69-E294-47C8-9499-43685FCD26E2}" type="presParOf" srcId="{466C1B18-FAFA-4D62-843E-742FAAE8F565}" destId="{C0E96A0B-95E5-441C-BF68-42BF72FE87C1}" srcOrd="0" destOrd="0" presId="urn:microsoft.com/office/officeart/2005/8/layout/hList1"/>
    <dgm:cxn modelId="{8FE571A7-2538-4007-AB40-B80BEC5B46E3}" type="presParOf" srcId="{466C1B18-FAFA-4D62-843E-742FAAE8F565}" destId="{FEB42BF3-CA06-4B69-A944-6FD099906D70}" srcOrd="1" destOrd="0" presId="urn:microsoft.com/office/officeart/2005/8/layout/hList1"/>
    <dgm:cxn modelId="{040BA0E0-1DE2-46E1-8243-2987D5299A50}" type="presParOf" srcId="{B31E4E70-9484-49C8-A373-2E693B9F5696}" destId="{6C9FA8DD-9FE9-48C0-BFB1-0604912F2E2F}" srcOrd="3" destOrd="0" presId="urn:microsoft.com/office/officeart/2005/8/layout/hList1"/>
    <dgm:cxn modelId="{6363A591-8713-4520-859B-BBAB8E346FEB}" type="presParOf" srcId="{B31E4E70-9484-49C8-A373-2E693B9F5696}" destId="{952E5D3F-BE05-4A20-8AE4-5D6AA2A70D08}" srcOrd="4" destOrd="0" presId="urn:microsoft.com/office/officeart/2005/8/layout/hList1"/>
    <dgm:cxn modelId="{CBC2D1AF-1D65-4FE7-87C7-5CE5DC2F40CB}" type="presParOf" srcId="{952E5D3F-BE05-4A20-8AE4-5D6AA2A70D08}" destId="{009AC8E9-22D7-4BA0-8955-ADF97E178571}" srcOrd="0" destOrd="0" presId="urn:microsoft.com/office/officeart/2005/8/layout/hList1"/>
    <dgm:cxn modelId="{D354DE81-5496-47EA-B21B-B2D4F4930D24}" type="presParOf" srcId="{952E5D3F-BE05-4A20-8AE4-5D6AA2A70D08}" destId="{79DCBDC8-90E2-44BF-8E83-3624FABC416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306D9-3699-4A03-8A4D-BA263BB8C51B}">
      <dsp:nvSpPr>
        <dsp:cNvPr id="0" name=""/>
        <dsp:cNvSpPr/>
      </dsp:nvSpPr>
      <dsp:spPr>
        <a:xfrm>
          <a:off x="3749040" y="1851"/>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ro-RO" sz="1800" b="1" kern="1200" dirty="0">
              <a:solidFill>
                <a:schemeClr val="bg1"/>
              </a:solidFill>
              <a:latin typeface="Calibri" pitchFamily="34" charset="0"/>
            </a:rPr>
            <a:t>Orice program conține cel puțin o clasă</a:t>
          </a:r>
          <a:endParaRPr lang="en-US" sz="1800" b="1" kern="1200" dirty="0">
            <a:solidFill>
              <a:schemeClr val="bg1"/>
            </a:solidFill>
            <a:latin typeface="Calibri" pitchFamily="34" charset="0"/>
          </a:endParaRPr>
        </a:p>
        <a:p>
          <a:pPr marL="171450" lvl="1" indent="-171450" algn="l" defTabSz="800100">
            <a:lnSpc>
              <a:spcPct val="90000"/>
            </a:lnSpc>
            <a:spcBef>
              <a:spcPct val="0"/>
            </a:spcBef>
            <a:spcAft>
              <a:spcPct val="15000"/>
            </a:spcAft>
            <a:buChar char="•"/>
          </a:pPr>
          <a:r>
            <a:rPr lang="ro-RO" sz="1800" b="1" kern="1200" dirty="0">
              <a:solidFill>
                <a:schemeClr val="bg1"/>
              </a:solidFill>
              <a:latin typeface="Calibri" pitchFamily="34" charset="0"/>
            </a:rPr>
            <a:t>Nu mai există funcții independente</a:t>
          </a:r>
          <a:endParaRPr lang="en-US" sz="1800" b="1" kern="1200" dirty="0">
            <a:solidFill>
              <a:schemeClr val="bg1"/>
            </a:solidFill>
            <a:latin typeface="Calibri" pitchFamily="34" charset="0"/>
          </a:endParaRPr>
        </a:p>
      </dsp:txBody>
      <dsp:txXfrm>
        <a:off x="3749040" y="127165"/>
        <a:ext cx="5247619" cy="751881"/>
      </dsp:txXfrm>
    </dsp:sp>
    <dsp:sp modelId="{691C6BD2-9B57-4F7B-8ABC-530FD63E460B}">
      <dsp:nvSpPr>
        <dsp:cNvPr id="0" name=""/>
        <dsp:cNvSpPr/>
      </dsp:nvSpPr>
      <dsp:spPr>
        <a:xfrm>
          <a:off x="0" y="1851"/>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ro-RO" sz="2700" kern="1200" dirty="0">
              <a:latin typeface="Calibri" pitchFamily="34" charset="0"/>
            </a:rPr>
            <a:t>Limbaj orientat pe obiecte</a:t>
          </a:r>
          <a:endParaRPr lang="en-US" sz="2700" kern="1200" dirty="0">
            <a:latin typeface="Calibri" pitchFamily="34" charset="0"/>
          </a:endParaRPr>
        </a:p>
      </dsp:txBody>
      <dsp:txXfrm>
        <a:off x="48938" y="50789"/>
        <a:ext cx="3651164" cy="904633"/>
      </dsp:txXfrm>
    </dsp:sp>
    <dsp:sp modelId="{1378B094-EAF7-4E92-8B8F-89A2A2D2F42C}">
      <dsp:nvSpPr>
        <dsp:cNvPr id="0" name=""/>
        <dsp:cNvSpPr/>
      </dsp:nvSpPr>
      <dsp:spPr>
        <a:xfrm>
          <a:off x="3749040" y="1104612"/>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r>
            <a:rPr lang="ro-RO" sz="1800" b="1" kern="1200" dirty="0">
              <a:solidFill>
                <a:schemeClr val="bg1"/>
              </a:solidFill>
              <a:latin typeface="Calibri" pitchFamily="34" charset="0"/>
            </a:rPr>
            <a:t>Au fost eliminate concepte precum: pointeri, supraîncărcarea operatorilor, moștenirea multiplă, structuri/uniuni etc.</a:t>
          </a:r>
          <a:endParaRPr lang="en-US" sz="1800" b="1" kern="1200" dirty="0">
            <a:solidFill>
              <a:schemeClr val="bg1"/>
            </a:solidFill>
            <a:latin typeface="Calibri" pitchFamily="34" charset="0"/>
          </a:endParaRPr>
        </a:p>
      </dsp:txBody>
      <dsp:txXfrm>
        <a:off x="3749040" y="1229926"/>
        <a:ext cx="5247619" cy="751881"/>
      </dsp:txXfrm>
    </dsp:sp>
    <dsp:sp modelId="{AAE5F8DE-FF93-4F5E-9D53-FD771D315F8B}">
      <dsp:nvSpPr>
        <dsp:cNvPr id="0" name=""/>
        <dsp:cNvSpPr/>
      </dsp:nvSpPr>
      <dsp:spPr>
        <a:xfrm>
          <a:off x="0" y="1104612"/>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ro-RO" sz="2700" kern="1200" dirty="0">
              <a:latin typeface="Calibri" pitchFamily="34" charset="0"/>
            </a:rPr>
            <a:t>Simplu</a:t>
          </a:r>
          <a:endParaRPr lang="en-US" sz="2700" kern="1200" dirty="0">
            <a:latin typeface="Calibri" pitchFamily="34" charset="0"/>
          </a:endParaRPr>
        </a:p>
      </dsp:txBody>
      <dsp:txXfrm>
        <a:off x="48938" y="1153550"/>
        <a:ext cx="3651164" cy="904633"/>
      </dsp:txXfrm>
    </dsp:sp>
    <dsp:sp modelId="{816CBFC0-E617-4204-9209-2A1A0F0C9D2E}">
      <dsp:nvSpPr>
        <dsp:cNvPr id="0" name=""/>
        <dsp:cNvSpPr/>
      </dsp:nvSpPr>
      <dsp:spPr>
        <a:xfrm>
          <a:off x="3749040" y="2207373"/>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t" anchorCtr="0">
          <a:noAutofit/>
        </a:bodyPr>
        <a:lstStyle/>
        <a:p>
          <a:pPr marL="171450" lvl="1" indent="-171450" algn="just" defTabSz="755650">
            <a:lnSpc>
              <a:spcPct val="100000"/>
            </a:lnSpc>
            <a:spcBef>
              <a:spcPct val="0"/>
            </a:spcBef>
            <a:spcAft>
              <a:spcPts val="0"/>
            </a:spcAft>
            <a:buChar char="•"/>
          </a:pPr>
          <a:r>
            <a:rPr lang="ro-RO" sz="1700" b="1" kern="1200" dirty="0">
              <a:solidFill>
                <a:schemeClr val="bg1"/>
              </a:solidFill>
              <a:latin typeface="Calibri" pitchFamily="34" charset="0"/>
            </a:rPr>
            <a:t>Management automat al memoriei</a:t>
          </a:r>
          <a:endParaRPr lang="en-US" sz="1700" b="1" kern="1200" dirty="0">
            <a:solidFill>
              <a:schemeClr val="bg1"/>
            </a:solidFill>
            <a:latin typeface="Calibri" pitchFamily="34" charset="0"/>
          </a:endParaRPr>
        </a:p>
        <a:p>
          <a:pPr marL="171450" lvl="1" indent="-171450" algn="just" defTabSz="755650">
            <a:lnSpc>
              <a:spcPct val="100000"/>
            </a:lnSpc>
            <a:spcBef>
              <a:spcPct val="0"/>
            </a:spcBef>
            <a:spcAft>
              <a:spcPts val="0"/>
            </a:spcAft>
            <a:buChar char="•"/>
          </a:pPr>
          <a:r>
            <a:rPr lang="ro-RO" sz="1700" b="1" kern="1200" dirty="0" err="1">
              <a:solidFill>
                <a:schemeClr val="bg1"/>
              </a:solidFill>
              <a:latin typeface="Calibri" pitchFamily="34" charset="0"/>
            </a:rPr>
            <a:t>Strong</a:t>
          </a:r>
          <a:r>
            <a:rPr lang="ro-RO" sz="1700" b="1" kern="1200" dirty="0">
              <a:solidFill>
                <a:schemeClr val="bg1"/>
              </a:solidFill>
              <a:latin typeface="Calibri" pitchFamily="34" charset="0"/>
            </a:rPr>
            <a:t> </a:t>
          </a:r>
          <a:r>
            <a:rPr lang="ro-RO" sz="1700" b="1" kern="1200" dirty="0" err="1">
              <a:solidFill>
                <a:schemeClr val="bg1"/>
              </a:solidFill>
              <a:latin typeface="Calibri" pitchFamily="34" charset="0"/>
            </a:rPr>
            <a:t>data-typed</a:t>
          </a:r>
          <a:endParaRPr lang="en-US" sz="1700" b="1" kern="1200" dirty="0">
            <a:solidFill>
              <a:schemeClr val="bg1"/>
            </a:solidFill>
            <a:latin typeface="Calibri" pitchFamily="34" charset="0"/>
          </a:endParaRPr>
        </a:p>
        <a:p>
          <a:pPr marL="171450" lvl="1" indent="-171450" algn="just" defTabSz="755650">
            <a:lnSpc>
              <a:spcPct val="100000"/>
            </a:lnSpc>
            <a:spcBef>
              <a:spcPct val="0"/>
            </a:spcBef>
            <a:spcAft>
              <a:spcPts val="0"/>
            </a:spcAft>
            <a:buChar char="•"/>
          </a:pPr>
          <a:r>
            <a:rPr lang="ro-RO" sz="1700" b="1" kern="1200" dirty="0">
              <a:solidFill>
                <a:schemeClr val="bg1"/>
              </a:solidFill>
              <a:latin typeface="Calibri" pitchFamily="34" charset="0"/>
            </a:rPr>
            <a:t>Mecanism standard de tratare a excepțiilor</a:t>
          </a:r>
          <a:endParaRPr lang="en-US" sz="1700" b="1" kern="1200" dirty="0">
            <a:solidFill>
              <a:schemeClr val="bg1"/>
            </a:solidFill>
            <a:latin typeface="Calibri" pitchFamily="34" charset="0"/>
          </a:endParaRPr>
        </a:p>
      </dsp:txBody>
      <dsp:txXfrm>
        <a:off x="3749040" y="2332687"/>
        <a:ext cx="5247619" cy="751881"/>
      </dsp:txXfrm>
    </dsp:sp>
    <dsp:sp modelId="{404689C1-8D1A-4FC8-A6A7-736D6ADD108F}">
      <dsp:nvSpPr>
        <dsp:cNvPr id="0" name=""/>
        <dsp:cNvSpPr/>
      </dsp:nvSpPr>
      <dsp:spPr>
        <a:xfrm>
          <a:off x="0" y="2207373"/>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ro-RO" sz="2700" kern="1200" dirty="0">
              <a:latin typeface="Calibri" pitchFamily="34" charset="0"/>
            </a:rPr>
            <a:t>Robust</a:t>
          </a:r>
          <a:endParaRPr lang="en-US" sz="2700" kern="1200" dirty="0">
            <a:latin typeface="Calibri" pitchFamily="34" charset="0"/>
          </a:endParaRPr>
        </a:p>
      </dsp:txBody>
      <dsp:txXfrm>
        <a:off x="48938" y="2256311"/>
        <a:ext cx="3651164" cy="904633"/>
      </dsp:txXfrm>
    </dsp:sp>
    <dsp:sp modelId="{97732D1B-B98A-4CE7-8315-5A932D2456A0}">
      <dsp:nvSpPr>
        <dsp:cNvPr id="0" name=""/>
        <dsp:cNvSpPr/>
      </dsp:nvSpPr>
      <dsp:spPr>
        <a:xfrm>
          <a:off x="3749040" y="3310133"/>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ro-RO" sz="1700" b="1" kern="1200" dirty="0">
              <a:solidFill>
                <a:schemeClr val="bg1"/>
              </a:solidFill>
              <a:latin typeface="Calibri" pitchFamily="34" charset="0"/>
            </a:rPr>
            <a:t>Securitatea platformei</a:t>
          </a:r>
          <a:endParaRPr lang="en-US" sz="1700" b="1" kern="1200" dirty="0">
            <a:solidFill>
              <a:schemeClr val="bg1"/>
            </a:solidFill>
            <a:latin typeface="Calibri" pitchFamily="34" charset="0"/>
          </a:endParaRPr>
        </a:p>
        <a:p>
          <a:pPr marL="171450" lvl="1" indent="-171450" algn="l" defTabSz="755650">
            <a:lnSpc>
              <a:spcPct val="90000"/>
            </a:lnSpc>
            <a:spcBef>
              <a:spcPct val="0"/>
            </a:spcBef>
            <a:spcAft>
              <a:spcPct val="15000"/>
            </a:spcAft>
            <a:buChar char="•"/>
          </a:pPr>
          <a:r>
            <a:rPr lang="ro-RO" sz="1700" b="1" kern="1200" dirty="0" err="1">
              <a:solidFill>
                <a:schemeClr val="bg1"/>
              </a:solidFill>
              <a:latin typeface="Calibri" pitchFamily="34" charset="0"/>
            </a:rPr>
            <a:t>Sandbox</a:t>
          </a:r>
          <a:endParaRPr lang="en-US" sz="1700" b="1" kern="1200" dirty="0">
            <a:solidFill>
              <a:schemeClr val="bg1"/>
            </a:solidFill>
            <a:latin typeface="Calibri" pitchFamily="34" charset="0"/>
          </a:endParaRPr>
        </a:p>
      </dsp:txBody>
      <dsp:txXfrm>
        <a:off x="3749040" y="3435447"/>
        <a:ext cx="5247619" cy="751881"/>
      </dsp:txXfrm>
    </dsp:sp>
    <dsp:sp modelId="{07917D7B-E768-4323-9D7F-8ACBEECB76AE}">
      <dsp:nvSpPr>
        <dsp:cNvPr id="0" name=""/>
        <dsp:cNvSpPr/>
      </dsp:nvSpPr>
      <dsp:spPr>
        <a:xfrm>
          <a:off x="0" y="3310133"/>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ro-RO" sz="2700" kern="1200" dirty="0">
              <a:latin typeface="Calibri" pitchFamily="34" charset="0"/>
            </a:rPr>
            <a:t>Sigur</a:t>
          </a:r>
          <a:endParaRPr lang="en-US" sz="2700" kern="1200" dirty="0">
            <a:latin typeface="Calibri" pitchFamily="34" charset="0"/>
          </a:endParaRPr>
        </a:p>
      </dsp:txBody>
      <dsp:txXfrm>
        <a:off x="48938" y="3359071"/>
        <a:ext cx="3651164" cy="904633"/>
      </dsp:txXfrm>
    </dsp:sp>
    <dsp:sp modelId="{D99A0C32-13E5-49B5-BD27-F27FF608A7C9}">
      <dsp:nvSpPr>
        <dsp:cNvPr id="0" name=""/>
        <dsp:cNvSpPr/>
      </dsp:nvSpPr>
      <dsp:spPr>
        <a:xfrm>
          <a:off x="3749040" y="4412894"/>
          <a:ext cx="5623560" cy="1002509"/>
        </a:xfrm>
        <a:prstGeom prst="rightArrow">
          <a:avLst>
            <a:gd name="adj1" fmla="val 75000"/>
            <a:gd name="adj2" fmla="val 50000"/>
          </a:avLst>
        </a:prstGeom>
        <a:solidFill>
          <a:srgbClr val="0070C0">
            <a:alpha val="89804"/>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ro-RO" sz="1800" b="1" kern="1200" dirty="0">
              <a:solidFill>
                <a:schemeClr val="bg1"/>
              </a:solidFill>
              <a:latin typeface="Calibri" pitchFamily="34" charset="0"/>
            </a:rPr>
            <a:t>Suport nativ pentru fire de executare (</a:t>
          </a:r>
          <a:r>
            <a:rPr lang="ro-RO" sz="1800" b="1" kern="1200" dirty="0" err="1">
              <a:solidFill>
                <a:schemeClr val="bg1"/>
              </a:solidFill>
              <a:latin typeface="Calibri" pitchFamily="34" charset="0"/>
            </a:rPr>
            <a:t>thread-safe</a:t>
          </a:r>
          <a:r>
            <a:rPr lang="ro-RO" sz="1800" b="1" kern="1200" dirty="0">
              <a:solidFill>
                <a:schemeClr val="bg1"/>
              </a:solidFill>
              <a:latin typeface="Calibri" pitchFamily="34" charset="0"/>
            </a:rPr>
            <a:t>)</a:t>
          </a:r>
          <a:endParaRPr lang="en-US" sz="1800" b="1" kern="1200" dirty="0">
            <a:solidFill>
              <a:schemeClr val="bg1"/>
            </a:solidFill>
            <a:latin typeface="Calibri" pitchFamily="34" charset="0"/>
          </a:endParaRPr>
        </a:p>
        <a:p>
          <a:pPr marL="171450" lvl="1" indent="-171450" algn="l" defTabSz="800100">
            <a:lnSpc>
              <a:spcPct val="90000"/>
            </a:lnSpc>
            <a:spcBef>
              <a:spcPct val="0"/>
            </a:spcBef>
            <a:spcAft>
              <a:spcPct val="15000"/>
            </a:spcAft>
            <a:buChar char="•"/>
          </a:pPr>
          <a:r>
            <a:rPr lang="ro-RO" sz="1800" b="1" kern="1200" dirty="0">
              <a:solidFill>
                <a:schemeClr val="bg1"/>
              </a:solidFill>
              <a:latin typeface="Calibri" pitchFamily="34" charset="0"/>
            </a:rPr>
            <a:t>Biblioteci care conțin primitive specifice</a:t>
          </a:r>
          <a:endParaRPr lang="en-US" sz="1800" b="1" kern="1200" dirty="0">
            <a:solidFill>
              <a:schemeClr val="bg1"/>
            </a:solidFill>
            <a:latin typeface="Calibri" pitchFamily="34" charset="0"/>
          </a:endParaRPr>
        </a:p>
      </dsp:txBody>
      <dsp:txXfrm>
        <a:off x="3749040" y="4538208"/>
        <a:ext cx="5247619" cy="751881"/>
      </dsp:txXfrm>
    </dsp:sp>
    <dsp:sp modelId="{496E3170-501B-49B8-91FB-4B759EB605A0}">
      <dsp:nvSpPr>
        <dsp:cNvPr id="0" name=""/>
        <dsp:cNvSpPr/>
      </dsp:nvSpPr>
      <dsp:spPr>
        <a:xfrm>
          <a:off x="0" y="4412894"/>
          <a:ext cx="3749040" cy="1002509"/>
        </a:xfrm>
        <a:prstGeom prst="roundRect">
          <a:avLst/>
        </a:prstGeom>
        <a:solidFill>
          <a:srgbClr val="000099"/>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ro-RO" sz="2700" kern="1200" dirty="0">
              <a:latin typeface="Calibri" pitchFamily="34" charset="0"/>
            </a:rPr>
            <a:t>Permite programarea concurentă și distribuită</a:t>
          </a:r>
          <a:endParaRPr lang="en-US" sz="2700" kern="1200" dirty="0">
            <a:latin typeface="Calibri" pitchFamily="34" charset="0"/>
          </a:endParaRPr>
        </a:p>
      </dsp:txBody>
      <dsp:txXfrm>
        <a:off x="48938" y="4461832"/>
        <a:ext cx="3651164" cy="904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0ACD4-1FB1-4F41-91CE-B1F249FAA945}">
      <dsp:nvSpPr>
        <dsp:cNvPr id="0" name=""/>
        <dsp:cNvSpPr/>
      </dsp:nvSpPr>
      <dsp:spPr>
        <a:xfrm>
          <a:off x="851602" y="935462"/>
          <a:ext cx="3112086" cy="108078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8D322-AE36-483D-9F1E-73ED50CC5A88}">
      <dsp:nvSpPr>
        <dsp:cNvPr id="0" name=""/>
        <dsp:cNvSpPr/>
      </dsp:nvSpPr>
      <dsp:spPr>
        <a:xfrm>
          <a:off x="2110911" y="3581942"/>
          <a:ext cx="603117" cy="385995"/>
        </a:xfrm>
        <a:prstGeom prst="down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64766549-828E-46AA-BD81-30D62F5C7F1D}">
      <dsp:nvSpPr>
        <dsp:cNvPr id="0" name=""/>
        <dsp:cNvSpPr/>
      </dsp:nvSpPr>
      <dsp:spPr>
        <a:xfrm>
          <a:off x="964988" y="4118485"/>
          <a:ext cx="2894964" cy="723741"/>
        </a:xfrm>
        <a:prstGeom prst="rect">
          <a:avLst/>
        </a:prstGeom>
        <a:solidFill>
          <a:schemeClr val="bg1">
            <a:lumMod val="75000"/>
          </a:schemeClr>
        </a:solidFill>
        <a:ln>
          <a:solidFill>
            <a:schemeClr val="tx2"/>
          </a:solid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00CC"/>
              </a:solidFill>
              <a:latin typeface="Calibri" pitchFamily="34" charset="0"/>
            </a:rPr>
            <a:t>Java Runtime Environment (JRE)</a:t>
          </a:r>
        </a:p>
      </dsp:txBody>
      <dsp:txXfrm>
        <a:off x="964988" y="4118485"/>
        <a:ext cx="2894964" cy="723741"/>
      </dsp:txXfrm>
    </dsp:sp>
    <dsp:sp modelId="{EA77A10B-3A20-4B39-810F-10D6D2C75FC7}">
      <dsp:nvSpPr>
        <dsp:cNvPr id="0" name=""/>
        <dsp:cNvSpPr/>
      </dsp:nvSpPr>
      <dsp:spPr>
        <a:xfrm>
          <a:off x="1983050" y="2099720"/>
          <a:ext cx="1085611" cy="1085611"/>
        </a:xfrm>
        <a:prstGeom prst="ellipse">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itchFamily="34" charset="0"/>
            </a:rPr>
            <a:t>Runtime libraries</a:t>
          </a:r>
        </a:p>
      </dsp:txBody>
      <dsp:txXfrm>
        <a:off x="2142034" y="2258704"/>
        <a:ext cx="767643" cy="767643"/>
      </dsp:txXfrm>
    </dsp:sp>
    <dsp:sp modelId="{34F97F27-B7AE-441F-887D-2806E728FC02}">
      <dsp:nvSpPr>
        <dsp:cNvPr id="0" name=""/>
        <dsp:cNvSpPr/>
      </dsp:nvSpPr>
      <dsp:spPr>
        <a:xfrm>
          <a:off x="1206235" y="1285270"/>
          <a:ext cx="1085611" cy="1085611"/>
        </a:xfrm>
        <a:prstGeom prst="ellipse">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itchFamily="34" charset="0"/>
            </a:rPr>
            <a:t>Core classes</a:t>
          </a:r>
        </a:p>
      </dsp:txBody>
      <dsp:txXfrm>
        <a:off x="1365219" y="1444254"/>
        <a:ext cx="767643" cy="767643"/>
      </dsp:txXfrm>
    </dsp:sp>
    <dsp:sp modelId="{68B524F2-B0C9-470D-B65E-32B9394CE8B3}">
      <dsp:nvSpPr>
        <dsp:cNvPr id="0" name=""/>
        <dsp:cNvSpPr/>
      </dsp:nvSpPr>
      <dsp:spPr>
        <a:xfrm>
          <a:off x="2315971" y="1022793"/>
          <a:ext cx="1085611" cy="1085611"/>
        </a:xfrm>
        <a:prstGeom prst="ellipse">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itchFamily="34" charset="0"/>
            </a:rPr>
            <a:t>JVM</a:t>
          </a:r>
        </a:p>
      </dsp:txBody>
      <dsp:txXfrm>
        <a:off x="2474955" y="1181777"/>
        <a:ext cx="767643" cy="767643"/>
      </dsp:txXfrm>
    </dsp:sp>
    <dsp:sp modelId="{A50434DD-A0AA-4BC1-80B9-3C28E2BB5D79}">
      <dsp:nvSpPr>
        <dsp:cNvPr id="0" name=""/>
        <dsp:cNvSpPr/>
      </dsp:nvSpPr>
      <dsp:spPr>
        <a:xfrm>
          <a:off x="723741" y="802776"/>
          <a:ext cx="3377458" cy="27019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3AA38-3442-4A20-9FF2-9310A57E982E}">
      <dsp:nvSpPr>
        <dsp:cNvPr id="0" name=""/>
        <dsp:cNvSpPr/>
      </dsp:nvSpPr>
      <dsp:spPr>
        <a:xfrm>
          <a:off x="2210482" y="937476"/>
          <a:ext cx="1675035" cy="1675035"/>
        </a:xfrm>
        <a:prstGeom prst="ellipse">
          <a:avLst/>
        </a:prstGeom>
        <a:solidFill>
          <a:schemeClr val="bg1">
            <a:lumMod val="75000"/>
          </a:schemeClr>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FF0000"/>
              </a:solidFill>
              <a:latin typeface="Calibri" pitchFamily="34" charset="0"/>
            </a:rPr>
            <a:t>Java Development Kit (JDK)</a:t>
          </a:r>
        </a:p>
      </dsp:txBody>
      <dsp:txXfrm>
        <a:off x="2455785" y="1182779"/>
        <a:ext cx="1184429" cy="1184429"/>
      </dsp:txXfrm>
    </dsp:sp>
    <dsp:sp modelId="{EED6191E-2042-408E-AE52-AF8D4C2EFE3C}">
      <dsp:nvSpPr>
        <dsp:cNvPr id="0" name=""/>
        <dsp:cNvSpPr/>
      </dsp:nvSpPr>
      <dsp:spPr>
        <a:xfrm rot="12900000">
          <a:off x="1236704" y="692186"/>
          <a:ext cx="1175491" cy="45213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4E9F217-B712-4848-86A0-E170D4F19CB3}">
      <dsp:nvSpPr>
        <dsp:cNvPr id="0" name=""/>
        <dsp:cNvSpPr/>
      </dsp:nvSpPr>
      <dsp:spPr>
        <a:xfrm>
          <a:off x="589434" y="-21711"/>
          <a:ext cx="1507125" cy="1205700"/>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itchFamily="34" charset="0"/>
            </a:rPr>
            <a:t>Java Runtime Environment (JRE)</a:t>
          </a:r>
        </a:p>
      </dsp:txBody>
      <dsp:txXfrm>
        <a:off x="624748" y="13603"/>
        <a:ext cx="1436497" cy="1135072"/>
      </dsp:txXfrm>
    </dsp:sp>
    <dsp:sp modelId="{035EBFA8-ADA8-425C-9E8F-166CEB1C3D8D}">
      <dsp:nvSpPr>
        <dsp:cNvPr id="0" name=""/>
        <dsp:cNvSpPr/>
      </dsp:nvSpPr>
      <dsp:spPr>
        <a:xfrm rot="19500000">
          <a:off x="3683803" y="692186"/>
          <a:ext cx="1175491" cy="45213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40D818E-E123-43FE-8E14-793836709057}">
      <dsp:nvSpPr>
        <dsp:cNvPr id="0" name=""/>
        <dsp:cNvSpPr/>
      </dsp:nvSpPr>
      <dsp:spPr>
        <a:xfrm>
          <a:off x="3999439" y="-21711"/>
          <a:ext cx="1507125" cy="1205700"/>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a:latin typeface="Calibri" pitchFamily="34" charset="0"/>
            </a:rPr>
            <a:t>Development tools</a:t>
          </a:r>
          <a:endParaRPr lang="en-US" sz="1600" b="1" kern="1200" dirty="0">
            <a:latin typeface="Calibri" pitchFamily="34" charset="0"/>
          </a:endParaRPr>
        </a:p>
      </dsp:txBody>
      <dsp:txXfrm>
        <a:off x="4034753" y="13603"/>
        <a:ext cx="1436497" cy="1135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B5CED-0EEA-4CEC-B51E-BE3DB9771097}">
      <dsp:nvSpPr>
        <dsp:cNvPr id="0" name=""/>
        <dsp:cNvSpPr/>
      </dsp:nvSpPr>
      <dsp:spPr>
        <a:xfrm>
          <a:off x="3297172" y="2147637"/>
          <a:ext cx="1531538" cy="1531538"/>
        </a:xfrm>
        <a:prstGeom prst="ellipse">
          <a:avLst/>
        </a:prstGeom>
        <a:solidFill>
          <a:schemeClr val="tx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ro-RO" sz="1900" b="1" kern="1200" dirty="0">
              <a:latin typeface="Calibri" pitchFamily="34" charset="0"/>
            </a:rPr>
            <a:t>Platforme Java</a:t>
          </a:r>
          <a:endParaRPr lang="en-US" sz="1900" b="1" kern="1200" dirty="0">
            <a:latin typeface="Calibri" pitchFamily="34" charset="0"/>
          </a:endParaRPr>
        </a:p>
      </dsp:txBody>
      <dsp:txXfrm>
        <a:off x="3521461" y="2371926"/>
        <a:ext cx="1082960" cy="1082960"/>
      </dsp:txXfrm>
    </dsp:sp>
    <dsp:sp modelId="{985402B8-8546-42BE-984D-287370225D33}">
      <dsp:nvSpPr>
        <dsp:cNvPr id="0" name=""/>
        <dsp:cNvSpPr/>
      </dsp:nvSpPr>
      <dsp:spPr>
        <a:xfrm rot="16200000">
          <a:off x="3900514" y="1590004"/>
          <a:ext cx="324853" cy="5207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949242" y="1742877"/>
        <a:ext cx="227397" cy="312433"/>
      </dsp:txXfrm>
    </dsp:sp>
    <dsp:sp modelId="{FF986409-6EEB-4F60-B11E-33183C8D7837}">
      <dsp:nvSpPr>
        <dsp:cNvPr id="0" name=""/>
        <dsp:cNvSpPr/>
      </dsp:nvSpPr>
      <dsp:spPr>
        <a:xfrm>
          <a:off x="3297172" y="3168"/>
          <a:ext cx="1531538" cy="1531538"/>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itchFamily="34" charset="0"/>
            </a:rPr>
            <a:t>Java Standard Edition </a:t>
          </a:r>
        </a:p>
        <a:p>
          <a:pPr marL="0" lvl="0" indent="0" algn="ctr" defTabSz="711200">
            <a:lnSpc>
              <a:spcPct val="90000"/>
            </a:lnSpc>
            <a:spcBef>
              <a:spcPct val="0"/>
            </a:spcBef>
            <a:spcAft>
              <a:spcPct val="35000"/>
            </a:spcAft>
            <a:buNone/>
          </a:pPr>
          <a:r>
            <a:rPr lang="en-US" sz="1600" b="1" kern="1200" dirty="0">
              <a:latin typeface="Calibri" pitchFamily="34" charset="0"/>
            </a:rPr>
            <a:t>(Java SE)</a:t>
          </a:r>
        </a:p>
      </dsp:txBody>
      <dsp:txXfrm>
        <a:off x="3521461" y="227457"/>
        <a:ext cx="1082960" cy="1082960"/>
      </dsp:txXfrm>
    </dsp:sp>
    <dsp:sp modelId="{06912456-02D6-424B-9DE0-C1610F2C3011}">
      <dsp:nvSpPr>
        <dsp:cNvPr id="0" name=""/>
        <dsp:cNvSpPr/>
      </dsp:nvSpPr>
      <dsp:spPr>
        <a:xfrm rot="20520000">
          <a:off x="4911526" y="2324547"/>
          <a:ext cx="324853" cy="5207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913911" y="2443750"/>
        <a:ext cx="227397" cy="312433"/>
      </dsp:txXfrm>
    </dsp:sp>
    <dsp:sp modelId="{4EC4DBA2-294D-45C8-B72A-FCE7DF9AA1EA}">
      <dsp:nvSpPr>
        <dsp:cNvPr id="0" name=""/>
        <dsp:cNvSpPr/>
      </dsp:nvSpPr>
      <dsp:spPr>
        <a:xfrm>
          <a:off x="5336683" y="1484959"/>
          <a:ext cx="1531538" cy="1531538"/>
        </a:xfrm>
        <a:prstGeom prst="ellipse">
          <a:avLst/>
        </a:prstGeom>
        <a:solidFill>
          <a:srgbClr val="0000CC"/>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ro-RO" sz="1600" b="1" kern="1200" dirty="0">
              <a:latin typeface="Calibri" pitchFamily="34" charset="0"/>
            </a:rPr>
            <a:t>Java Micro </a:t>
          </a:r>
          <a:r>
            <a:rPr lang="ro-RO" sz="1600" b="1" kern="1200" dirty="0" err="1">
              <a:latin typeface="Calibri" pitchFamily="34" charset="0"/>
            </a:rPr>
            <a:t>Edition</a:t>
          </a:r>
          <a:endParaRPr lang="ro-RO" sz="1600" b="1" kern="1200" dirty="0">
            <a:latin typeface="Calibri" pitchFamily="34" charset="0"/>
          </a:endParaRPr>
        </a:p>
        <a:p>
          <a:pPr marL="0" lvl="0" indent="0" algn="ctr" defTabSz="711200">
            <a:lnSpc>
              <a:spcPct val="90000"/>
            </a:lnSpc>
            <a:spcBef>
              <a:spcPct val="0"/>
            </a:spcBef>
            <a:spcAft>
              <a:spcPct val="35000"/>
            </a:spcAft>
            <a:buNone/>
          </a:pPr>
          <a:r>
            <a:rPr lang="ro-RO" sz="1600" b="1" kern="1200" dirty="0">
              <a:latin typeface="Calibri" pitchFamily="34" charset="0"/>
            </a:rPr>
            <a:t>(Java ME)</a:t>
          </a:r>
          <a:endParaRPr lang="en-US" sz="1600" b="1" kern="1200" dirty="0">
            <a:latin typeface="Calibri" pitchFamily="34" charset="0"/>
          </a:endParaRPr>
        </a:p>
      </dsp:txBody>
      <dsp:txXfrm>
        <a:off x="5560972" y="1709248"/>
        <a:ext cx="1082960" cy="1082960"/>
      </dsp:txXfrm>
    </dsp:sp>
    <dsp:sp modelId="{7F57653D-32A6-47A5-959A-808F57A1320B}">
      <dsp:nvSpPr>
        <dsp:cNvPr id="0" name=""/>
        <dsp:cNvSpPr/>
      </dsp:nvSpPr>
      <dsp:spPr>
        <a:xfrm rot="3240000">
          <a:off x="4525354" y="3513062"/>
          <a:ext cx="324853" cy="5207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545440" y="3577785"/>
        <a:ext cx="227397" cy="312433"/>
      </dsp:txXfrm>
    </dsp:sp>
    <dsp:sp modelId="{389D7348-4944-46BD-8534-8D825189A349}">
      <dsp:nvSpPr>
        <dsp:cNvPr id="0" name=""/>
        <dsp:cNvSpPr/>
      </dsp:nvSpPr>
      <dsp:spPr>
        <a:xfrm>
          <a:off x="4557659" y="3882549"/>
          <a:ext cx="1531538" cy="1531538"/>
        </a:xfrm>
        <a:prstGeom prst="ellipse">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ro-RO" sz="1600" b="1" kern="1200" dirty="0">
              <a:latin typeface="Calibri" pitchFamily="34" charset="0"/>
            </a:rPr>
            <a:t>Java </a:t>
          </a:r>
          <a:r>
            <a:rPr lang="ro-RO" sz="1600" b="1" kern="1200" dirty="0" err="1">
              <a:latin typeface="Calibri" pitchFamily="34" charset="0"/>
            </a:rPr>
            <a:t>Card</a:t>
          </a:r>
          <a:endParaRPr lang="en-US" sz="1600" b="1" kern="1200" dirty="0">
            <a:latin typeface="Calibri" pitchFamily="34" charset="0"/>
          </a:endParaRPr>
        </a:p>
      </dsp:txBody>
      <dsp:txXfrm>
        <a:off x="4781948" y="4106838"/>
        <a:ext cx="1082960" cy="1082960"/>
      </dsp:txXfrm>
    </dsp:sp>
    <dsp:sp modelId="{9014EAF0-BE20-4C43-8BE6-6F909DC35BD2}">
      <dsp:nvSpPr>
        <dsp:cNvPr id="0" name=""/>
        <dsp:cNvSpPr/>
      </dsp:nvSpPr>
      <dsp:spPr>
        <a:xfrm rot="7560000">
          <a:off x="3275675" y="3513062"/>
          <a:ext cx="324853" cy="5207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353045" y="3577785"/>
        <a:ext cx="227397" cy="312433"/>
      </dsp:txXfrm>
    </dsp:sp>
    <dsp:sp modelId="{FAF79204-ACF9-4AF2-A080-E4D46BA70F7B}">
      <dsp:nvSpPr>
        <dsp:cNvPr id="0" name=""/>
        <dsp:cNvSpPr/>
      </dsp:nvSpPr>
      <dsp:spPr>
        <a:xfrm>
          <a:off x="2036684" y="3882549"/>
          <a:ext cx="1531538" cy="1531538"/>
        </a:xfrm>
        <a:prstGeom prst="ellipse">
          <a:avLst/>
        </a:prstGeom>
        <a:solidFill>
          <a:srgbClr val="66003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ro-RO" sz="1600" b="1" kern="1200" dirty="0">
              <a:latin typeface="Calibri" pitchFamily="34" charset="0"/>
            </a:rPr>
            <a:t>Java FX</a:t>
          </a:r>
          <a:endParaRPr lang="en-US" sz="1600" b="1" kern="1200" dirty="0">
            <a:latin typeface="Calibri" pitchFamily="34" charset="0"/>
          </a:endParaRPr>
        </a:p>
      </dsp:txBody>
      <dsp:txXfrm>
        <a:off x="2260973" y="4106838"/>
        <a:ext cx="1082960" cy="1082960"/>
      </dsp:txXfrm>
    </dsp:sp>
    <dsp:sp modelId="{D381338A-6FA2-4A81-8CE4-1DD2CC8E0F0C}">
      <dsp:nvSpPr>
        <dsp:cNvPr id="0" name=""/>
        <dsp:cNvSpPr/>
      </dsp:nvSpPr>
      <dsp:spPr>
        <a:xfrm rot="11880000">
          <a:off x="2889503" y="2324547"/>
          <a:ext cx="324853" cy="5207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984574" y="2443750"/>
        <a:ext cx="227397" cy="312433"/>
      </dsp:txXfrm>
    </dsp:sp>
    <dsp:sp modelId="{2B9678E2-81BB-4849-A3E5-6DC8B11BCE0A}">
      <dsp:nvSpPr>
        <dsp:cNvPr id="0" name=""/>
        <dsp:cNvSpPr/>
      </dsp:nvSpPr>
      <dsp:spPr>
        <a:xfrm>
          <a:off x="1257661" y="1484959"/>
          <a:ext cx="1531538" cy="1531538"/>
        </a:xfrm>
        <a:prstGeom prst="ellipse">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ro-RO" sz="1600" b="1" kern="1200" dirty="0">
              <a:latin typeface="Calibri" pitchFamily="34" charset="0"/>
            </a:rPr>
            <a:t>Java Enterprise </a:t>
          </a:r>
          <a:r>
            <a:rPr lang="ro-RO" sz="1600" b="1" kern="1200" dirty="0" err="1">
              <a:latin typeface="Calibri" pitchFamily="34" charset="0"/>
            </a:rPr>
            <a:t>Edition</a:t>
          </a:r>
          <a:endParaRPr lang="ro-RO" sz="1600" b="1" kern="1200" dirty="0">
            <a:latin typeface="Calibri" pitchFamily="34" charset="0"/>
          </a:endParaRPr>
        </a:p>
        <a:p>
          <a:pPr marL="0" lvl="0" indent="0" algn="ctr" defTabSz="711200">
            <a:lnSpc>
              <a:spcPct val="90000"/>
            </a:lnSpc>
            <a:spcBef>
              <a:spcPct val="0"/>
            </a:spcBef>
            <a:spcAft>
              <a:spcPct val="35000"/>
            </a:spcAft>
            <a:buNone/>
          </a:pPr>
          <a:r>
            <a:rPr lang="ro-RO" sz="1600" b="1" kern="1200" dirty="0">
              <a:latin typeface="Calibri" pitchFamily="34" charset="0"/>
            </a:rPr>
            <a:t>(Java EE)</a:t>
          </a:r>
          <a:endParaRPr lang="en-US" sz="1600" b="1" kern="1200" dirty="0">
            <a:latin typeface="Calibri" pitchFamily="34" charset="0"/>
          </a:endParaRPr>
        </a:p>
      </dsp:txBody>
      <dsp:txXfrm>
        <a:off x="1481950" y="1709248"/>
        <a:ext cx="1082960" cy="1082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FF165-41FF-41FC-B7BA-CCDCA7248F7B}">
      <dsp:nvSpPr>
        <dsp:cNvPr id="0" name=""/>
        <dsp:cNvSpPr/>
      </dsp:nvSpPr>
      <dsp:spPr>
        <a:xfrm>
          <a:off x="3119" y="405300"/>
          <a:ext cx="3041451" cy="1216580"/>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ro-RO" sz="3200" b="1" kern="1200" dirty="0">
              <a:latin typeface="Calibri" pitchFamily="34" charset="0"/>
            </a:rPr>
            <a:t>Câmpuri statice</a:t>
          </a:r>
          <a:endParaRPr lang="en-US" sz="3200" b="1" kern="1200" dirty="0">
            <a:latin typeface="Calibri" pitchFamily="34" charset="0"/>
          </a:endParaRPr>
        </a:p>
      </dsp:txBody>
      <dsp:txXfrm>
        <a:off x="3119" y="405300"/>
        <a:ext cx="3041451" cy="1216580"/>
      </dsp:txXfrm>
    </dsp:sp>
    <dsp:sp modelId="{FCCB3E13-334D-42C1-B556-0C84F998DDAF}">
      <dsp:nvSpPr>
        <dsp:cNvPr id="0" name=""/>
        <dsp:cNvSpPr/>
      </dsp:nvSpPr>
      <dsp:spPr>
        <a:xfrm>
          <a:off x="3119" y="1621880"/>
          <a:ext cx="3041451" cy="3390074"/>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MIN_VALUE</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MAX_VALUE</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SIZE (biți)</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BYTES (octeți)</a:t>
          </a:r>
          <a:endParaRPr lang="en-US" sz="2400" b="1" kern="1200" dirty="0">
            <a:solidFill>
              <a:schemeClr val="bg1"/>
            </a:solidFill>
            <a:latin typeface="Calibri" pitchFamily="34" charset="0"/>
          </a:endParaRPr>
        </a:p>
      </dsp:txBody>
      <dsp:txXfrm>
        <a:off x="3119" y="1621880"/>
        <a:ext cx="3041451" cy="3390074"/>
      </dsp:txXfrm>
    </dsp:sp>
    <dsp:sp modelId="{A34A1047-07CB-4650-9E81-3B97AC3DECDE}">
      <dsp:nvSpPr>
        <dsp:cNvPr id="0" name=""/>
        <dsp:cNvSpPr/>
      </dsp:nvSpPr>
      <dsp:spPr>
        <a:xfrm>
          <a:off x="3470373" y="405300"/>
          <a:ext cx="3041451" cy="1216580"/>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ro-RO" sz="3200" b="1" kern="1200" dirty="0">
              <a:latin typeface="Calibri" pitchFamily="34" charset="0"/>
            </a:rPr>
            <a:t>Constructori</a:t>
          </a:r>
          <a:endParaRPr lang="en-US" sz="3200" b="1" kern="1200" dirty="0">
            <a:latin typeface="Calibri" pitchFamily="34" charset="0"/>
          </a:endParaRPr>
        </a:p>
      </dsp:txBody>
      <dsp:txXfrm>
        <a:off x="3470373" y="405300"/>
        <a:ext cx="3041451" cy="1216580"/>
      </dsp:txXfrm>
    </dsp:sp>
    <dsp:sp modelId="{B7A1744C-F911-4862-A245-656C966EB281}">
      <dsp:nvSpPr>
        <dsp:cNvPr id="0" name=""/>
        <dsp:cNvSpPr/>
      </dsp:nvSpPr>
      <dsp:spPr>
        <a:xfrm>
          <a:off x="3470373" y="1621880"/>
          <a:ext cx="3041451" cy="3390074"/>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Cu argument de tip primitiv</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Cu argument de tip </a:t>
          </a:r>
          <a:r>
            <a:rPr lang="ro-RO" sz="2400" b="1" kern="1200" dirty="0" err="1">
              <a:solidFill>
                <a:schemeClr val="bg1"/>
              </a:solidFill>
              <a:latin typeface="Calibri" pitchFamily="34" charset="0"/>
            </a:rPr>
            <a:t>String</a:t>
          </a:r>
          <a:endParaRPr lang="en-US" sz="2400" b="1" kern="1200" dirty="0">
            <a:solidFill>
              <a:schemeClr val="bg1"/>
            </a:solidFill>
            <a:latin typeface="Calibri" pitchFamily="34" charset="0"/>
          </a:endParaRPr>
        </a:p>
      </dsp:txBody>
      <dsp:txXfrm>
        <a:off x="3470373" y="1621880"/>
        <a:ext cx="3041451" cy="3390074"/>
      </dsp:txXfrm>
    </dsp:sp>
    <dsp:sp modelId="{9E68B9DA-D76D-4C4F-9324-103CBBCB5001}">
      <dsp:nvSpPr>
        <dsp:cNvPr id="0" name=""/>
        <dsp:cNvSpPr/>
      </dsp:nvSpPr>
      <dsp:spPr>
        <a:xfrm>
          <a:off x="6937628" y="405300"/>
          <a:ext cx="3041451" cy="1216580"/>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ro-RO" sz="3200" b="1" kern="1200" dirty="0">
              <a:latin typeface="Calibri" pitchFamily="34" charset="0"/>
            </a:rPr>
            <a:t>Metode</a:t>
          </a:r>
          <a:endParaRPr lang="en-US" sz="3200" b="1" kern="1200" dirty="0">
            <a:latin typeface="Calibri" pitchFamily="34" charset="0"/>
          </a:endParaRPr>
        </a:p>
      </dsp:txBody>
      <dsp:txXfrm>
        <a:off x="6937628" y="405300"/>
        <a:ext cx="3041451" cy="1216580"/>
      </dsp:txXfrm>
    </dsp:sp>
    <dsp:sp modelId="{5647BAF7-BDE8-4B95-88B4-F85943681DA2}">
      <dsp:nvSpPr>
        <dsp:cNvPr id="0" name=""/>
        <dsp:cNvSpPr/>
      </dsp:nvSpPr>
      <dsp:spPr>
        <a:xfrm>
          <a:off x="6937628" y="1621880"/>
          <a:ext cx="3041451" cy="3390074"/>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tipValue()</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a:solidFill>
                <a:schemeClr val="bg1"/>
              </a:solidFill>
              <a:latin typeface="Calibri" pitchFamily="34" charset="0"/>
            </a:rPr>
            <a:t>compare(tip x,tip y)</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err="1">
              <a:solidFill>
                <a:schemeClr val="bg1"/>
              </a:solidFill>
              <a:latin typeface="Calibri" pitchFamily="34" charset="0"/>
            </a:rPr>
            <a:t>compareTo</a:t>
          </a:r>
          <a:r>
            <a:rPr lang="ro-RO" sz="2400" b="1" kern="1200" dirty="0">
              <a:solidFill>
                <a:schemeClr val="bg1"/>
              </a:solidFill>
              <a:latin typeface="Calibri" pitchFamily="34" charset="0"/>
            </a:rPr>
            <a:t>(Tip </a:t>
          </a:r>
          <a:r>
            <a:rPr lang="ro-RO" sz="2400" b="1" kern="1200" dirty="0" err="1">
              <a:solidFill>
                <a:schemeClr val="bg1"/>
              </a:solidFill>
              <a:latin typeface="Calibri" pitchFamily="34" charset="0"/>
            </a:rPr>
            <a:t>ob</a:t>
          </a:r>
          <a:r>
            <a:rPr lang="ro-RO" sz="2400" b="1" kern="1200" dirty="0">
              <a:solidFill>
                <a:schemeClr val="bg1"/>
              </a:solidFill>
              <a:latin typeface="Calibri" pitchFamily="34" charset="0"/>
            </a:rPr>
            <a:t>)</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parseTip(String s)</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toString()</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toString(tip x)</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a:solidFill>
                <a:schemeClr val="bg1"/>
              </a:solidFill>
              <a:latin typeface="Calibri" pitchFamily="34" charset="0"/>
            </a:rPr>
            <a:t>valueOf(tip x)</a:t>
          </a:r>
          <a:endParaRPr lang="en-US" sz="2400" b="1" kern="1200" dirty="0">
            <a:solidFill>
              <a:schemeClr val="bg1"/>
            </a:solidFill>
            <a:latin typeface="Calibri" pitchFamily="34" charset="0"/>
          </a:endParaRPr>
        </a:p>
        <a:p>
          <a:pPr marL="228600" lvl="1" indent="-228600" algn="l" defTabSz="1066800">
            <a:lnSpc>
              <a:spcPct val="90000"/>
            </a:lnSpc>
            <a:spcBef>
              <a:spcPct val="0"/>
            </a:spcBef>
            <a:spcAft>
              <a:spcPct val="15000"/>
            </a:spcAft>
            <a:buChar char="•"/>
          </a:pPr>
          <a:r>
            <a:rPr lang="ro-RO" sz="2400" b="1" kern="1200" dirty="0" err="1">
              <a:solidFill>
                <a:schemeClr val="bg1"/>
              </a:solidFill>
              <a:latin typeface="Calibri" pitchFamily="34" charset="0"/>
            </a:rPr>
            <a:t>valueOf</a:t>
          </a:r>
          <a:r>
            <a:rPr lang="ro-RO" sz="2400" b="1" kern="1200" dirty="0">
              <a:solidFill>
                <a:schemeClr val="bg1"/>
              </a:solidFill>
              <a:latin typeface="Calibri" pitchFamily="34" charset="0"/>
            </a:rPr>
            <a:t>(</a:t>
          </a:r>
          <a:r>
            <a:rPr lang="ro-RO" sz="2400" b="1" kern="1200" dirty="0" err="1">
              <a:solidFill>
                <a:schemeClr val="bg1"/>
              </a:solidFill>
              <a:latin typeface="Calibri" pitchFamily="34" charset="0"/>
            </a:rPr>
            <a:t>String</a:t>
          </a:r>
          <a:r>
            <a:rPr lang="ro-RO" sz="2400" b="1" kern="1200" dirty="0">
              <a:solidFill>
                <a:schemeClr val="bg1"/>
              </a:solidFill>
              <a:latin typeface="Calibri" pitchFamily="34" charset="0"/>
            </a:rPr>
            <a:t> s)</a:t>
          </a:r>
          <a:endParaRPr lang="en-US" sz="2400" b="1" kern="1200" dirty="0">
            <a:solidFill>
              <a:schemeClr val="bg1"/>
            </a:solidFill>
            <a:latin typeface="Calibri" pitchFamily="34" charset="0"/>
          </a:endParaRPr>
        </a:p>
      </dsp:txBody>
      <dsp:txXfrm>
        <a:off x="6937628" y="1621880"/>
        <a:ext cx="3041451" cy="33900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0E023-6381-4B2B-8503-8407F187A0BF}">
      <dsp:nvSpPr>
        <dsp:cNvPr id="0" name=""/>
        <dsp:cNvSpPr/>
      </dsp:nvSpPr>
      <dsp:spPr>
        <a:xfrm>
          <a:off x="3238" y="649720"/>
          <a:ext cx="3157537" cy="1263015"/>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libri" pitchFamily="34" charset="0"/>
            </a:rPr>
            <a:t>Decision-making</a:t>
          </a:r>
        </a:p>
      </dsp:txBody>
      <dsp:txXfrm>
        <a:off x="3238" y="649720"/>
        <a:ext cx="3157537" cy="1263015"/>
      </dsp:txXfrm>
    </dsp:sp>
    <dsp:sp modelId="{3F53A754-66A3-48C8-A156-33DC99846CB9}">
      <dsp:nvSpPr>
        <dsp:cNvPr id="0" name=""/>
        <dsp:cNvSpPr/>
      </dsp:nvSpPr>
      <dsp:spPr>
        <a:xfrm>
          <a:off x="3238" y="1912735"/>
          <a:ext cx="3157537" cy="2854800"/>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solidFill>
              <a:latin typeface="Calibri" pitchFamily="34" charset="0"/>
            </a:rPr>
            <a:t>if-then</a:t>
          </a:r>
        </a:p>
        <a:p>
          <a:pPr marL="285750" lvl="1" indent="-285750" algn="l" defTabSz="1244600">
            <a:lnSpc>
              <a:spcPct val="90000"/>
            </a:lnSpc>
            <a:spcBef>
              <a:spcPct val="0"/>
            </a:spcBef>
            <a:spcAft>
              <a:spcPct val="15000"/>
            </a:spcAft>
            <a:buChar char="•"/>
          </a:pPr>
          <a:r>
            <a:rPr lang="en-US" sz="2800" kern="1200" dirty="0">
              <a:solidFill>
                <a:schemeClr val="bg1"/>
              </a:solidFill>
              <a:latin typeface="Calibri" pitchFamily="34" charset="0"/>
            </a:rPr>
            <a:t>if-then-else</a:t>
          </a:r>
        </a:p>
        <a:p>
          <a:pPr marL="285750" lvl="1" indent="-285750" algn="l" defTabSz="1244600">
            <a:lnSpc>
              <a:spcPct val="90000"/>
            </a:lnSpc>
            <a:spcBef>
              <a:spcPct val="0"/>
            </a:spcBef>
            <a:spcAft>
              <a:spcPct val="15000"/>
            </a:spcAft>
            <a:buChar char="•"/>
          </a:pPr>
          <a:r>
            <a:rPr lang="en-US" sz="2800" kern="1200" dirty="0">
              <a:solidFill>
                <a:schemeClr val="bg1"/>
              </a:solidFill>
              <a:latin typeface="Calibri" pitchFamily="34" charset="0"/>
            </a:rPr>
            <a:t>switch</a:t>
          </a:r>
        </a:p>
      </dsp:txBody>
      <dsp:txXfrm>
        <a:off x="3238" y="1912735"/>
        <a:ext cx="3157537" cy="2854800"/>
      </dsp:txXfrm>
    </dsp:sp>
    <dsp:sp modelId="{C0E96A0B-95E5-441C-BF68-42BF72FE87C1}">
      <dsp:nvSpPr>
        <dsp:cNvPr id="0" name=""/>
        <dsp:cNvSpPr/>
      </dsp:nvSpPr>
      <dsp:spPr>
        <a:xfrm>
          <a:off x="3602831" y="649720"/>
          <a:ext cx="3157537" cy="1263015"/>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libri" pitchFamily="34" charset="0"/>
            </a:rPr>
            <a:t>Looping</a:t>
          </a:r>
        </a:p>
      </dsp:txBody>
      <dsp:txXfrm>
        <a:off x="3602831" y="649720"/>
        <a:ext cx="3157537" cy="1263015"/>
      </dsp:txXfrm>
    </dsp:sp>
    <dsp:sp modelId="{FEB42BF3-CA06-4B69-A944-6FD099906D70}">
      <dsp:nvSpPr>
        <dsp:cNvPr id="0" name=""/>
        <dsp:cNvSpPr/>
      </dsp:nvSpPr>
      <dsp:spPr>
        <a:xfrm>
          <a:off x="3602831" y="1912735"/>
          <a:ext cx="3157537" cy="2854800"/>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solidFill>
              <a:latin typeface="Calibri" pitchFamily="34" charset="0"/>
            </a:rPr>
            <a:t>while</a:t>
          </a:r>
        </a:p>
        <a:p>
          <a:pPr marL="285750" lvl="1" indent="-285750" algn="l" defTabSz="1244600">
            <a:lnSpc>
              <a:spcPct val="90000"/>
            </a:lnSpc>
            <a:spcBef>
              <a:spcPct val="0"/>
            </a:spcBef>
            <a:spcAft>
              <a:spcPct val="15000"/>
            </a:spcAft>
            <a:buChar char="•"/>
          </a:pPr>
          <a:r>
            <a:rPr lang="en-US" sz="2800" kern="1200" dirty="0">
              <a:solidFill>
                <a:schemeClr val="bg1"/>
              </a:solidFill>
              <a:latin typeface="Calibri" pitchFamily="34" charset="0"/>
            </a:rPr>
            <a:t>do-while</a:t>
          </a:r>
        </a:p>
        <a:p>
          <a:pPr marL="285750" lvl="1" indent="-285750" algn="l" defTabSz="1244600">
            <a:lnSpc>
              <a:spcPct val="90000"/>
            </a:lnSpc>
            <a:spcBef>
              <a:spcPct val="0"/>
            </a:spcBef>
            <a:spcAft>
              <a:spcPct val="15000"/>
            </a:spcAft>
            <a:buChar char="•"/>
          </a:pPr>
          <a:r>
            <a:rPr lang="ro-RO" sz="2800" kern="1200" dirty="0">
              <a:solidFill>
                <a:schemeClr val="bg1"/>
              </a:solidFill>
              <a:latin typeface="Calibri" pitchFamily="34" charset="0"/>
            </a:rPr>
            <a:t>f</a:t>
          </a:r>
          <a:r>
            <a:rPr lang="en-US" sz="2800" kern="1200" dirty="0">
              <a:solidFill>
                <a:schemeClr val="bg1"/>
              </a:solidFill>
              <a:latin typeface="Calibri" pitchFamily="34" charset="0"/>
            </a:rPr>
            <a:t>or</a:t>
          </a:r>
        </a:p>
      </dsp:txBody>
      <dsp:txXfrm>
        <a:off x="3602831" y="1912735"/>
        <a:ext cx="3157537" cy="2854800"/>
      </dsp:txXfrm>
    </dsp:sp>
    <dsp:sp modelId="{009AC8E9-22D7-4BA0-8955-ADF97E178571}">
      <dsp:nvSpPr>
        <dsp:cNvPr id="0" name=""/>
        <dsp:cNvSpPr/>
      </dsp:nvSpPr>
      <dsp:spPr>
        <a:xfrm>
          <a:off x="7202424" y="649720"/>
          <a:ext cx="3157537" cy="1263015"/>
        </a:xfrm>
        <a:prstGeom prst="rect">
          <a:avLst/>
        </a:prstGeom>
        <a:solidFill>
          <a:srgbClr val="000099"/>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libri" pitchFamily="34" charset="0"/>
            </a:rPr>
            <a:t>Branching</a:t>
          </a:r>
        </a:p>
      </dsp:txBody>
      <dsp:txXfrm>
        <a:off x="7202424" y="649720"/>
        <a:ext cx="3157537" cy="1263015"/>
      </dsp:txXfrm>
    </dsp:sp>
    <dsp:sp modelId="{79DCBDC8-90E2-44BF-8E83-3624FABC4165}">
      <dsp:nvSpPr>
        <dsp:cNvPr id="0" name=""/>
        <dsp:cNvSpPr/>
      </dsp:nvSpPr>
      <dsp:spPr>
        <a:xfrm>
          <a:off x="7202424" y="1912735"/>
          <a:ext cx="3157537" cy="2854800"/>
        </a:xfrm>
        <a:prstGeom prst="rect">
          <a:avLst/>
        </a:prstGeom>
        <a:solidFill>
          <a:srgbClr val="0070C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solidFill>
              <a:latin typeface="Calibri" pitchFamily="34" charset="0"/>
            </a:rPr>
            <a:t>break</a:t>
          </a:r>
        </a:p>
        <a:p>
          <a:pPr marL="285750" lvl="1" indent="-285750" algn="l" defTabSz="1244600">
            <a:lnSpc>
              <a:spcPct val="90000"/>
            </a:lnSpc>
            <a:spcBef>
              <a:spcPct val="0"/>
            </a:spcBef>
            <a:spcAft>
              <a:spcPct val="15000"/>
            </a:spcAft>
            <a:buChar char="•"/>
          </a:pPr>
          <a:r>
            <a:rPr lang="en-US" sz="2800" kern="1200" dirty="0">
              <a:solidFill>
                <a:schemeClr val="bg1"/>
              </a:solidFill>
              <a:latin typeface="Calibri" pitchFamily="34" charset="0"/>
            </a:rPr>
            <a:t>continue</a:t>
          </a:r>
        </a:p>
        <a:p>
          <a:pPr marL="285750" lvl="1" indent="-285750" algn="l" defTabSz="1244600">
            <a:lnSpc>
              <a:spcPct val="90000"/>
            </a:lnSpc>
            <a:spcBef>
              <a:spcPct val="0"/>
            </a:spcBef>
            <a:spcAft>
              <a:spcPct val="15000"/>
            </a:spcAft>
            <a:buChar char="•"/>
          </a:pPr>
          <a:r>
            <a:rPr lang="en-US" sz="2800" kern="1200" dirty="0">
              <a:solidFill>
                <a:schemeClr val="bg1"/>
              </a:solidFill>
              <a:latin typeface="Calibri" pitchFamily="34" charset="0"/>
            </a:rPr>
            <a:t>return</a:t>
          </a:r>
        </a:p>
      </dsp:txBody>
      <dsp:txXfrm>
        <a:off x="7202424" y="1912735"/>
        <a:ext cx="315753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2/19/2020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2/19/2020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ro-RO"/>
              <a:t>Faceți clic pentru a edita stilul de titlu Coordonator</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editarea stilului de subtitlu al coordonatorului</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2/19/2020</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2/19/2020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ro-RO"/>
              <a:t>Faceți clic pentru a edita stilul de titlu Coordonator</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2/19/2020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a:p>
        </p:txBody>
      </p:sp>
      <p:sp>
        <p:nvSpPr>
          <p:cNvPr id="4" name="Date Placeholder 3"/>
          <p:cNvSpPr>
            <a:spLocks noGrp="1"/>
          </p:cNvSpPr>
          <p:nvPr>
            <p:ph type="dt" sz="half" idx="10"/>
          </p:nvPr>
        </p:nvSpPr>
        <p:spPr/>
        <p:txBody>
          <a:bodyPr/>
          <a:lstStyle/>
          <a:p>
            <a:fld id="{C2C6F8EA-316C-41DE-B9A4-EDCC3A85ED9A}" type="datetimeFigureOut">
              <a:rPr lang="en-US"/>
              <a:pPr/>
              <a:t>2/19/2020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2/19/2020</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ro-RO"/>
              <a:t>Faceți clic pentru a edita stilul de titlu Coordonator</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Faceți clic pentru a edita stilurile de text Coordonator</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a:p>
        </p:txBody>
      </p:sp>
      <p:sp>
        <p:nvSpPr>
          <p:cNvPr id="5" name="Date Placeholder 4"/>
          <p:cNvSpPr>
            <a:spLocks noGrp="1"/>
          </p:cNvSpPr>
          <p:nvPr>
            <p:ph type="dt" sz="half" idx="10"/>
          </p:nvPr>
        </p:nvSpPr>
        <p:spPr/>
        <p:txBody>
          <a:bodyPr/>
          <a:lstStyle/>
          <a:p>
            <a:fld id="{C2C6F8EA-316C-41DE-B9A4-EDCC3A85ED9A}" type="datetimeFigureOut">
              <a:rPr lang="en-US"/>
              <a:pPr/>
              <a:t>2/19/2020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Faceți clic pentru a edita stilurile de text Coordonator</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Faceți clic pentru a edita stilurile de text Coordonator</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a:p>
        </p:txBody>
      </p:sp>
      <p:sp>
        <p:nvSpPr>
          <p:cNvPr id="7" name="Date Placeholder 6"/>
          <p:cNvSpPr>
            <a:spLocks noGrp="1"/>
          </p:cNvSpPr>
          <p:nvPr>
            <p:ph type="dt" sz="half" idx="10"/>
          </p:nvPr>
        </p:nvSpPr>
        <p:spPr/>
        <p:txBody>
          <a:bodyPr/>
          <a:lstStyle/>
          <a:p>
            <a:fld id="{C2C6F8EA-316C-41DE-B9A4-EDCC3A85ED9A}" type="datetimeFigureOut">
              <a:rPr lang="en-US"/>
              <a:pPr/>
              <a:t>2/19/2020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a:p>
        </p:txBody>
      </p:sp>
      <p:sp>
        <p:nvSpPr>
          <p:cNvPr id="3" name="Date Placeholder 2"/>
          <p:cNvSpPr>
            <a:spLocks noGrp="1"/>
          </p:cNvSpPr>
          <p:nvPr>
            <p:ph type="dt" sz="half" idx="10"/>
          </p:nvPr>
        </p:nvSpPr>
        <p:spPr/>
        <p:txBody>
          <a:bodyPr/>
          <a:lstStyle/>
          <a:p>
            <a:fld id="{C2C6F8EA-316C-41DE-B9A4-EDCC3A85ED9A}" type="datetimeFigureOut">
              <a:rPr lang="en-US"/>
              <a:pPr/>
              <a:t>2/19/2020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pPr/>
              <a:t>2/19/2020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ro-RO"/>
              <a:t>Faceți clic pentru a edita stilul de titlu Coordonator</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Faceți clic pentru a edita stilurile de text Coordonator</a:t>
            </a:r>
          </a:p>
        </p:txBody>
      </p:sp>
      <p:sp>
        <p:nvSpPr>
          <p:cNvPr id="5" name="Date Placeholder 4"/>
          <p:cNvSpPr>
            <a:spLocks noGrp="1"/>
          </p:cNvSpPr>
          <p:nvPr>
            <p:ph type="dt" sz="half" idx="10"/>
          </p:nvPr>
        </p:nvSpPr>
        <p:spPr/>
        <p:txBody>
          <a:bodyPr/>
          <a:lstStyle/>
          <a:p>
            <a:fld id="{C2C6F8EA-316C-41DE-B9A4-EDCC3A85ED9A}" type="datetimeFigureOut">
              <a:rPr lang="en-US"/>
              <a:pPr/>
              <a:t>2/19/2020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ro-RO"/>
              <a:t>Faceți clic pentru a edita stilul de titlu Coordonator</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Faceți clic pentru a edita stilurile de text Coordonator</a:t>
            </a:r>
          </a:p>
        </p:txBody>
      </p:sp>
      <p:sp>
        <p:nvSpPr>
          <p:cNvPr id="5" name="Date Placeholder 4"/>
          <p:cNvSpPr>
            <a:spLocks noGrp="1"/>
          </p:cNvSpPr>
          <p:nvPr>
            <p:ph type="dt" sz="half" idx="10"/>
          </p:nvPr>
        </p:nvSpPr>
        <p:spPr/>
        <p:txBody>
          <a:bodyPr/>
          <a:lstStyle/>
          <a:p>
            <a:fld id="{C2C6F8EA-316C-41DE-B9A4-EDCC3A85ED9A}" type="datetimeFigureOut">
              <a:rPr lang="en-US"/>
              <a:pPr/>
              <a:t>2/19/2020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ro-RO"/>
              <a:t>Faceți clic pentru a edita stilul de titlu Coordonator</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C2C6F8EA-316C-41DE-B9A4-EDCC3A85ED9A}" type="datetimeFigureOut">
              <a:rPr lang="en-US"/>
              <a:pPr/>
              <a:t>2/19/2020</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1"/>
            <a:ext cx="9048585" cy="1676400"/>
          </a:xfrm>
        </p:spPr>
        <p:txBody>
          <a:bodyPr/>
          <a:lstStyle/>
          <a:p>
            <a:pPr algn="r"/>
            <a:r>
              <a:rPr lang="en-US" sz="4000" b="1" dirty="0">
                <a:solidFill>
                  <a:srgbClr val="000099"/>
                </a:solidFill>
                <a:latin typeface="Calibri" pitchFamily="34" charset="0"/>
              </a:rPr>
              <a:t>PROGRAMARE AVANSATA PE OBIECTE</a:t>
            </a:r>
          </a:p>
        </p:txBody>
      </p:sp>
      <p:sp>
        <p:nvSpPr>
          <p:cNvPr id="3" name="Subtitle 2"/>
          <p:cNvSpPr>
            <a:spLocks noGrp="1"/>
          </p:cNvSpPr>
          <p:nvPr>
            <p:ph type="subTitle" idx="1"/>
          </p:nvPr>
        </p:nvSpPr>
        <p:spPr>
          <a:xfrm>
            <a:off x="3732212" y="4191000"/>
            <a:ext cx="7745042" cy="1116085"/>
          </a:xfrm>
        </p:spPr>
        <p:txBody>
          <a:bodyPr/>
          <a:lstStyle/>
          <a:p>
            <a:pPr algn="r"/>
            <a:r>
              <a:rPr lang="ro-RO" b="1" dirty="0">
                <a:solidFill>
                  <a:schemeClr val="tx2"/>
                </a:solidFill>
              </a:rPr>
              <a:t>Conf.univ.dr. Ana Cristina DĂSCĂLESCU </a:t>
            </a:r>
            <a:endParaRPr lang="en-US" b="1" dirty="0">
              <a:solidFill>
                <a:schemeClr val="tx2"/>
              </a:solidFill>
            </a:endParaRPr>
          </a:p>
        </p:txBody>
      </p:sp>
      <p:grpSp>
        <p:nvGrpSpPr>
          <p:cNvPr id="7" name="Grupare 6"/>
          <p:cNvGrpSpPr/>
          <p:nvPr/>
        </p:nvGrpSpPr>
        <p:grpSpPr>
          <a:xfrm>
            <a:off x="9526" y="5644923"/>
            <a:ext cx="1198560" cy="1208314"/>
            <a:chOff x="9526" y="5644923"/>
            <a:chExt cx="1198560" cy="1208314"/>
          </a:xfrm>
        </p:grpSpPr>
        <p:sp>
          <p:nvSpPr>
            <p:cNvPr id="5" name="Dreptunghi 4"/>
            <p:cNvSpPr/>
            <p:nvPr/>
          </p:nvSpPr>
          <p:spPr>
            <a:xfrm>
              <a:off x="9526" y="5644923"/>
              <a:ext cx="1198560" cy="12083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288931" y="5676904"/>
              <a:ext cx="613172" cy="1143000"/>
            </a:xfrm>
            <a:prstGeom prst="rect">
              <a:avLst/>
            </a:prstGeom>
          </p:spPr>
        </p:pic>
      </p:grpSp>
    </p:spTree>
    <p:extLst>
      <p:ext uri="{BB962C8B-B14F-4D97-AF65-F5344CB8AC3E}">
        <p14:creationId xmlns:p14="http://schemas.microsoft.com/office/powerpoint/2010/main" val="164149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a:solidFill>
                  <a:srgbClr val="000099"/>
                </a:solidFill>
                <a:latin typeface="Calibri" pitchFamily="34" charset="0"/>
              </a:rPr>
              <a:t>Caracteristici</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838200"/>
            <a:ext cx="10149635" cy="6019800"/>
          </a:xfrm>
        </p:spPr>
        <p:txBody>
          <a:bodyPr/>
          <a:lstStyle/>
          <a:p>
            <a:pPr marL="0" indent="-514350">
              <a:lnSpc>
                <a:spcPct val="100000"/>
              </a:lnSpc>
              <a:spcBef>
                <a:spcPts val="0"/>
              </a:spcBef>
              <a:buFont typeface="Wingdings" pitchFamily="2" charset="2"/>
              <a:buChar char="Ø"/>
            </a:pPr>
            <a:r>
              <a:rPr lang="ro-RO" b="1" dirty="0" err="1">
                <a:solidFill>
                  <a:srgbClr val="0000CC"/>
                </a:solidFill>
                <a:latin typeface="Calibri" pitchFamily="34" charset="0"/>
              </a:rPr>
              <a:t>Execution</a:t>
            </a:r>
            <a:r>
              <a:rPr lang="ro-RO" b="1" dirty="0">
                <a:solidFill>
                  <a:srgbClr val="0000CC"/>
                </a:solidFill>
                <a:latin typeface="Calibri" pitchFamily="34" charset="0"/>
              </a:rPr>
              <a:t> </a:t>
            </a:r>
            <a:r>
              <a:rPr lang="ro-RO" b="1" dirty="0" err="1">
                <a:solidFill>
                  <a:srgbClr val="0000CC"/>
                </a:solidFill>
                <a:latin typeface="Calibri" pitchFamily="34" charset="0"/>
              </a:rPr>
              <a:t>engine</a:t>
            </a:r>
            <a:endParaRPr lang="ro-RO" b="1" dirty="0">
              <a:solidFill>
                <a:srgbClr val="0000CC"/>
              </a:solidFill>
              <a:latin typeface="Calibri" pitchFamily="34" charset="0"/>
            </a:endParaRPr>
          </a:p>
          <a:p>
            <a:pPr marL="0" indent="-514350">
              <a:lnSpc>
                <a:spcPct val="100000"/>
              </a:lnSpc>
              <a:spcBef>
                <a:spcPts val="0"/>
              </a:spcBef>
              <a:buFont typeface="Wingdings" pitchFamily="2" charset="2"/>
              <a:buChar char="Ø"/>
            </a:pPr>
            <a:endParaRPr lang="ro-RO" sz="2400" b="1" dirty="0">
              <a:solidFill>
                <a:srgbClr val="000099"/>
              </a:solidFill>
              <a:latin typeface="Calibri" pitchFamily="34" charset="0"/>
            </a:endParaRPr>
          </a:p>
          <a:p>
            <a:pPr marL="0" indent="-514350">
              <a:lnSpc>
                <a:spcPct val="100000"/>
              </a:lnSpc>
              <a:spcBef>
                <a:spcPts val="0"/>
              </a:spcBef>
              <a:buFont typeface="Arial" pitchFamily="34" charset="0"/>
              <a:buChar char="•"/>
              <a:tabLst>
                <a:tab pos="228600" algn="l"/>
              </a:tabLst>
            </a:pPr>
            <a:r>
              <a:rPr lang="ro-RO" sz="2000" b="1" dirty="0">
                <a:solidFill>
                  <a:schemeClr val="tx2"/>
                </a:solidFill>
                <a:latin typeface="Calibri" pitchFamily="34" charset="0"/>
              </a:rPr>
              <a:t>Interpretator</a:t>
            </a:r>
            <a:r>
              <a:rPr lang="ro-RO" sz="2000" dirty="0">
                <a:solidFill>
                  <a:schemeClr val="tx2"/>
                </a:solidFill>
                <a:latin typeface="Calibri" pitchFamily="34" charset="0"/>
              </a:rPr>
              <a:t>: interpretează și execută bytecode-ul</a:t>
            </a:r>
            <a:endParaRPr lang="en-US" sz="2000" dirty="0">
              <a:solidFill>
                <a:schemeClr val="tx2"/>
              </a:solidFill>
              <a:latin typeface="Calibri" pitchFamily="34" charset="0"/>
            </a:endParaRPr>
          </a:p>
          <a:p>
            <a:pPr marL="0" indent="0">
              <a:spcBef>
                <a:spcPts val="0"/>
              </a:spcBef>
              <a:buNone/>
            </a:pPr>
            <a:endParaRPr lang="ro-RO" sz="1000" dirty="0"/>
          </a:p>
          <a:p>
            <a:pPr marL="0" indent="0">
              <a:spcBef>
                <a:spcPts val="0"/>
              </a:spcBef>
              <a:buNone/>
            </a:pPr>
            <a:endParaRPr lang="en-US" sz="36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148590" lvl="4" indent="342900">
              <a:spcBef>
                <a:spcPts val="0"/>
              </a:spcBef>
              <a:buNone/>
            </a:pPr>
            <a:endParaRPr lang="ro-RO" sz="2000" dirty="0">
              <a:solidFill>
                <a:schemeClr val="tx2"/>
              </a:solidFill>
              <a:latin typeface="Calibri" pitchFamily="34" charset="0"/>
            </a:endParaRPr>
          </a:p>
          <a:p>
            <a:pPr marL="566738" lvl="4" indent="-566738" algn="just">
              <a:spcBef>
                <a:spcPts val="0"/>
              </a:spcBef>
              <a:buFont typeface="Arial" pitchFamily="34" charset="0"/>
              <a:buChar char="•"/>
            </a:pPr>
            <a:endParaRPr lang="ro-RO" sz="2000" b="1" dirty="0">
              <a:solidFill>
                <a:schemeClr val="tx2"/>
              </a:solidFill>
              <a:latin typeface="Calibri" pitchFamily="34" charset="0"/>
            </a:endParaRPr>
          </a:p>
          <a:p>
            <a:pPr marL="566738" lvl="4" indent="-566738" algn="just">
              <a:spcBef>
                <a:spcPts val="0"/>
              </a:spcBef>
              <a:buFont typeface="Arial" pitchFamily="34" charset="0"/>
              <a:buChar char="•"/>
            </a:pPr>
            <a:r>
              <a:rPr lang="ro-RO" sz="2000" b="1" dirty="0">
                <a:solidFill>
                  <a:schemeClr val="tx2"/>
                </a:solidFill>
                <a:latin typeface="Calibri" pitchFamily="34" charset="0"/>
              </a:rPr>
              <a:t>Compilator </a:t>
            </a:r>
            <a:r>
              <a:rPr lang="ro-RO" sz="2000" b="1" dirty="0" err="1">
                <a:solidFill>
                  <a:schemeClr val="tx2"/>
                </a:solidFill>
                <a:latin typeface="Calibri" pitchFamily="34" charset="0"/>
              </a:rPr>
              <a:t>Just-in-Time</a:t>
            </a:r>
            <a:r>
              <a:rPr lang="ro-RO" sz="2000" b="1" dirty="0">
                <a:solidFill>
                  <a:schemeClr val="tx2"/>
                </a:solidFill>
                <a:latin typeface="Calibri" pitchFamily="34" charset="0"/>
              </a:rPr>
              <a:t> (JIT):</a:t>
            </a:r>
            <a:r>
              <a:rPr lang="ro-RO" sz="2000" dirty="0">
                <a:solidFill>
                  <a:schemeClr val="tx2"/>
                </a:solidFill>
                <a:latin typeface="Calibri" pitchFamily="34" charset="0"/>
              </a:rPr>
              <a:t> transformă </a:t>
            </a:r>
            <a:r>
              <a:rPr lang="ro-RO" sz="2000" dirty="0" err="1">
                <a:solidFill>
                  <a:schemeClr val="tx2"/>
                </a:solidFill>
                <a:latin typeface="Calibri" pitchFamily="34" charset="0"/>
              </a:rPr>
              <a:t>bytecode-ul</a:t>
            </a:r>
            <a:r>
              <a:rPr lang="ro-RO" sz="2000" dirty="0">
                <a:solidFill>
                  <a:schemeClr val="tx2"/>
                </a:solidFill>
                <a:latin typeface="Calibri" pitchFamily="34" charset="0"/>
              </a:rPr>
              <a:t> care se execută frecvent în cod mașină nativ, specific procesorului gazdă</a:t>
            </a:r>
            <a:endParaRPr lang="en-US" sz="2000" dirty="0">
              <a:solidFill>
                <a:schemeClr val="tx2"/>
              </a:solidFill>
              <a:latin typeface="Calibri" pitchFamily="34" charset="0"/>
            </a:endParaRPr>
          </a:p>
          <a:p>
            <a:pPr marL="0" indent="0">
              <a:spcBef>
                <a:spcPts val="0"/>
              </a:spcBef>
              <a:buNone/>
            </a:pPr>
            <a:endParaRPr lang="en-US" sz="1000"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11" name="Imagine 10" descr="756px-How_JIT_Compilation_works.svg.png"/>
          <p:cNvPicPr>
            <a:picLocks noChangeAspect="1"/>
          </p:cNvPicPr>
          <p:nvPr/>
        </p:nvPicPr>
        <p:blipFill>
          <a:blip r:embed="rId3" cstate="print"/>
          <a:stretch>
            <a:fillRect/>
          </a:stretch>
        </p:blipFill>
        <p:spPr>
          <a:xfrm>
            <a:off x="2400716" y="4800600"/>
            <a:ext cx="7579896" cy="1905000"/>
          </a:xfrm>
          <a:prstGeom prst="rect">
            <a:avLst/>
          </a:prstGeom>
        </p:spPr>
      </p:pic>
      <p:pic>
        <p:nvPicPr>
          <p:cNvPr id="12" name="Imagine 11" descr="656px-How_JVM_Interpreter_works.svg.png"/>
          <p:cNvPicPr>
            <a:picLocks noChangeAspect="1"/>
          </p:cNvPicPr>
          <p:nvPr/>
        </p:nvPicPr>
        <p:blipFill>
          <a:blip r:embed="rId4" cstate="print"/>
          <a:stretch>
            <a:fillRect/>
          </a:stretch>
        </p:blipFill>
        <p:spPr>
          <a:xfrm>
            <a:off x="3057363" y="2057400"/>
            <a:ext cx="7183791" cy="1828800"/>
          </a:xfrm>
          <a:prstGeom prst="rect">
            <a:avLst/>
          </a:prstGeom>
        </p:spPr>
      </p:pic>
    </p:spTree>
    <p:extLst>
      <p:ext uri="{BB962C8B-B14F-4D97-AF65-F5344CB8AC3E}">
        <p14:creationId xmlns:p14="http://schemas.microsoft.com/office/powerpoint/2010/main" val="24653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a:solidFill>
                  <a:srgbClr val="000099"/>
                </a:solidFill>
                <a:latin typeface="Calibri" pitchFamily="34" charset="0"/>
              </a:rPr>
              <a:t>Caracteristici</a:t>
            </a:r>
            <a:endParaRPr lang="en-US" b="1" dirty="0">
              <a:solidFill>
                <a:srgbClr val="000099"/>
              </a:solidFill>
              <a:latin typeface="Calibri" pitchFamily="34" charset="0"/>
            </a:endParaRPr>
          </a:p>
        </p:txBody>
      </p:sp>
      <p:graphicFrame>
        <p:nvGraphicFramePr>
          <p:cNvPr id="4" name="Nomogramă 3"/>
          <p:cNvGraphicFramePr/>
          <p:nvPr>
            <p:extLst>
              <p:ext uri="{D42A27DB-BD31-4B8C-83A1-F6EECF244321}">
                <p14:modId xmlns:p14="http://schemas.microsoft.com/office/powerpoint/2010/main" val="1569863424"/>
              </p:ext>
            </p:extLst>
          </p:nvPr>
        </p:nvGraphicFramePr>
        <p:xfrm>
          <a:off x="1598612" y="1143000"/>
          <a:ext cx="9372600"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upare 3"/>
          <p:cNvGrpSpPr/>
          <p:nvPr/>
        </p:nvGrpSpPr>
        <p:grpSpPr>
          <a:xfrm>
            <a:off x="627064" y="747703"/>
            <a:ext cx="590548" cy="594360"/>
            <a:chOff x="627064" y="747703"/>
            <a:chExt cx="590548" cy="594360"/>
          </a:xfrm>
        </p:grpSpPr>
        <p:sp>
          <p:nvSpPr>
            <p:cNvPr id="7" name="Dreptunghi 6"/>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ine 7" descr="Java_programming_language_logo.svg.png"/>
            <p:cNvPicPr>
              <a:picLocks noChangeAspect="1"/>
            </p:cNvPicPr>
            <p:nvPr/>
          </p:nvPicPr>
          <p:blipFill>
            <a:blip r:embed="rId7"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73565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a:solidFill>
                  <a:srgbClr val="000099"/>
                </a:solidFill>
                <a:latin typeface="Calibri" pitchFamily="34" charset="0"/>
              </a:rPr>
              <a:t>Software </a:t>
            </a:r>
            <a:r>
              <a:rPr lang="en-US" b="1" dirty="0" err="1">
                <a:solidFill>
                  <a:srgbClr val="000099"/>
                </a:solidFill>
                <a:latin typeface="Calibri" pitchFamily="34" charset="0"/>
              </a:rPr>
              <a:t>necesar</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7" name="Nomogramă 6"/>
          <p:cNvGraphicFramePr/>
          <p:nvPr/>
        </p:nvGraphicFramePr>
        <p:xfrm>
          <a:off x="1293812" y="838200"/>
          <a:ext cx="4824941"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Nomogramă 7"/>
          <p:cNvGraphicFramePr/>
          <p:nvPr/>
        </p:nvGraphicFramePr>
        <p:xfrm>
          <a:off x="5637212" y="2057400"/>
          <a:ext cx="6096000" cy="2590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2685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a:solidFill>
                  <a:srgbClr val="000099"/>
                </a:solidFill>
                <a:latin typeface="Calibri" pitchFamily="34" charset="0"/>
              </a:rPr>
              <a:t>Platforme</a:t>
            </a:r>
            <a:r>
              <a:rPr lang="en-US" b="1" dirty="0">
                <a:solidFill>
                  <a:srgbClr val="000099"/>
                </a:solidFill>
                <a:latin typeface="Calibri" pitchFamily="34" charset="0"/>
              </a:rPr>
              <a:t> Java</a:t>
            </a: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Nomogramă 7"/>
          <p:cNvGraphicFramePr/>
          <p:nvPr/>
        </p:nvGraphicFramePr>
        <p:xfrm>
          <a:off x="2031471" y="983544"/>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003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79612" y="13447"/>
            <a:ext cx="9782801" cy="847165"/>
          </a:xfrm>
        </p:spPr>
        <p:txBody>
          <a:bodyPr>
            <a:normAutofit/>
          </a:bodyPr>
          <a:lstStyle/>
          <a:p>
            <a:pPr algn="r"/>
            <a:r>
              <a:rPr lang="ro-RO" b="1" dirty="0">
                <a:solidFill>
                  <a:srgbClr val="000099"/>
                </a:solidFill>
                <a:latin typeface="Calibri" pitchFamily="34" charset="0"/>
              </a:rPr>
              <a:t>Setul de caractere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1219200"/>
            <a:ext cx="10073435" cy="5181600"/>
          </a:xfrm>
        </p:spPr>
        <p:txBody>
          <a:bodyPr>
            <a:normAutofit/>
          </a:bodyPr>
          <a:lstStyle/>
          <a:p>
            <a:pPr algn="just"/>
            <a:r>
              <a:rPr lang="ro-RO" sz="3100" b="1" dirty="0">
                <a:solidFill>
                  <a:schemeClr val="tx2"/>
                </a:solidFill>
                <a:latin typeface="Calibri" pitchFamily="34" charset="0"/>
              </a:rPr>
              <a:t>Setul de caractere: Unicode (65536 simboluri)</a:t>
            </a:r>
          </a:p>
          <a:p>
            <a:pPr algn="just"/>
            <a:r>
              <a:rPr lang="ro-RO" sz="3100" b="1" dirty="0">
                <a:solidFill>
                  <a:schemeClr val="tx2"/>
                </a:solidFill>
                <a:latin typeface="Calibri" pitchFamily="34" charset="0"/>
              </a:rPr>
              <a:t>Un caracter se reprezintă pe 2 octeţi.</a:t>
            </a:r>
          </a:p>
          <a:p>
            <a:pPr algn="just"/>
            <a:r>
              <a:rPr lang="ro-RO" sz="3100" b="1" dirty="0">
                <a:solidFill>
                  <a:schemeClr val="tx2"/>
                </a:solidFill>
                <a:latin typeface="Calibri" pitchFamily="34" charset="0"/>
              </a:rPr>
              <a:t>Unicode este compatibil cu ASCII: primele 256 caractere sunt cele din ASCII.</a:t>
            </a:r>
          </a:p>
          <a:p>
            <a:pPr algn="just"/>
            <a:r>
              <a:rPr lang="ro-RO" sz="3100" b="1" dirty="0">
                <a:solidFill>
                  <a:schemeClr val="tx2"/>
                </a:solidFill>
                <a:latin typeface="Calibri" pitchFamily="34" charset="0"/>
              </a:rPr>
              <a:t>Este structurat în blocuri: Basic, Latin, Greek, Arabic, Gothic, Currency, Mathematical, Arrows, Musical etc.</a:t>
            </a:r>
          </a:p>
          <a:p>
            <a:pPr algn="just"/>
            <a:r>
              <a:rPr lang="ro-RO" sz="3100" b="1" dirty="0">
                <a:solidFill>
                  <a:srgbClr val="0000CC"/>
                </a:solidFill>
                <a:latin typeface="Calibri" pitchFamily="34" charset="0"/>
              </a:rPr>
              <a:t>http://www.unicode.org </a:t>
            </a:r>
            <a:endParaRPr lang="ro-RO" altLang="en-US" sz="3100" b="1" dirty="0">
              <a:solidFill>
                <a:srgbClr val="0000CC"/>
              </a:solidFill>
              <a:latin typeface="Calibri" pitchFamily="34" charset="0"/>
            </a:endParaRPr>
          </a:p>
          <a:p>
            <a:pPr marL="0" indent="0">
              <a:buNone/>
            </a:pPr>
            <a:endParaRPr lang="ro-RO" dirty="0"/>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40867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0"/>
            <a:ext cx="9782801" cy="847165"/>
          </a:xfrm>
        </p:spPr>
        <p:txBody>
          <a:bodyPr>
            <a:normAutofit/>
          </a:bodyPr>
          <a:lstStyle/>
          <a:p>
            <a:pPr algn="r"/>
            <a:r>
              <a:rPr lang="en-US" b="1" dirty="0" err="1">
                <a:solidFill>
                  <a:srgbClr val="000099"/>
                </a:solidFill>
                <a:latin typeface="Calibri" pitchFamily="34" charset="0"/>
              </a:rPr>
              <a:t>Literali</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990600"/>
            <a:ext cx="10149635" cy="5181600"/>
          </a:xfrm>
        </p:spPr>
        <p:txBody>
          <a:bodyPr>
            <a:normAutofit/>
          </a:bodyPr>
          <a:lstStyle/>
          <a:p>
            <a:pPr>
              <a:lnSpc>
                <a:spcPct val="100000"/>
              </a:lnSpc>
              <a:spcBef>
                <a:spcPts val="0"/>
              </a:spcBef>
              <a:buFont typeface="Wingdings" panose="05000000000000000000" pitchFamily="2" charset="2"/>
              <a:buChar char="Ø"/>
            </a:pPr>
            <a:r>
              <a:rPr lang="ro-RO" sz="2400" b="1" dirty="0">
                <a:solidFill>
                  <a:srgbClr val="0000CC"/>
                </a:solidFill>
                <a:latin typeface="Calibri" pitchFamily="34" charset="0"/>
              </a:rPr>
              <a:t>Întregi</a:t>
            </a:r>
          </a:p>
          <a:p>
            <a:pPr lvl="1" algn="just">
              <a:lnSpc>
                <a:spcPct val="100000"/>
              </a:lnSpc>
              <a:spcBef>
                <a:spcPts val="0"/>
              </a:spcBef>
              <a:buFont typeface="Arial" pitchFamily="34" charset="0"/>
              <a:buChar char="•"/>
            </a:pPr>
            <a:r>
              <a:rPr lang="ro-RO" sz="2200" dirty="0">
                <a:solidFill>
                  <a:schemeClr val="tx2"/>
                </a:solidFill>
                <a:latin typeface="Calibri" pitchFamily="34" charset="0"/>
              </a:rPr>
              <a:t>pot fi scriși în baza 10, baza 2 (prefix </a:t>
            </a:r>
            <a:r>
              <a:rPr lang="ro-RO" sz="2200" b="1" dirty="0">
                <a:solidFill>
                  <a:srgbClr val="FF0000"/>
                </a:solidFill>
                <a:latin typeface="Calibri" pitchFamily="34" charset="0"/>
              </a:rPr>
              <a:t>0b</a:t>
            </a:r>
            <a:r>
              <a:rPr lang="en-US" sz="2200" dirty="0">
                <a:solidFill>
                  <a:schemeClr val="tx2"/>
                </a:solidFill>
                <a:latin typeface="Calibri" pitchFamily="34" charset="0"/>
              </a:rPr>
              <a:t> </a:t>
            </a:r>
            <a:r>
              <a:rPr lang="en-US" sz="2200" dirty="0" err="1">
                <a:solidFill>
                  <a:schemeClr val="tx2"/>
                </a:solidFill>
                <a:latin typeface="Calibri" pitchFamily="34" charset="0"/>
              </a:rPr>
              <a:t>sau</a:t>
            </a:r>
            <a:r>
              <a:rPr lang="en-US" sz="2200" dirty="0">
                <a:solidFill>
                  <a:schemeClr val="tx2"/>
                </a:solidFill>
                <a:latin typeface="Calibri" pitchFamily="34" charset="0"/>
              </a:rPr>
              <a:t> </a:t>
            </a:r>
            <a:r>
              <a:rPr lang="en-US" sz="2200" b="1" dirty="0">
                <a:solidFill>
                  <a:srgbClr val="FF0000"/>
                </a:solidFill>
                <a:latin typeface="Calibri" pitchFamily="34" charset="0"/>
              </a:rPr>
              <a:t>0B</a:t>
            </a:r>
            <a:r>
              <a:rPr lang="ro-RO" sz="2200" dirty="0">
                <a:solidFill>
                  <a:schemeClr val="tx2"/>
                </a:solidFill>
                <a:latin typeface="Calibri" pitchFamily="34" charset="0"/>
              </a:rPr>
              <a:t>)</a:t>
            </a:r>
            <a:r>
              <a:rPr lang="en-US" sz="2200" dirty="0">
                <a:solidFill>
                  <a:schemeClr val="tx2"/>
                </a:solidFill>
                <a:latin typeface="Calibri" pitchFamily="34" charset="0"/>
              </a:rPr>
              <a:t>, </a:t>
            </a:r>
            <a:r>
              <a:rPr lang="en-US" sz="2200" dirty="0" err="1">
                <a:solidFill>
                  <a:schemeClr val="tx2"/>
                </a:solidFill>
                <a:latin typeface="Calibri" pitchFamily="34" charset="0"/>
              </a:rPr>
              <a:t>baza</a:t>
            </a:r>
            <a:r>
              <a:rPr lang="en-US" sz="2200" dirty="0">
                <a:solidFill>
                  <a:schemeClr val="tx2"/>
                </a:solidFill>
                <a:latin typeface="Calibri" pitchFamily="34" charset="0"/>
              </a:rPr>
              <a:t> 8 (prefix </a:t>
            </a:r>
            <a:r>
              <a:rPr lang="en-US" sz="2200" b="1" dirty="0">
                <a:solidFill>
                  <a:srgbClr val="FF0000"/>
                </a:solidFill>
                <a:latin typeface="Calibri" pitchFamily="34" charset="0"/>
              </a:rPr>
              <a:t>0</a:t>
            </a:r>
            <a:r>
              <a:rPr lang="en-US" sz="2200" dirty="0">
                <a:solidFill>
                  <a:schemeClr val="tx2"/>
                </a:solidFill>
                <a:latin typeface="Calibri" pitchFamily="34" charset="0"/>
              </a:rPr>
              <a:t>) </a:t>
            </a:r>
            <a:r>
              <a:rPr lang="en-US" sz="2200" dirty="0" err="1">
                <a:solidFill>
                  <a:schemeClr val="tx2"/>
                </a:solidFill>
                <a:latin typeface="Calibri" pitchFamily="34" charset="0"/>
              </a:rPr>
              <a:t>sau</a:t>
            </a:r>
            <a:r>
              <a:rPr lang="en-US" sz="2200" dirty="0">
                <a:solidFill>
                  <a:schemeClr val="tx2"/>
                </a:solidFill>
                <a:latin typeface="Calibri" pitchFamily="34" charset="0"/>
              </a:rPr>
              <a:t> </a:t>
            </a:r>
            <a:r>
              <a:rPr lang="en-US" sz="2200" dirty="0" err="1">
                <a:solidFill>
                  <a:schemeClr val="tx2"/>
                </a:solidFill>
                <a:latin typeface="Calibri" pitchFamily="34" charset="0"/>
              </a:rPr>
              <a:t>baza</a:t>
            </a:r>
            <a:r>
              <a:rPr lang="en-US" sz="2200" dirty="0">
                <a:solidFill>
                  <a:schemeClr val="tx2"/>
                </a:solidFill>
                <a:latin typeface="Calibri" pitchFamily="34" charset="0"/>
              </a:rPr>
              <a:t> 16 (prefix </a:t>
            </a:r>
            <a:r>
              <a:rPr lang="en-US" sz="2200" b="1" dirty="0">
                <a:solidFill>
                  <a:srgbClr val="FF0000"/>
                </a:solidFill>
                <a:latin typeface="Calibri" pitchFamily="34" charset="0"/>
              </a:rPr>
              <a:t>0x</a:t>
            </a:r>
            <a:r>
              <a:rPr lang="en-US" sz="2200" dirty="0">
                <a:solidFill>
                  <a:schemeClr val="tx2"/>
                </a:solidFill>
                <a:latin typeface="Calibri" pitchFamily="34" charset="0"/>
              </a:rPr>
              <a:t> </a:t>
            </a:r>
            <a:r>
              <a:rPr lang="en-US" sz="2200" dirty="0" err="1">
                <a:solidFill>
                  <a:schemeClr val="tx2"/>
                </a:solidFill>
                <a:latin typeface="Calibri" pitchFamily="34" charset="0"/>
              </a:rPr>
              <a:t>sau</a:t>
            </a:r>
            <a:r>
              <a:rPr lang="en-US" sz="2200" dirty="0">
                <a:solidFill>
                  <a:schemeClr val="tx2"/>
                </a:solidFill>
                <a:latin typeface="Calibri" pitchFamily="34" charset="0"/>
              </a:rPr>
              <a:t> </a:t>
            </a:r>
            <a:r>
              <a:rPr lang="en-US" sz="2200" b="1" dirty="0">
                <a:solidFill>
                  <a:srgbClr val="FF0000"/>
                </a:solidFill>
                <a:latin typeface="Calibri" pitchFamily="34" charset="0"/>
              </a:rPr>
              <a:t>0X</a:t>
            </a:r>
            <a:r>
              <a:rPr lang="en-US" sz="2200" dirty="0">
                <a:solidFill>
                  <a:schemeClr val="tx2"/>
                </a:solidFill>
                <a:latin typeface="Calibri" pitchFamily="34" charset="0"/>
              </a:rPr>
              <a:t>)</a:t>
            </a:r>
            <a:endParaRPr lang="ro-RO" sz="2200" dirty="0">
              <a:solidFill>
                <a:schemeClr val="tx2"/>
              </a:solidFill>
              <a:latin typeface="Calibri" pitchFamily="34" charset="0"/>
            </a:endParaRPr>
          </a:p>
          <a:p>
            <a:pPr lvl="1" algn="just">
              <a:lnSpc>
                <a:spcPct val="100000"/>
              </a:lnSpc>
              <a:spcBef>
                <a:spcPts val="0"/>
              </a:spcBef>
              <a:buFont typeface="Arial" pitchFamily="34" charset="0"/>
              <a:buChar char="•"/>
            </a:pPr>
            <a:r>
              <a:rPr lang="en-US" sz="2200" dirty="0">
                <a:solidFill>
                  <a:schemeClr val="tx2"/>
                </a:solidFill>
                <a:latin typeface="Calibri" pitchFamily="34" charset="0"/>
              </a:rPr>
              <a:t>implicit</a:t>
            </a:r>
            <a:r>
              <a:rPr lang="ro-RO" sz="2200" dirty="0">
                <a:solidFill>
                  <a:schemeClr val="tx2"/>
                </a:solidFill>
                <a:latin typeface="Calibri" pitchFamily="34" charset="0"/>
              </a:rPr>
              <a:t> se reprezintă pe 4 octeţi (</a:t>
            </a:r>
            <a:r>
              <a:rPr lang="ro-RO" sz="2200" b="1" dirty="0" err="1">
                <a:solidFill>
                  <a:schemeClr val="tx2"/>
                </a:solidFill>
                <a:latin typeface="Courier New" pitchFamily="49" charset="0"/>
                <a:cs typeface="Courier New" pitchFamily="49" charset="0"/>
              </a:rPr>
              <a:t>int</a:t>
            </a:r>
            <a:r>
              <a:rPr lang="ro-RO" sz="2200" dirty="0">
                <a:solidFill>
                  <a:schemeClr val="tx2"/>
                </a:solidFill>
                <a:latin typeface="Calibri" pitchFamily="34" charset="0"/>
              </a:rPr>
              <a:t>)</a:t>
            </a:r>
          </a:p>
          <a:p>
            <a:pPr lvl="1" algn="just">
              <a:lnSpc>
                <a:spcPct val="100000"/>
              </a:lnSpc>
              <a:spcBef>
                <a:spcPts val="0"/>
              </a:spcBef>
              <a:buFont typeface="Arial" pitchFamily="34" charset="0"/>
              <a:buChar char="•"/>
            </a:pPr>
            <a:r>
              <a:rPr lang="ro-RO" sz="2200" dirty="0">
                <a:solidFill>
                  <a:schemeClr val="tx2"/>
                </a:solidFill>
                <a:latin typeface="Calibri" pitchFamily="34" charset="0"/>
              </a:rPr>
              <a:t>pentru </a:t>
            </a:r>
            <a:r>
              <a:rPr lang="ro-RO" sz="2200" b="1" dirty="0" err="1">
                <a:solidFill>
                  <a:schemeClr val="tx2"/>
                </a:solidFill>
                <a:latin typeface="Courier New" pitchFamily="49" charset="0"/>
                <a:cs typeface="Courier New" pitchFamily="49" charset="0"/>
              </a:rPr>
              <a:t>long</a:t>
            </a:r>
            <a:r>
              <a:rPr lang="ro-RO" sz="2200" dirty="0">
                <a:solidFill>
                  <a:schemeClr val="tx2"/>
                </a:solidFill>
                <a:latin typeface="Calibri" pitchFamily="34" charset="0"/>
              </a:rPr>
              <a:t> (8 octeţi) se adaugă </a:t>
            </a:r>
            <a:r>
              <a:rPr lang="en-US" sz="2200" dirty="0" err="1">
                <a:solidFill>
                  <a:schemeClr val="tx2"/>
                </a:solidFill>
                <a:latin typeface="Calibri" pitchFamily="34" charset="0"/>
              </a:rPr>
              <a:t>sufix</a:t>
            </a:r>
            <a:r>
              <a:rPr lang="ro-RO" sz="2200" dirty="0">
                <a:solidFill>
                  <a:schemeClr val="tx2"/>
                </a:solidFill>
                <a:latin typeface="Calibri" pitchFamily="34" charset="0"/>
              </a:rPr>
              <a:t>ul </a:t>
            </a:r>
            <a:r>
              <a:rPr lang="ro-RO" sz="2200" b="1" dirty="0">
                <a:solidFill>
                  <a:srgbClr val="FF0000"/>
                </a:solidFill>
                <a:latin typeface="Calibri" pitchFamily="34" charset="0"/>
              </a:rPr>
              <a:t>L </a:t>
            </a:r>
            <a:r>
              <a:rPr lang="ro-RO" sz="2200" dirty="0">
                <a:solidFill>
                  <a:schemeClr val="tx2"/>
                </a:solidFill>
                <a:latin typeface="Calibri" pitchFamily="34" charset="0"/>
              </a:rPr>
              <a:t>sau </a:t>
            </a:r>
            <a:r>
              <a:rPr lang="ro-RO" sz="2200" b="1" dirty="0">
                <a:solidFill>
                  <a:srgbClr val="FF0000"/>
                </a:solidFill>
                <a:latin typeface="Calibri" pitchFamily="34" charset="0"/>
              </a:rPr>
              <a:t>l</a:t>
            </a:r>
          </a:p>
          <a:p>
            <a:pPr lvl="1" algn="just">
              <a:lnSpc>
                <a:spcPct val="100000"/>
              </a:lnSpc>
              <a:spcBef>
                <a:spcPts val="0"/>
              </a:spcBef>
              <a:buNone/>
            </a:pPr>
            <a:endParaRPr lang="ro-RO" sz="1000" dirty="0">
              <a:solidFill>
                <a:schemeClr val="tx2"/>
              </a:solidFill>
              <a:latin typeface="Calibri" pitchFamily="34" charset="0"/>
            </a:endParaRPr>
          </a:p>
          <a:p>
            <a:pPr>
              <a:lnSpc>
                <a:spcPct val="100000"/>
              </a:lnSpc>
              <a:spcBef>
                <a:spcPts val="0"/>
              </a:spcBef>
              <a:buFont typeface="Wingdings" panose="05000000000000000000" pitchFamily="2" charset="2"/>
              <a:buChar char="Ø"/>
            </a:pPr>
            <a:r>
              <a:rPr lang="ro-RO" sz="2400" b="1" dirty="0">
                <a:solidFill>
                  <a:srgbClr val="0000CC"/>
                </a:solidFill>
                <a:latin typeface="Calibri" pitchFamily="34" charset="0"/>
              </a:rPr>
              <a:t>Numere cu virgulă mobilă</a:t>
            </a:r>
          </a:p>
          <a:p>
            <a:pPr lvl="1">
              <a:lnSpc>
                <a:spcPct val="100000"/>
              </a:lnSpc>
              <a:spcBef>
                <a:spcPts val="0"/>
              </a:spcBef>
              <a:buFont typeface="Arial" pitchFamily="34" charset="0"/>
              <a:buChar char="•"/>
            </a:pPr>
            <a:r>
              <a:rPr lang="en-US" sz="2200" dirty="0">
                <a:solidFill>
                  <a:schemeClr val="tx2"/>
                </a:solidFill>
                <a:latin typeface="Calibri" pitchFamily="34" charset="0"/>
              </a:rPr>
              <a:t>implicit</a:t>
            </a:r>
            <a:r>
              <a:rPr lang="ro-RO" sz="2200" dirty="0">
                <a:solidFill>
                  <a:schemeClr val="tx2"/>
                </a:solidFill>
                <a:latin typeface="Calibri" pitchFamily="34" charset="0"/>
              </a:rPr>
              <a:t> se reprezintă pe 8 octeţi (</a:t>
            </a:r>
            <a:r>
              <a:rPr lang="ro-RO" sz="2200" b="1" dirty="0" err="1">
                <a:solidFill>
                  <a:schemeClr val="tx2"/>
                </a:solidFill>
                <a:latin typeface="Courier New" pitchFamily="49" charset="0"/>
                <a:cs typeface="Courier New" pitchFamily="49" charset="0"/>
              </a:rPr>
              <a:t>double</a:t>
            </a:r>
            <a:r>
              <a:rPr lang="ro-RO" sz="2200" dirty="0">
                <a:solidFill>
                  <a:schemeClr val="tx2"/>
                </a:solidFill>
                <a:latin typeface="Calibri" pitchFamily="34" charset="0"/>
              </a:rPr>
              <a:t>)</a:t>
            </a:r>
          </a:p>
          <a:p>
            <a:pPr lvl="1">
              <a:lnSpc>
                <a:spcPct val="100000"/>
              </a:lnSpc>
              <a:spcBef>
                <a:spcPts val="0"/>
              </a:spcBef>
              <a:buFont typeface="Arial" pitchFamily="34" charset="0"/>
              <a:buChar char="•"/>
            </a:pPr>
            <a:r>
              <a:rPr lang="ro-RO" sz="2200" dirty="0">
                <a:solidFill>
                  <a:schemeClr val="tx2"/>
                </a:solidFill>
                <a:latin typeface="Calibri" pitchFamily="34" charset="0"/>
              </a:rPr>
              <a:t>pentru </a:t>
            </a:r>
            <a:r>
              <a:rPr lang="ro-RO" sz="2200" b="1" dirty="0" err="1">
                <a:solidFill>
                  <a:schemeClr val="tx2"/>
                </a:solidFill>
                <a:latin typeface="Courier New" pitchFamily="49" charset="0"/>
                <a:cs typeface="Courier New" pitchFamily="49" charset="0"/>
              </a:rPr>
              <a:t>float</a:t>
            </a:r>
            <a:r>
              <a:rPr lang="ro-RO" sz="2200" dirty="0">
                <a:solidFill>
                  <a:schemeClr val="tx2"/>
                </a:solidFill>
                <a:latin typeface="Calibri" pitchFamily="34" charset="0"/>
              </a:rPr>
              <a:t> se adaugă sufixul </a:t>
            </a:r>
            <a:r>
              <a:rPr lang="ro-RO" sz="2200" b="1" dirty="0">
                <a:solidFill>
                  <a:srgbClr val="FF0000"/>
                </a:solidFill>
                <a:latin typeface="Calibri" pitchFamily="34" charset="0"/>
              </a:rPr>
              <a:t>F</a:t>
            </a:r>
            <a:r>
              <a:rPr lang="ro-RO" sz="2200" dirty="0">
                <a:solidFill>
                  <a:schemeClr val="tx2"/>
                </a:solidFill>
                <a:latin typeface="Calibri" pitchFamily="34" charset="0"/>
              </a:rPr>
              <a:t> sau </a:t>
            </a:r>
            <a:r>
              <a:rPr lang="ro-RO" sz="2200" b="1" dirty="0">
                <a:solidFill>
                  <a:srgbClr val="FF0000"/>
                </a:solidFill>
                <a:latin typeface="Calibri" pitchFamily="34" charset="0"/>
              </a:rPr>
              <a:t>f</a:t>
            </a:r>
          </a:p>
          <a:p>
            <a:pPr lvl="1">
              <a:lnSpc>
                <a:spcPct val="100000"/>
              </a:lnSpc>
              <a:spcBef>
                <a:spcPts val="0"/>
              </a:spcBef>
              <a:buNone/>
            </a:pPr>
            <a:endParaRPr lang="ro-RO" sz="1000" dirty="0">
              <a:solidFill>
                <a:srgbClr val="FF0000"/>
              </a:solidFill>
              <a:latin typeface="Calibri" pitchFamily="34" charset="0"/>
            </a:endParaRPr>
          </a:p>
          <a:p>
            <a:pPr>
              <a:lnSpc>
                <a:spcPct val="100000"/>
              </a:lnSpc>
              <a:spcBef>
                <a:spcPts val="0"/>
              </a:spcBef>
              <a:buFont typeface="Wingdings" panose="05000000000000000000" pitchFamily="2" charset="2"/>
              <a:buChar char="Ø"/>
            </a:pPr>
            <a:r>
              <a:rPr lang="ro-RO" sz="2400" b="1" dirty="0">
                <a:solidFill>
                  <a:srgbClr val="0000CC"/>
                </a:solidFill>
                <a:latin typeface="Calibri" pitchFamily="34" charset="0"/>
              </a:rPr>
              <a:t>Boolean</a:t>
            </a:r>
            <a:r>
              <a:rPr lang="ro-RO" b="1" dirty="0">
                <a:solidFill>
                  <a:srgbClr val="0000CC"/>
                </a:solidFill>
                <a:latin typeface="Calibri" pitchFamily="34" charset="0"/>
              </a:rPr>
              <a:t>: </a:t>
            </a:r>
            <a:r>
              <a:rPr lang="ro-RO" sz="2200" b="1" dirty="0" err="1">
                <a:solidFill>
                  <a:schemeClr val="tx2"/>
                </a:solidFill>
                <a:latin typeface="Courier New" pitchFamily="49" charset="0"/>
                <a:cs typeface="Courier New" pitchFamily="49" charset="0"/>
              </a:rPr>
              <a:t>true</a:t>
            </a:r>
            <a:r>
              <a:rPr lang="ro-RO" sz="2200" dirty="0">
                <a:solidFill>
                  <a:schemeClr val="tx2"/>
                </a:solidFill>
                <a:latin typeface="Calibri" pitchFamily="34" charset="0"/>
              </a:rPr>
              <a:t> sau </a:t>
            </a:r>
            <a:r>
              <a:rPr lang="ro-RO" sz="2200" b="1" dirty="0">
                <a:solidFill>
                  <a:schemeClr val="tx2"/>
                </a:solidFill>
                <a:latin typeface="Courier New" pitchFamily="49" charset="0"/>
                <a:cs typeface="Courier New" pitchFamily="49" charset="0"/>
              </a:rPr>
              <a:t>false</a:t>
            </a:r>
          </a:p>
          <a:p>
            <a:pPr>
              <a:lnSpc>
                <a:spcPct val="100000"/>
              </a:lnSpc>
              <a:spcBef>
                <a:spcPts val="0"/>
              </a:spcBef>
              <a:buNone/>
            </a:pPr>
            <a:endParaRPr lang="ro-RO" sz="1000" b="1" dirty="0">
              <a:solidFill>
                <a:schemeClr val="tx2"/>
              </a:solidFill>
              <a:latin typeface="Courier New" pitchFamily="49" charset="0"/>
              <a:cs typeface="Courier New" pitchFamily="49" charset="0"/>
            </a:endParaRPr>
          </a:p>
          <a:p>
            <a:pPr>
              <a:lnSpc>
                <a:spcPct val="100000"/>
              </a:lnSpc>
              <a:spcBef>
                <a:spcPts val="0"/>
              </a:spcBef>
              <a:buFont typeface="Wingdings" panose="05000000000000000000" pitchFamily="2" charset="2"/>
              <a:buChar char="Ø"/>
            </a:pPr>
            <a:r>
              <a:rPr lang="ro-RO" sz="2400" b="1" dirty="0">
                <a:solidFill>
                  <a:srgbClr val="0000CC"/>
                </a:solidFill>
                <a:latin typeface="Calibri" pitchFamily="34" charset="0"/>
              </a:rPr>
              <a:t>Caractere: </a:t>
            </a:r>
            <a:r>
              <a:rPr lang="en-US" sz="2200" b="1" dirty="0">
                <a:solidFill>
                  <a:schemeClr val="tx2"/>
                </a:solidFill>
                <a:latin typeface="Courier New" pitchFamily="49" charset="0"/>
                <a:cs typeface="Courier New" pitchFamily="49" charset="0"/>
              </a:rPr>
              <a:t>'A'</a:t>
            </a:r>
            <a:r>
              <a:rPr lang="ro-RO" sz="2200" dirty="0">
                <a:solidFill>
                  <a:schemeClr val="tx2"/>
                </a:solidFill>
                <a:latin typeface="Calibri" pitchFamily="34" charset="0"/>
              </a:rPr>
              <a:t>, număr întreg,</a:t>
            </a:r>
            <a:r>
              <a:rPr lang="en-US" sz="2200" dirty="0">
                <a:solidFill>
                  <a:schemeClr val="tx2"/>
                </a:solidFill>
                <a:latin typeface="Calibri" pitchFamily="34" charset="0"/>
              </a:rPr>
              <a:t> </a:t>
            </a:r>
            <a:r>
              <a:rPr lang="en-US" sz="2200" b="1">
                <a:solidFill>
                  <a:schemeClr val="tx2"/>
                </a:solidFill>
                <a:latin typeface="Courier New" pitchFamily="49" charset="0"/>
                <a:cs typeface="Courier New" pitchFamily="49" charset="0"/>
              </a:rPr>
              <a:t>'\u0061</a:t>
            </a:r>
            <a:r>
              <a:rPr lang="en-US" sz="2200" b="1" dirty="0">
                <a:solidFill>
                  <a:schemeClr val="tx2"/>
                </a:solidFill>
                <a:latin typeface="Courier New" pitchFamily="49" charset="0"/>
                <a:cs typeface="Courier New" pitchFamily="49" charset="0"/>
              </a:rPr>
              <a:t>' </a:t>
            </a:r>
            <a:r>
              <a:rPr lang="en-US" sz="2400" dirty="0">
                <a:solidFill>
                  <a:schemeClr val="tx2"/>
                </a:solidFill>
                <a:latin typeface="Calibri" pitchFamily="34" charset="0"/>
              </a:rPr>
              <a:t>(</a:t>
            </a:r>
            <a:r>
              <a:rPr lang="ro-RO" sz="2400" dirty="0">
                <a:solidFill>
                  <a:schemeClr val="tx2"/>
                </a:solidFill>
                <a:latin typeface="Calibri" pitchFamily="34" charset="0"/>
              </a:rPr>
              <a:t>format unicode </a:t>
            </a:r>
            <a:r>
              <a:rPr lang="en-US" sz="2400" dirty="0" err="1">
                <a:solidFill>
                  <a:schemeClr val="tx2"/>
                </a:solidFill>
                <a:latin typeface="Calibri" pitchFamily="34" charset="0"/>
              </a:rPr>
              <a:t>baza</a:t>
            </a:r>
            <a:r>
              <a:rPr lang="en-US" sz="2400" dirty="0">
                <a:solidFill>
                  <a:schemeClr val="tx2"/>
                </a:solidFill>
                <a:latin typeface="Calibri" pitchFamily="34" charset="0"/>
              </a:rPr>
              <a:t> 16)</a:t>
            </a:r>
            <a:endParaRPr lang="ro-RO" sz="2400" dirty="0">
              <a:solidFill>
                <a:schemeClr val="tx2"/>
              </a:solidFill>
              <a:latin typeface="Calibri" pitchFamily="34" charset="0"/>
            </a:endParaRPr>
          </a:p>
          <a:p>
            <a:pPr>
              <a:lnSpc>
                <a:spcPct val="100000"/>
              </a:lnSpc>
              <a:spcBef>
                <a:spcPts val="0"/>
              </a:spcBef>
              <a:buNone/>
            </a:pPr>
            <a:endParaRPr lang="en-US" sz="1000" dirty="0">
              <a:solidFill>
                <a:schemeClr val="tx2"/>
              </a:solidFill>
              <a:latin typeface="Calibri" pitchFamily="34" charset="0"/>
            </a:endParaRPr>
          </a:p>
          <a:p>
            <a:pPr>
              <a:lnSpc>
                <a:spcPct val="100000"/>
              </a:lnSpc>
              <a:spcBef>
                <a:spcPts val="0"/>
              </a:spcBef>
              <a:buFont typeface="Wingdings" panose="05000000000000000000" pitchFamily="2" charset="2"/>
              <a:buChar char="Ø"/>
            </a:pPr>
            <a:r>
              <a:rPr lang="ro-RO" sz="2400" b="1" dirty="0">
                <a:solidFill>
                  <a:srgbClr val="0000CC"/>
                </a:solidFill>
                <a:latin typeface="Calibri" pitchFamily="34" charset="0"/>
              </a:rPr>
              <a:t>Șiruri de caractere:</a:t>
            </a:r>
            <a:r>
              <a:rPr lang="ro-RO" sz="2400" dirty="0">
                <a:solidFill>
                  <a:schemeClr val="tx2"/>
                </a:solidFill>
                <a:latin typeface="Calibri" pitchFamily="34" charset="0"/>
              </a:rPr>
              <a:t> </a:t>
            </a:r>
            <a:r>
              <a:rPr lang="en-US" sz="2200" b="1" dirty="0">
                <a:solidFill>
                  <a:schemeClr val="tx2"/>
                </a:solidFill>
                <a:latin typeface="Courier New" pitchFamily="49" charset="0"/>
                <a:cs typeface="Courier New" pitchFamily="49" charset="0"/>
              </a:rPr>
              <a:t>"</a:t>
            </a:r>
            <a:r>
              <a:rPr lang="ro-RO" sz="2200" b="1" dirty="0">
                <a:solidFill>
                  <a:schemeClr val="tx2"/>
                </a:solidFill>
                <a:latin typeface="Courier New" pitchFamily="49" charset="0"/>
                <a:cs typeface="Courier New" pitchFamily="49" charset="0"/>
              </a:rPr>
              <a:t>Test</a:t>
            </a:r>
            <a:r>
              <a:rPr lang="en-US" sz="2200" b="1" dirty="0">
                <a:solidFill>
                  <a:schemeClr val="tx2"/>
                </a:solidFill>
                <a:latin typeface="Courier New" pitchFamily="49" charset="0"/>
                <a:cs typeface="Courier New" pitchFamily="49" charset="0"/>
              </a:rPr>
              <a:t>"</a:t>
            </a:r>
            <a:endParaRPr lang="ro-RO" sz="2200" b="1" dirty="0">
              <a:solidFill>
                <a:schemeClr val="tx2"/>
              </a:solidFill>
              <a:latin typeface="Courier New" pitchFamily="49" charset="0"/>
              <a:cs typeface="Courier New" pitchFamily="49" charset="0"/>
            </a:endParaRPr>
          </a:p>
          <a:p>
            <a:pPr>
              <a:lnSpc>
                <a:spcPct val="100000"/>
              </a:lnSpc>
              <a:spcBef>
                <a:spcPts val="0"/>
              </a:spcBef>
              <a:buNone/>
            </a:pPr>
            <a:endParaRPr lang="ro-RO" sz="1000" b="1" dirty="0">
              <a:solidFill>
                <a:schemeClr val="tx2"/>
              </a:solidFill>
              <a:latin typeface="Courier New" pitchFamily="49" charset="0"/>
              <a:cs typeface="Courier New" pitchFamily="49" charset="0"/>
            </a:endParaRPr>
          </a:p>
          <a:p>
            <a:pPr>
              <a:lnSpc>
                <a:spcPct val="100000"/>
              </a:lnSpc>
              <a:spcBef>
                <a:spcPts val="0"/>
              </a:spcBef>
              <a:buFont typeface="Wingdings" panose="05000000000000000000" pitchFamily="2" charset="2"/>
              <a:buChar char="Ø"/>
            </a:pPr>
            <a:r>
              <a:rPr lang="ro-RO" sz="2400" b="1" dirty="0" err="1">
                <a:solidFill>
                  <a:srgbClr val="0000CC"/>
                </a:solidFill>
                <a:latin typeface="Courier New" pitchFamily="49" charset="0"/>
                <a:cs typeface="Courier New" pitchFamily="49" charset="0"/>
              </a:rPr>
              <a:t>null</a:t>
            </a:r>
            <a:endParaRPr lang="ro-RO" sz="2400" b="1" dirty="0">
              <a:solidFill>
                <a:srgbClr val="0000CC"/>
              </a:solidFill>
              <a:latin typeface="Courier New" pitchFamily="49" charset="0"/>
              <a:cs typeface="Courier New" pitchFamily="49"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ro-RO" b="1" dirty="0">
                <a:solidFill>
                  <a:srgbClr val="000099"/>
                </a:solidFill>
                <a:latin typeface="Calibri" pitchFamily="34" charset="0"/>
              </a:rPr>
              <a:t>Cuvinte cheie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990600"/>
            <a:ext cx="9782801" cy="5181600"/>
          </a:xfrm>
        </p:spPr>
        <p:txBody>
          <a:bodyPr/>
          <a:lstStyle/>
          <a:p>
            <a:pPr marL="0" indent="0">
              <a:buNone/>
            </a:pPr>
            <a:r>
              <a:rPr lang="en-US" dirty="0"/>
              <a:t> </a:t>
            </a:r>
          </a:p>
          <a:p>
            <a:endParaRPr lang="en-US"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7" name="Imagine 6" descr="java_keywords.jpg"/>
          <p:cNvPicPr>
            <a:picLocks noChangeAspect="1"/>
          </p:cNvPicPr>
          <p:nvPr/>
        </p:nvPicPr>
        <p:blipFill>
          <a:blip r:embed="rId3" cstate="print"/>
          <a:stretch>
            <a:fillRect/>
          </a:stretch>
        </p:blipFill>
        <p:spPr>
          <a:xfrm>
            <a:off x="2360612" y="1447800"/>
            <a:ext cx="8305800" cy="4591921"/>
          </a:xfrm>
          <a:prstGeom prst="rect">
            <a:avLst/>
          </a:prstGeom>
        </p:spPr>
      </p:pic>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43435"/>
            <a:ext cx="9782801" cy="847165"/>
          </a:xfrm>
        </p:spPr>
        <p:txBody>
          <a:bodyPr>
            <a:normAutofit/>
          </a:bodyPr>
          <a:lstStyle/>
          <a:p>
            <a:pPr algn="r"/>
            <a:r>
              <a:rPr lang="ro-RO" b="1" dirty="0">
                <a:solidFill>
                  <a:srgbClr val="000099"/>
                </a:solidFill>
                <a:latin typeface="Calibri" pitchFamily="34" charset="0"/>
              </a:rPr>
              <a:t>T</a:t>
            </a:r>
            <a:r>
              <a:rPr lang="en-US" b="1" dirty="0" err="1">
                <a:solidFill>
                  <a:srgbClr val="000099"/>
                </a:solidFill>
                <a:latin typeface="Calibri" pitchFamily="34" charset="0"/>
              </a:rPr>
              <a:t>ipuri</a:t>
            </a:r>
            <a:r>
              <a:rPr lang="en-US" b="1" dirty="0">
                <a:solidFill>
                  <a:srgbClr val="000099"/>
                </a:solidFill>
                <a:latin typeface="Calibri" pitchFamily="34" charset="0"/>
              </a:rPr>
              <a:t> de date</a:t>
            </a: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1026" name="Picture 2"/>
          <p:cNvPicPr>
            <a:picLocks noChangeAspect="1" noChangeArrowheads="1"/>
          </p:cNvPicPr>
          <p:nvPr/>
        </p:nvPicPr>
        <p:blipFill>
          <a:blip r:embed="rId3" cstate="print"/>
          <a:srcRect l="2941" t="4008" b="1144"/>
          <a:stretch>
            <a:fillRect/>
          </a:stretch>
        </p:blipFill>
        <p:spPr bwMode="auto">
          <a:xfrm>
            <a:off x="2589212" y="1131455"/>
            <a:ext cx="7772400" cy="5574145"/>
          </a:xfrm>
          <a:prstGeom prst="rect">
            <a:avLst/>
          </a:prstGeom>
          <a:noFill/>
          <a:ln w="9525">
            <a:noFill/>
            <a:miter lim="800000"/>
            <a:headEnd/>
            <a:tailEnd/>
          </a:ln>
          <a:effectLst/>
        </p:spPr>
      </p:pic>
    </p:spTree>
    <p:extLst>
      <p:ext uri="{BB962C8B-B14F-4D97-AF65-F5344CB8AC3E}">
        <p14:creationId xmlns:p14="http://schemas.microsoft.com/office/powerpoint/2010/main" val="214673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43435"/>
            <a:ext cx="9782801" cy="847165"/>
          </a:xfrm>
        </p:spPr>
        <p:txBody>
          <a:bodyPr>
            <a:normAutofit/>
          </a:bodyPr>
          <a:lstStyle/>
          <a:p>
            <a:pPr algn="r"/>
            <a:r>
              <a:rPr lang="ro-RO" b="1" dirty="0">
                <a:solidFill>
                  <a:srgbClr val="000099"/>
                </a:solidFill>
                <a:latin typeface="Calibri" pitchFamily="34" charset="0"/>
              </a:rPr>
              <a:t>T</a:t>
            </a:r>
            <a:r>
              <a:rPr lang="en-US" b="1" dirty="0" err="1">
                <a:solidFill>
                  <a:srgbClr val="000099"/>
                </a:solidFill>
                <a:latin typeface="Calibri" pitchFamily="34" charset="0"/>
              </a:rPr>
              <a:t>ipuri</a:t>
            </a:r>
            <a:r>
              <a:rPr lang="en-US" b="1" dirty="0">
                <a:solidFill>
                  <a:srgbClr val="000099"/>
                </a:solidFill>
                <a:latin typeface="Calibri" pitchFamily="34" charset="0"/>
              </a:rPr>
              <a:t> de date primitive</a:t>
            </a:r>
          </a:p>
        </p:txBody>
      </p:sp>
      <p:sp>
        <p:nvSpPr>
          <p:cNvPr id="14" name="Content Placeholder 13"/>
          <p:cNvSpPr>
            <a:spLocks noGrp="1"/>
          </p:cNvSpPr>
          <p:nvPr>
            <p:ph idx="1"/>
          </p:nvPr>
        </p:nvSpPr>
        <p:spPr>
          <a:xfrm>
            <a:off x="1431177" y="1219200"/>
            <a:ext cx="10073435" cy="5562600"/>
          </a:xfrm>
        </p:spPr>
        <p:txBody>
          <a:bodyPr>
            <a:normAutofit/>
          </a:bodyPr>
          <a:lstStyle/>
          <a:p>
            <a:pPr marL="403225" indent="-349250" algn="just">
              <a:buFont typeface="Wingdings" pitchFamily="2" charset="2"/>
              <a:buChar char="Ø"/>
            </a:pPr>
            <a:r>
              <a:rPr lang="ro-RO" sz="2400" dirty="0">
                <a:solidFill>
                  <a:schemeClr val="tx2"/>
                </a:solidFill>
                <a:latin typeface="Calibri" pitchFamily="34" charset="0"/>
              </a:rPr>
              <a:t>Fiecare tip de dată primitiv are asociată o clasă corespunzătoare (</a:t>
            </a:r>
            <a:r>
              <a:rPr lang="ro-RO" sz="2400" dirty="0" err="1">
                <a:solidFill>
                  <a:srgbClr val="FF0000"/>
                </a:solidFill>
                <a:latin typeface="Calibri" pitchFamily="34" charset="0"/>
              </a:rPr>
              <a:t>wrapper</a:t>
            </a:r>
            <a:r>
              <a:rPr lang="ro-RO" sz="2400" dirty="0">
                <a:solidFill>
                  <a:schemeClr val="tx2"/>
                </a:solidFill>
                <a:latin typeface="Calibri" pitchFamily="34" charset="0"/>
              </a:rPr>
              <a:t>), care permite transformarea unei variabile de tip primitiv într-un obiect.</a:t>
            </a:r>
          </a:p>
          <a:p>
            <a:pPr algn="just">
              <a:buFont typeface="Wingdings" panose="05000000000000000000" pitchFamily="2" charset="2"/>
              <a:buChar char="§"/>
            </a:pPr>
            <a:endParaRPr lang="ro-RO" sz="2400" dirty="0">
              <a:solidFill>
                <a:schemeClr val="tx2"/>
              </a:solidFill>
              <a:latin typeface="Calibri" pitchFamily="34" charset="0"/>
            </a:endParaRPr>
          </a:p>
          <a:p>
            <a:pPr algn="just">
              <a:buFont typeface="Wingdings" panose="05000000000000000000" pitchFamily="2" charset="2"/>
              <a:buChar char="§"/>
            </a:pPr>
            <a:endParaRPr lang="ro-RO" dirty="0">
              <a:solidFill>
                <a:schemeClr val="tx2"/>
              </a:solidFill>
              <a:latin typeface="Calibri" pitchFamily="34" charset="0"/>
            </a:endParaRPr>
          </a:p>
          <a:p>
            <a:pPr algn="just">
              <a:buFont typeface="Wingdings" panose="05000000000000000000" pitchFamily="2" charset="2"/>
              <a:buChar char="§"/>
            </a:pPr>
            <a:endParaRPr lang="ro-RO" dirty="0">
              <a:solidFill>
                <a:schemeClr val="tx2"/>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7" name="Imagine 6" descr="dataTypesJava.png"/>
          <p:cNvPicPr>
            <a:picLocks noChangeAspect="1"/>
          </p:cNvPicPr>
          <p:nvPr/>
        </p:nvPicPr>
        <p:blipFill>
          <a:blip r:embed="rId3" cstate="print"/>
          <a:stretch>
            <a:fillRect/>
          </a:stretch>
        </p:blipFill>
        <p:spPr>
          <a:xfrm>
            <a:off x="1979612" y="2209800"/>
            <a:ext cx="9325601" cy="4343400"/>
          </a:xfrm>
          <a:prstGeom prst="rect">
            <a:avLst/>
          </a:prstGeom>
        </p:spPr>
      </p:pic>
    </p:spTree>
    <p:extLst>
      <p:ext uri="{BB962C8B-B14F-4D97-AF65-F5344CB8AC3E}">
        <p14:creationId xmlns:p14="http://schemas.microsoft.com/office/powerpoint/2010/main" val="2807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a:solidFill>
                  <a:srgbClr val="000099"/>
                </a:solidFill>
                <a:latin typeface="Calibri" pitchFamily="34" charset="0"/>
              </a:rPr>
              <a:t>Clase</a:t>
            </a:r>
            <a:r>
              <a:rPr lang="en-US" b="1" dirty="0">
                <a:solidFill>
                  <a:srgbClr val="000099"/>
                </a:solidFill>
                <a:latin typeface="Calibri" pitchFamily="34" charset="0"/>
              </a:rPr>
              <a:t> </a:t>
            </a:r>
            <a:r>
              <a:rPr lang="ro-RO" b="1" dirty="0">
                <a:solidFill>
                  <a:srgbClr val="000099"/>
                </a:solidFill>
                <a:latin typeface="Calibri" pitchFamily="34" charset="0"/>
              </a:rPr>
              <a:t>înfășurătoare</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10" name="Nomogramă 9"/>
          <p:cNvGraphicFramePr/>
          <p:nvPr/>
        </p:nvGraphicFramePr>
        <p:xfrm>
          <a:off x="1598613" y="1212144"/>
          <a:ext cx="9982199"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ro-RO" b="1" dirty="0">
                <a:solidFill>
                  <a:srgbClr val="000099"/>
                </a:solidFill>
                <a:latin typeface="Calibri" pitchFamily="34" charset="0"/>
              </a:rPr>
              <a:t>Conținut tematic</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598612" y="990600"/>
            <a:ext cx="9782801" cy="5486400"/>
          </a:xfrm>
        </p:spPr>
        <p:txBody>
          <a:bodyPr>
            <a:noAutofit/>
          </a:bodyPr>
          <a:lstStyle/>
          <a:p>
            <a:pPr>
              <a:lnSpc>
                <a:spcPct val="100000"/>
              </a:lnSpc>
              <a:spcBef>
                <a:spcPts val="600"/>
              </a:spcBef>
            </a:pPr>
            <a:r>
              <a:rPr lang="ro-RO" sz="2000" b="1" dirty="0" err="1">
                <a:solidFill>
                  <a:schemeClr val="tx2"/>
                </a:solidFill>
                <a:latin typeface="Calibri" pitchFamily="34" charset="0"/>
              </a:rPr>
              <a:t>Intro</a:t>
            </a:r>
            <a:r>
              <a:rPr lang="en-US" sz="2000" b="1" dirty="0" err="1">
                <a:solidFill>
                  <a:schemeClr val="tx2"/>
                </a:solidFill>
                <a:latin typeface="Calibri" pitchFamily="34" charset="0"/>
              </a:rPr>
              <a:t>ducere</a:t>
            </a:r>
            <a:r>
              <a:rPr lang="en-US" sz="2000" b="1" dirty="0">
                <a:solidFill>
                  <a:schemeClr val="tx2"/>
                </a:solidFill>
                <a:latin typeface="Calibri" pitchFamily="34" charset="0"/>
              </a:rPr>
              <a:t> </a:t>
            </a:r>
            <a:r>
              <a:rPr lang="ro-RO" sz="2000" b="1" dirty="0">
                <a:solidFill>
                  <a:schemeClr val="tx2"/>
                </a:solidFill>
                <a:latin typeface="Calibri" pitchFamily="34" charset="0"/>
              </a:rPr>
              <a:t>în limbajul Java</a:t>
            </a:r>
          </a:p>
          <a:p>
            <a:pPr>
              <a:lnSpc>
                <a:spcPct val="100000"/>
              </a:lnSpc>
              <a:spcBef>
                <a:spcPts val="600"/>
              </a:spcBef>
            </a:pPr>
            <a:r>
              <a:rPr lang="ro-RO" sz="2000" b="1" dirty="0">
                <a:solidFill>
                  <a:schemeClr val="tx2"/>
                </a:solidFill>
                <a:latin typeface="Calibri" pitchFamily="34" charset="0"/>
              </a:rPr>
              <a:t>Clase și obiecte. Extinderea claselor. Polimorfism</a:t>
            </a:r>
          </a:p>
          <a:p>
            <a:pPr>
              <a:lnSpc>
                <a:spcPct val="100000"/>
              </a:lnSpc>
              <a:spcBef>
                <a:spcPts val="600"/>
              </a:spcBef>
            </a:pPr>
            <a:r>
              <a:rPr lang="ro-RO" sz="2000" b="1" dirty="0">
                <a:solidFill>
                  <a:schemeClr val="tx2"/>
                </a:solidFill>
                <a:latin typeface="Calibri" pitchFamily="34" charset="0"/>
              </a:rPr>
              <a:t>Tablouri. Șiruri de caractere</a:t>
            </a:r>
          </a:p>
          <a:p>
            <a:pPr>
              <a:lnSpc>
                <a:spcPct val="100000"/>
              </a:lnSpc>
              <a:spcBef>
                <a:spcPts val="600"/>
              </a:spcBef>
            </a:pPr>
            <a:r>
              <a:rPr lang="ro-RO" sz="2000" b="1" dirty="0">
                <a:solidFill>
                  <a:schemeClr val="tx2"/>
                </a:solidFill>
                <a:latin typeface="Calibri" pitchFamily="34" charset="0"/>
              </a:rPr>
              <a:t>Clase abstracte. Interfețe</a:t>
            </a:r>
          </a:p>
          <a:p>
            <a:pPr>
              <a:lnSpc>
                <a:spcPct val="100000"/>
              </a:lnSpc>
              <a:spcBef>
                <a:spcPts val="600"/>
              </a:spcBef>
            </a:pPr>
            <a:r>
              <a:rPr lang="ro-RO" sz="2000" b="1" dirty="0">
                <a:solidFill>
                  <a:schemeClr val="tx2"/>
                </a:solidFill>
                <a:latin typeface="Calibri" pitchFamily="34" charset="0"/>
              </a:rPr>
              <a:t>Excepții</a:t>
            </a:r>
          </a:p>
          <a:p>
            <a:pPr>
              <a:lnSpc>
                <a:spcPct val="100000"/>
              </a:lnSpc>
              <a:spcBef>
                <a:spcPts val="600"/>
              </a:spcBef>
            </a:pPr>
            <a:r>
              <a:rPr lang="ro-RO" sz="2000" b="1" dirty="0">
                <a:solidFill>
                  <a:schemeClr val="tx2"/>
                </a:solidFill>
                <a:latin typeface="Calibri" pitchFamily="34" charset="0"/>
              </a:rPr>
              <a:t>Fluxuri de intrare/ieșire</a:t>
            </a:r>
          </a:p>
          <a:p>
            <a:pPr>
              <a:lnSpc>
                <a:spcPct val="100000"/>
              </a:lnSpc>
              <a:spcBef>
                <a:spcPts val="600"/>
              </a:spcBef>
            </a:pPr>
            <a:r>
              <a:rPr lang="ro-RO" sz="2000" b="1" dirty="0">
                <a:solidFill>
                  <a:schemeClr val="tx2"/>
                </a:solidFill>
                <a:latin typeface="Calibri" pitchFamily="34" charset="0"/>
              </a:rPr>
              <a:t>Colecții de date</a:t>
            </a:r>
          </a:p>
          <a:p>
            <a:pPr>
              <a:lnSpc>
                <a:spcPct val="100000"/>
              </a:lnSpc>
              <a:spcBef>
                <a:spcPts val="600"/>
              </a:spcBef>
            </a:pPr>
            <a:r>
              <a:rPr lang="ro-RO" sz="2000" b="1" dirty="0">
                <a:solidFill>
                  <a:schemeClr val="tx2"/>
                </a:solidFill>
                <a:latin typeface="Calibri" pitchFamily="34" charset="0"/>
              </a:rPr>
              <a:t>Lambda expresii</a:t>
            </a:r>
          </a:p>
          <a:p>
            <a:pPr>
              <a:lnSpc>
                <a:spcPct val="100000"/>
              </a:lnSpc>
              <a:spcBef>
                <a:spcPts val="600"/>
              </a:spcBef>
            </a:pPr>
            <a:r>
              <a:rPr lang="ro-RO" sz="2000" b="1" dirty="0">
                <a:solidFill>
                  <a:schemeClr val="tx2"/>
                </a:solidFill>
                <a:latin typeface="Calibri" pitchFamily="34" charset="0"/>
              </a:rPr>
              <a:t>Fire de executare</a:t>
            </a:r>
          </a:p>
          <a:p>
            <a:pPr>
              <a:lnSpc>
                <a:spcPct val="100000"/>
              </a:lnSpc>
              <a:spcBef>
                <a:spcPts val="600"/>
              </a:spcBef>
            </a:pPr>
            <a:r>
              <a:rPr lang="ro-RO" sz="2000" b="1" dirty="0" err="1">
                <a:solidFill>
                  <a:schemeClr val="tx2"/>
                </a:solidFill>
                <a:latin typeface="Calibri" pitchFamily="34" charset="0"/>
              </a:rPr>
              <a:t>Socket-uri</a:t>
            </a:r>
            <a:endParaRPr lang="ro-RO" sz="2000" b="1" dirty="0">
              <a:solidFill>
                <a:schemeClr val="tx2"/>
              </a:solidFill>
              <a:latin typeface="Calibri" pitchFamily="34" charset="0"/>
            </a:endParaRPr>
          </a:p>
          <a:p>
            <a:pPr>
              <a:lnSpc>
                <a:spcPct val="100000"/>
              </a:lnSpc>
              <a:spcBef>
                <a:spcPts val="600"/>
              </a:spcBef>
            </a:pPr>
            <a:r>
              <a:rPr lang="ro-RO" sz="2000" b="1" dirty="0">
                <a:solidFill>
                  <a:schemeClr val="tx2"/>
                </a:solidFill>
                <a:latin typeface="Calibri" pitchFamily="34" charset="0"/>
              </a:rPr>
              <a:t>Interfețe grafice</a:t>
            </a:r>
          </a:p>
          <a:p>
            <a:pPr>
              <a:lnSpc>
                <a:spcPct val="100000"/>
              </a:lnSpc>
              <a:spcBef>
                <a:spcPts val="600"/>
              </a:spcBef>
            </a:pPr>
            <a:r>
              <a:rPr lang="ro-RO" sz="2000" b="1" dirty="0">
                <a:solidFill>
                  <a:schemeClr val="tx2"/>
                </a:solidFill>
                <a:latin typeface="Calibri" pitchFamily="34" charset="0"/>
              </a:rPr>
              <a:t>Lucrul cu baze de date</a:t>
            </a:r>
          </a:p>
          <a:p>
            <a:pPr>
              <a:lnSpc>
                <a:spcPct val="100000"/>
              </a:lnSpc>
              <a:spcBef>
                <a:spcPts val="600"/>
              </a:spcBef>
            </a:pPr>
            <a:r>
              <a:rPr lang="ro-RO" sz="2000" b="1" dirty="0" err="1">
                <a:solidFill>
                  <a:schemeClr val="tx2"/>
                </a:solidFill>
                <a:latin typeface="Calibri" pitchFamily="34" charset="0"/>
              </a:rPr>
              <a:t>Servlet-uri</a:t>
            </a:r>
            <a:r>
              <a:rPr lang="ro-RO" sz="2000" b="1" dirty="0">
                <a:solidFill>
                  <a:schemeClr val="tx2"/>
                </a:solidFill>
                <a:latin typeface="Calibri" pitchFamily="34" charset="0"/>
              </a:rPr>
              <a:t>. Java Server </a:t>
            </a:r>
            <a:r>
              <a:rPr lang="ro-RO" sz="2000" b="1" dirty="0" err="1">
                <a:solidFill>
                  <a:schemeClr val="tx2"/>
                </a:solidFill>
                <a:latin typeface="Calibri" pitchFamily="34" charset="0"/>
              </a:rPr>
              <a:t>Pages</a:t>
            </a:r>
            <a:r>
              <a:rPr lang="ro-RO" sz="2000" b="1" dirty="0">
                <a:solidFill>
                  <a:schemeClr val="tx2"/>
                </a:solidFill>
                <a:latin typeface="Calibri" pitchFamily="34" charset="0"/>
              </a:rPr>
              <a:t> (JSP)</a:t>
            </a:r>
          </a:p>
          <a:p>
            <a:pPr>
              <a:lnSpc>
                <a:spcPct val="100000"/>
              </a:lnSpc>
              <a:spcBef>
                <a:spcPts val="600"/>
              </a:spcBef>
            </a:pPr>
            <a:r>
              <a:rPr lang="ro-RO" sz="2000" b="1" dirty="0" err="1">
                <a:solidFill>
                  <a:schemeClr val="tx2"/>
                </a:solidFill>
                <a:latin typeface="Calibri" pitchFamily="34" charset="0"/>
              </a:rPr>
              <a:t>RESTful</a:t>
            </a:r>
            <a:r>
              <a:rPr lang="ro-RO" sz="2000" b="1" dirty="0">
                <a:solidFill>
                  <a:schemeClr val="tx2"/>
                </a:solidFill>
                <a:latin typeface="Calibri" pitchFamily="34" charset="0"/>
              </a:rPr>
              <a:t> Web Services</a:t>
            </a:r>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43435"/>
            <a:ext cx="9782801" cy="847165"/>
          </a:xfrm>
        </p:spPr>
        <p:txBody>
          <a:bodyPr>
            <a:normAutofit/>
          </a:bodyPr>
          <a:lstStyle/>
          <a:p>
            <a:pPr algn="r"/>
            <a:r>
              <a:rPr lang="ro-RO" b="1" dirty="0" err="1">
                <a:solidFill>
                  <a:srgbClr val="000099"/>
                </a:solidFill>
                <a:latin typeface="Calibri" pitchFamily="34" charset="0"/>
              </a:rPr>
              <a:t>Autoboxing</a:t>
            </a:r>
            <a:r>
              <a:rPr lang="ro-RO" b="1" dirty="0">
                <a:solidFill>
                  <a:srgbClr val="000099"/>
                </a:solidFill>
                <a:latin typeface="Calibri" pitchFamily="34" charset="0"/>
              </a:rPr>
              <a:t>/</a:t>
            </a:r>
            <a:r>
              <a:rPr lang="ro-RO" b="1" dirty="0" err="1">
                <a:solidFill>
                  <a:srgbClr val="000099"/>
                </a:solidFill>
                <a:latin typeface="Calibri" pitchFamily="34" charset="0"/>
              </a:rPr>
              <a:t>unboxing</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9" name="Imagine 8" descr="boxing.png"/>
          <p:cNvPicPr>
            <a:picLocks noChangeAspect="1"/>
          </p:cNvPicPr>
          <p:nvPr/>
        </p:nvPicPr>
        <p:blipFill>
          <a:blip r:embed="rId3" cstate="print"/>
          <a:stretch>
            <a:fillRect/>
          </a:stretch>
        </p:blipFill>
        <p:spPr>
          <a:xfrm>
            <a:off x="1446212" y="1600201"/>
            <a:ext cx="3962400" cy="4060102"/>
          </a:xfrm>
          <a:prstGeom prst="rect">
            <a:avLst/>
          </a:prstGeom>
        </p:spPr>
      </p:pic>
      <p:pic>
        <p:nvPicPr>
          <p:cNvPr id="10" name="Imagine 9" descr="Autoboxing unboxing example in Java.jpg"/>
          <p:cNvPicPr>
            <a:picLocks noChangeAspect="1"/>
          </p:cNvPicPr>
          <p:nvPr/>
        </p:nvPicPr>
        <p:blipFill>
          <a:blip r:embed="rId4" cstate="print"/>
          <a:srcRect l="10715" t="26016" r="11218" b="8943"/>
          <a:stretch>
            <a:fillRect/>
          </a:stretch>
        </p:blipFill>
        <p:spPr>
          <a:xfrm>
            <a:off x="5957252" y="1953852"/>
            <a:ext cx="5699760" cy="3352800"/>
          </a:xfrm>
          <a:prstGeom prst="rect">
            <a:avLst/>
          </a:prstGeom>
        </p:spPr>
      </p:pic>
    </p:spTree>
    <p:extLst>
      <p:ext uri="{BB962C8B-B14F-4D97-AF65-F5344CB8AC3E}">
        <p14:creationId xmlns:p14="http://schemas.microsoft.com/office/powerpoint/2010/main" val="2807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ro-RO" b="1" dirty="0">
                <a:solidFill>
                  <a:srgbClr val="000099"/>
                </a:solidFill>
                <a:latin typeface="Calibri" pitchFamily="34" charset="0"/>
              </a:rPr>
              <a:t>O</a:t>
            </a:r>
            <a:r>
              <a:rPr lang="en-US" b="1" dirty="0" err="1">
                <a:solidFill>
                  <a:srgbClr val="000099"/>
                </a:solidFill>
                <a:latin typeface="Calibri" pitchFamily="34" charset="0"/>
              </a:rPr>
              <a:t>peratori</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8" name="Imagine 7" descr="operators.png"/>
          <p:cNvPicPr>
            <a:picLocks noChangeAspect="1"/>
          </p:cNvPicPr>
          <p:nvPr/>
        </p:nvPicPr>
        <p:blipFill>
          <a:blip r:embed="rId3" cstate="print"/>
          <a:stretch>
            <a:fillRect/>
          </a:stretch>
        </p:blipFill>
        <p:spPr>
          <a:xfrm>
            <a:off x="3198812" y="990600"/>
            <a:ext cx="6705600" cy="5610352"/>
          </a:xfrm>
          <a:prstGeom prst="rect">
            <a:avLst/>
          </a:prstGeom>
        </p:spPr>
      </p:pic>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a:solidFill>
                  <a:srgbClr val="000099"/>
                </a:solidFill>
                <a:latin typeface="Calibri" pitchFamily="34" charset="0"/>
              </a:rPr>
              <a:t>I</a:t>
            </a:r>
            <a:r>
              <a:rPr lang="ro-RO" b="1" dirty="0" err="1">
                <a:solidFill>
                  <a:srgbClr val="000099"/>
                </a:solidFill>
                <a:latin typeface="Calibri" pitchFamily="34" charset="0"/>
              </a:rPr>
              <a:t>nstrucțiuni</a:t>
            </a:r>
            <a:endParaRPr lang="en-US" b="1" dirty="0">
              <a:solidFill>
                <a:srgbClr val="000099"/>
              </a:solidFill>
              <a:latin typeface="Calibri" pitchFamily="34" charset="0"/>
            </a:endParaRPr>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7" name="Nomogramă 6"/>
          <p:cNvGraphicFramePr/>
          <p:nvPr/>
        </p:nvGraphicFramePr>
        <p:xfrm>
          <a:off x="1370012" y="1135944"/>
          <a:ext cx="10363200"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0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29988"/>
            <a:ext cx="9782801" cy="847165"/>
          </a:xfrm>
        </p:spPr>
        <p:txBody>
          <a:bodyPr>
            <a:normAutofit/>
          </a:bodyPr>
          <a:lstStyle/>
          <a:p>
            <a:pPr algn="r"/>
            <a:r>
              <a:rPr lang="ro-RO" b="1" dirty="0">
                <a:solidFill>
                  <a:srgbClr val="000099"/>
                </a:solidFill>
                <a:latin typeface="Calibri" pitchFamily="34" charset="0"/>
              </a:rPr>
              <a:t>Bibliografie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46212" y="1219200"/>
            <a:ext cx="10287000" cy="5486400"/>
          </a:xfrm>
        </p:spPr>
        <p:txBody>
          <a:bodyPr>
            <a:normAutofit/>
          </a:bodyPr>
          <a:lstStyle/>
          <a:p>
            <a:pPr>
              <a:lnSpc>
                <a:spcPct val="100000"/>
              </a:lnSpc>
              <a:spcBef>
                <a:spcPts val="0"/>
              </a:spcBef>
              <a:spcAft>
                <a:spcPts val="1800"/>
              </a:spcAft>
              <a:buFont typeface="Wingdings" panose="05000000000000000000" pitchFamily="2" charset="2"/>
              <a:buChar char="Ø"/>
            </a:pPr>
            <a:r>
              <a:rPr lang="en-US" sz="2200" b="1" dirty="0">
                <a:solidFill>
                  <a:schemeClr val="tx2"/>
                </a:solidFill>
                <a:latin typeface="Calibri" pitchFamily="34" charset="0"/>
              </a:rPr>
              <a:t>Joshua Bloch, </a:t>
            </a:r>
            <a:r>
              <a:rPr lang="en-US" sz="2200" b="1" i="1" dirty="0">
                <a:solidFill>
                  <a:schemeClr val="tx2"/>
                </a:solidFill>
                <a:latin typeface="Calibri" pitchFamily="34" charset="0"/>
              </a:rPr>
              <a:t>Effective Java</a:t>
            </a:r>
            <a:r>
              <a:rPr lang="en-US" sz="2200" b="1" dirty="0">
                <a:solidFill>
                  <a:schemeClr val="tx2"/>
                </a:solidFill>
                <a:latin typeface="Calibri" pitchFamily="34" charset="0"/>
              </a:rPr>
              <a:t> (3</a:t>
            </a:r>
            <a:r>
              <a:rPr lang="en-US" sz="2200" b="1" baseline="30000" dirty="0">
                <a:solidFill>
                  <a:schemeClr val="tx2"/>
                </a:solidFill>
                <a:latin typeface="Calibri" pitchFamily="34" charset="0"/>
              </a:rPr>
              <a:t>rd</a:t>
            </a:r>
            <a:r>
              <a:rPr lang="en-US" sz="2200" b="1" dirty="0">
                <a:solidFill>
                  <a:schemeClr val="tx2"/>
                </a:solidFill>
                <a:latin typeface="Calibri" pitchFamily="34" charset="0"/>
              </a:rPr>
              <a:t> edition), Addison-Wesley Professional, 2018</a:t>
            </a:r>
          </a:p>
          <a:p>
            <a:pPr>
              <a:lnSpc>
                <a:spcPct val="100000"/>
              </a:lnSpc>
              <a:spcBef>
                <a:spcPts val="0"/>
              </a:spcBef>
              <a:spcAft>
                <a:spcPts val="1800"/>
              </a:spcAft>
              <a:buFont typeface="Wingdings" panose="05000000000000000000" pitchFamily="2" charset="2"/>
              <a:buChar char="Ø"/>
            </a:pPr>
            <a:r>
              <a:rPr lang="en-US" sz="2200" b="1" dirty="0">
                <a:solidFill>
                  <a:schemeClr val="tx2"/>
                </a:solidFill>
                <a:latin typeface="Calibri" pitchFamily="34" charset="0"/>
              </a:rPr>
              <a:t>Raul Gabriel </a:t>
            </a:r>
            <a:r>
              <a:rPr lang="en-US" sz="2200" b="1" dirty="0" err="1">
                <a:solidFill>
                  <a:schemeClr val="tx2"/>
                </a:solidFill>
                <a:latin typeface="Calibri" pitchFamily="34" charset="0"/>
              </a:rPr>
              <a:t>Urma</a:t>
            </a:r>
            <a:r>
              <a:rPr lang="en-US" sz="2200" b="1" dirty="0">
                <a:solidFill>
                  <a:schemeClr val="tx2"/>
                </a:solidFill>
                <a:latin typeface="Calibri" pitchFamily="34" charset="0"/>
              </a:rPr>
              <a:t>, </a:t>
            </a:r>
            <a:r>
              <a:rPr lang="en-US" sz="2200" b="1" i="1" dirty="0">
                <a:solidFill>
                  <a:schemeClr val="tx2"/>
                </a:solidFill>
                <a:latin typeface="Calibri" pitchFamily="34" charset="0"/>
              </a:rPr>
              <a:t>Modern</a:t>
            </a:r>
            <a:r>
              <a:rPr lang="en-US" sz="2200" b="1" dirty="0">
                <a:solidFill>
                  <a:schemeClr val="tx2"/>
                </a:solidFill>
                <a:latin typeface="Calibri" pitchFamily="34" charset="0"/>
              </a:rPr>
              <a:t> </a:t>
            </a:r>
            <a:r>
              <a:rPr lang="en-US" sz="2200" b="1" i="1" dirty="0">
                <a:solidFill>
                  <a:schemeClr val="tx2"/>
                </a:solidFill>
                <a:latin typeface="Calibri" pitchFamily="34" charset="0"/>
              </a:rPr>
              <a:t>Java in action</a:t>
            </a:r>
            <a:r>
              <a:rPr lang="en-US" sz="2200" b="1" dirty="0">
                <a:solidFill>
                  <a:schemeClr val="tx2"/>
                </a:solidFill>
                <a:latin typeface="Calibri" pitchFamily="34" charset="0"/>
              </a:rPr>
              <a:t>, 2018</a:t>
            </a:r>
          </a:p>
          <a:p>
            <a:pPr>
              <a:lnSpc>
                <a:spcPct val="100000"/>
              </a:lnSpc>
              <a:spcBef>
                <a:spcPts val="0"/>
              </a:spcBef>
              <a:spcAft>
                <a:spcPts val="1800"/>
              </a:spcAft>
              <a:buFont typeface="Wingdings" panose="05000000000000000000" pitchFamily="2" charset="2"/>
              <a:buChar char="Ø"/>
            </a:pPr>
            <a:r>
              <a:rPr lang="en-US" sz="2200" b="1" dirty="0">
                <a:solidFill>
                  <a:schemeClr val="tx2"/>
                </a:solidFill>
                <a:latin typeface="Calibri" pitchFamily="34" charset="0"/>
              </a:rPr>
              <a:t>Raul Gabriel </a:t>
            </a:r>
            <a:r>
              <a:rPr lang="en-US" sz="2200" b="1" dirty="0" err="1">
                <a:solidFill>
                  <a:schemeClr val="tx2"/>
                </a:solidFill>
                <a:latin typeface="Calibri" pitchFamily="34" charset="0"/>
              </a:rPr>
              <a:t>Urma</a:t>
            </a:r>
            <a:r>
              <a:rPr lang="en-US" sz="2200" b="1" dirty="0">
                <a:solidFill>
                  <a:schemeClr val="tx2"/>
                </a:solidFill>
                <a:latin typeface="Calibri" pitchFamily="34" charset="0"/>
              </a:rPr>
              <a:t>, </a:t>
            </a:r>
            <a:r>
              <a:rPr lang="en-US" sz="2200" b="1" i="1" dirty="0">
                <a:solidFill>
                  <a:schemeClr val="tx2"/>
                </a:solidFill>
                <a:latin typeface="Calibri" pitchFamily="34" charset="0"/>
              </a:rPr>
              <a:t>Java 8 in action</a:t>
            </a:r>
            <a:r>
              <a:rPr lang="en-US" sz="2200" b="1" dirty="0">
                <a:solidFill>
                  <a:schemeClr val="tx2"/>
                </a:solidFill>
                <a:latin typeface="Calibri" pitchFamily="34" charset="0"/>
              </a:rPr>
              <a:t>, 2014</a:t>
            </a:r>
          </a:p>
          <a:p>
            <a:pPr>
              <a:lnSpc>
                <a:spcPct val="100000"/>
              </a:lnSpc>
              <a:spcBef>
                <a:spcPts val="0"/>
              </a:spcBef>
              <a:spcAft>
                <a:spcPts val="1800"/>
              </a:spcAft>
              <a:buFont typeface="Wingdings" panose="05000000000000000000" pitchFamily="2" charset="2"/>
              <a:buChar char="Ø"/>
            </a:pPr>
            <a:r>
              <a:rPr lang="en-US" sz="2200" b="1" dirty="0">
                <a:solidFill>
                  <a:schemeClr val="tx2"/>
                </a:solidFill>
                <a:latin typeface="Calibri" pitchFamily="34" charset="0"/>
              </a:rPr>
              <a:t>Bruce </a:t>
            </a:r>
            <a:r>
              <a:rPr lang="en-US" sz="2200" b="1" dirty="0" err="1">
                <a:solidFill>
                  <a:schemeClr val="tx2"/>
                </a:solidFill>
                <a:latin typeface="Calibri" pitchFamily="34" charset="0"/>
              </a:rPr>
              <a:t>Eckel</a:t>
            </a:r>
            <a:r>
              <a:rPr lang="ro-RO" sz="2200" b="1" dirty="0">
                <a:solidFill>
                  <a:schemeClr val="tx2"/>
                </a:solidFill>
                <a:latin typeface="Calibri" pitchFamily="34" charset="0"/>
              </a:rPr>
              <a:t>, </a:t>
            </a:r>
            <a:r>
              <a:rPr lang="ro-RO" sz="2200" b="1" i="1" dirty="0">
                <a:solidFill>
                  <a:schemeClr val="tx2"/>
                </a:solidFill>
                <a:latin typeface="Calibri" pitchFamily="34" charset="0"/>
              </a:rPr>
              <a:t>T</a:t>
            </a:r>
            <a:r>
              <a:rPr lang="en-US" sz="2200" b="1" i="1" dirty="0" err="1">
                <a:solidFill>
                  <a:schemeClr val="tx2"/>
                </a:solidFill>
                <a:latin typeface="Calibri" pitchFamily="34" charset="0"/>
              </a:rPr>
              <a:t>hinking</a:t>
            </a:r>
            <a:r>
              <a:rPr lang="en-US" sz="2200" b="1" i="1" dirty="0">
                <a:solidFill>
                  <a:schemeClr val="tx2"/>
                </a:solidFill>
                <a:latin typeface="Calibri" pitchFamily="34" charset="0"/>
              </a:rPr>
              <a:t> in Java</a:t>
            </a:r>
            <a:r>
              <a:rPr lang="en-US" sz="2200" b="1" dirty="0">
                <a:solidFill>
                  <a:schemeClr val="tx2"/>
                </a:solidFill>
                <a:latin typeface="Calibri" pitchFamily="34" charset="0"/>
              </a:rPr>
              <a:t>, 2012</a:t>
            </a:r>
          </a:p>
          <a:p>
            <a:pPr>
              <a:lnSpc>
                <a:spcPct val="100000"/>
              </a:lnSpc>
              <a:spcBef>
                <a:spcPts val="0"/>
              </a:spcBef>
              <a:spcAft>
                <a:spcPts val="1800"/>
              </a:spcAft>
              <a:buFont typeface="Wingdings" panose="05000000000000000000" pitchFamily="2" charset="2"/>
              <a:buChar char="Ø"/>
            </a:pPr>
            <a:r>
              <a:rPr lang="en-US" sz="2200" b="1" dirty="0">
                <a:solidFill>
                  <a:schemeClr val="tx2"/>
                </a:solidFill>
                <a:latin typeface="Calibri" pitchFamily="34" charset="0"/>
              </a:rPr>
              <a:t> </a:t>
            </a:r>
            <a:r>
              <a:rPr lang="ro-RO" sz="2200" b="1" dirty="0">
                <a:solidFill>
                  <a:schemeClr val="tx2"/>
                </a:solidFill>
                <a:latin typeface="Calibri" pitchFamily="34" charset="0"/>
              </a:rPr>
              <a:t>Ștefan</a:t>
            </a:r>
            <a:r>
              <a:rPr lang="en-US" sz="2200" b="1" dirty="0">
                <a:solidFill>
                  <a:schemeClr val="tx2"/>
                </a:solidFill>
                <a:latin typeface="Calibri" pitchFamily="34" charset="0"/>
              </a:rPr>
              <a:t> </a:t>
            </a:r>
            <a:r>
              <a:rPr lang="en-US" sz="2200" b="1" dirty="0" err="1">
                <a:solidFill>
                  <a:schemeClr val="tx2"/>
                </a:solidFill>
                <a:latin typeface="Calibri" pitchFamily="34" charset="0"/>
              </a:rPr>
              <a:t>Tanas</a:t>
            </a:r>
            <a:r>
              <a:rPr lang="ro-RO" sz="2200" b="1" dirty="0">
                <a:solidFill>
                  <a:schemeClr val="tx2"/>
                </a:solidFill>
                <a:latin typeface="Calibri" pitchFamily="34" charset="0"/>
              </a:rPr>
              <a:t>ă</a:t>
            </a:r>
            <a:r>
              <a:rPr lang="en-US" sz="2200" b="1" dirty="0">
                <a:solidFill>
                  <a:schemeClr val="tx2"/>
                </a:solidFill>
                <a:latin typeface="Calibri" pitchFamily="34" charset="0"/>
              </a:rPr>
              <a:t>, C</a:t>
            </a:r>
            <a:r>
              <a:rPr lang="ro-RO" sz="2200" b="1" dirty="0" err="1">
                <a:solidFill>
                  <a:schemeClr val="tx2"/>
                </a:solidFill>
                <a:latin typeface="Calibri" pitchFamily="34" charset="0"/>
              </a:rPr>
              <a:t>ristian</a:t>
            </a:r>
            <a:r>
              <a:rPr lang="en-US" sz="2200" b="1" dirty="0">
                <a:solidFill>
                  <a:schemeClr val="tx2"/>
                </a:solidFill>
                <a:latin typeface="Calibri" pitchFamily="34" charset="0"/>
              </a:rPr>
              <a:t> </a:t>
            </a:r>
            <a:r>
              <a:rPr lang="en-US" sz="2200" b="1" dirty="0" err="1">
                <a:solidFill>
                  <a:schemeClr val="tx2"/>
                </a:solidFill>
                <a:latin typeface="Calibri" pitchFamily="34" charset="0"/>
              </a:rPr>
              <a:t>Olaru</a:t>
            </a:r>
            <a:r>
              <a:rPr lang="en-US" sz="2200" b="1" dirty="0">
                <a:solidFill>
                  <a:schemeClr val="tx2"/>
                </a:solidFill>
                <a:latin typeface="Calibri" pitchFamily="34" charset="0"/>
              </a:rPr>
              <a:t>, </a:t>
            </a:r>
            <a:r>
              <a:rPr lang="ro-RO" sz="2200" b="1" dirty="0">
                <a:solidFill>
                  <a:schemeClr val="tx2"/>
                </a:solidFill>
                <a:latin typeface="Calibri" pitchFamily="34" charset="0"/>
              </a:rPr>
              <a:t>Ș</a:t>
            </a:r>
            <a:r>
              <a:rPr lang="en-US" sz="2200" b="1" dirty="0" err="1">
                <a:solidFill>
                  <a:schemeClr val="tx2"/>
                </a:solidFill>
                <a:latin typeface="Calibri" pitchFamily="34" charset="0"/>
              </a:rPr>
              <a:t>tefan</a:t>
            </a:r>
            <a:r>
              <a:rPr lang="en-US" sz="2200" b="1" dirty="0">
                <a:solidFill>
                  <a:schemeClr val="tx2"/>
                </a:solidFill>
                <a:latin typeface="Calibri" pitchFamily="34" charset="0"/>
              </a:rPr>
              <a:t> Andrei</a:t>
            </a:r>
            <a:r>
              <a:rPr lang="ro-RO" sz="2200" b="1" dirty="0">
                <a:solidFill>
                  <a:schemeClr val="tx2"/>
                </a:solidFill>
                <a:latin typeface="Calibri" pitchFamily="34" charset="0"/>
              </a:rPr>
              <a:t>, </a:t>
            </a:r>
            <a:r>
              <a:rPr lang="ro-RO" sz="2200" b="1" i="1" dirty="0">
                <a:solidFill>
                  <a:schemeClr val="tx2"/>
                </a:solidFill>
                <a:latin typeface="Calibri" pitchFamily="34" charset="0"/>
              </a:rPr>
              <a:t>Java de la 0 la expert, Ed. Polirom</a:t>
            </a:r>
            <a:r>
              <a:rPr lang="ro-RO" sz="2200" b="1" dirty="0">
                <a:solidFill>
                  <a:schemeClr val="tx2"/>
                </a:solidFill>
                <a:latin typeface="Calibri" pitchFamily="34" charset="0"/>
              </a:rPr>
              <a:t>, 2011</a:t>
            </a:r>
            <a:endParaRPr lang="en-US" sz="2200" b="1" dirty="0">
              <a:solidFill>
                <a:schemeClr val="tx2"/>
              </a:solidFill>
              <a:latin typeface="Calibri" pitchFamily="34" charset="0"/>
            </a:endParaRPr>
          </a:p>
          <a:p>
            <a:pPr algn="just">
              <a:lnSpc>
                <a:spcPct val="100000"/>
              </a:lnSpc>
              <a:spcBef>
                <a:spcPts val="0"/>
              </a:spcBef>
              <a:spcAft>
                <a:spcPts val="1800"/>
              </a:spcAft>
              <a:buFont typeface="Wingdings" panose="05000000000000000000" pitchFamily="2" charset="2"/>
              <a:buChar char="Ø"/>
            </a:pPr>
            <a:endParaRPr lang="ro-RO" sz="2200" b="1" dirty="0">
              <a:solidFill>
                <a:schemeClr val="tx2"/>
              </a:solidFill>
              <a:latin typeface="Calibri" pitchFamily="34" charset="0"/>
            </a:endParaRPr>
          </a:p>
          <a:p>
            <a:pPr algn="just">
              <a:lnSpc>
                <a:spcPct val="100000"/>
              </a:lnSpc>
              <a:spcBef>
                <a:spcPts val="0"/>
              </a:spcBef>
              <a:spcAft>
                <a:spcPts val="1800"/>
              </a:spcAft>
              <a:buFont typeface="Wingdings" panose="05000000000000000000" pitchFamily="2" charset="2"/>
              <a:buChar char="Ø"/>
            </a:pPr>
            <a:r>
              <a:rPr lang="en-US" sz="2200" b="1" dirty="0" err="1">
                <a:solidFill>
                  <a:schemeClr val="tx2"/>
                </a:solidFill>
                <a:latin typeface="Calibri" pitchFamily="34" charset="0"/>
              </a:rPr>
              <a:t>Tutoriale</a:t>
            </a:r>
            <a:r>
              <a:rPr lang="en-US" sz="2200" b="1" dirty="0">
                <a:solidFill>
                  <a:schemeClr val="tx2"/>
                </a:solidFill>
                <a:latin typeface="Calibri" pitchFamily="34" charset="0"/>
              </a:rPr>
              <a:t>: </a:t>
            </a:r>
          </a:p>
          <a:p>
            <a:pPr marL="228600" lvl="1" indent="0" algn="just">
              <a:lnSpc>
                <a:spcPct val="100000"/>
              </a:lnSpc>
              <a:spcBef>
                <a:spcPts val="0"/>
              </a:spcBef>
              <a:spcAft>
                <a:spcPts val="1200"/>
              </a:spcAft>
              <a:buFont typeface="Arial" pitchFamily="34" charset="0"/>
              <a:buChar char="•"/>
            </a:pPr>
            <a:r>
              <a:rPr lang="en-US" dirty="0">
                <a:solidFill>
                  <a:srgbClr val="000099"/>
                </a:solidFill>
                <a:latin typeface="Calibri" panose="020F0502020204030204" pitchFamily="34" charset="0"/>
              </a:rPr>
              <a:t>https://docs.oracle.com/javase/tutorial/index.html</a:t>
            </a:r>
          </a:p>
          <a:p>
            <a:pPr marL="228600" lvl="1" indent="0" algn="just">
              <a:lnSpc>
                <a:spcPct val="100000"/>
              </a:lnSpc>
              <a:spcBef>
                <a:spcPts val="0"/>
              </a:spcBef>
              <a:spcAft>
                <a:spcPts val="1200"/>
              </a:spcAft>
              <a:buFont typeface="Arial" pitchFamily="34" charset="0"/>
              <a:buChar char="•"/>
            </a:pPr>
            <a:r>
              <a:rPr lang="ro-RO" dirty="0">
                <a:solidFill>
                  <a:srgbClr val="000099"/>
                </a:solidFill>
                <a:latin typeface="Calibri" panose="020F0502020204030204" pitchFamily="34" charset="0"/>
              </a:rPr>
              <a:t>http://www.tutorialspoint.com/java/</a:t>
            </a:r>
            <a:endParaRPr lang="ro-RO" dirty="0"/>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15113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7212" y="129988"/>
            <a:ext cx="9782801" cy="847165"/>
          </a:xfrm>
        </p:spPr>
        <p:txBody>
          <a:bodyPr>
            <a:normAutofit/>
          </a:bodyPr>
          <a:lstStyle/>
          <a:p>
            <a:pPr algn="r"/>
            <a:r>
              <a:rPr lang="ro-RO" b="1" dirty="0">
                <a:solidFill>
                  <a:srgbClr val="000099"/>
                </a:solidFill>
                <a:latin typeface="Calibri" pitchFamily="34" charset="0"/>
              </a:rPr>
              <a:t>Examinare</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598612" y="1447800"/>
            <a:ext cx="9782801" cy="3276600"/>
          </a:xfrm>
        </p:spPr>
        <p:txBody>
          <a:bodyPr>
            <a:normAutofit/>
          </a:bodyPr>
          <a:lstStyle/>
          <a:p>
            <a:pPr>
              <a:buFont typeface="Arial" pitchFamily="34" charset="0"/>
              <a:buChar char="•"/>
            </a:pPr>
            <a:r>
              <a:rPr lang="en-US" b="1" dirty="0">
                <a:solidFill>
                  <a:srgbClr val="FF0000"/>
                </a:solidFill>
                <a:latin typeface="Calibri" pitchFamily="34" charset="0"/>
              </a:rPr>
              <a:t>4</a:t>
            </a:r>
            <a:r>
              <a:rPr lang="ro-RO" b="1" dirty="0">
                <a:solidFill>
                  <a:srgbClr val="FF0000"/>
                </a:solidFill>
                <a:latin typeface="Calibri" pitchFamily="34" charset="0"/>
              </a:rPr>
              <a:t>0%</a:t>
            </a:r>
            <a:r>
              <a:rPr lang="en-US" b="1" dirty="0">
                <a:solidFill>
                  <a:srgbClr val="FF0000"/>
                </a:solidFill>
                <a:latin typeface="Calibri" pitchFamily="34" charset="0"/>
              </a:rPr>
              <a:t>   </a:t>
            </a:r>
            <a:r>
              <a:rPr lang="en-US" b="1" dirty="0">
                <a:solidFill>
                  <a:srgbClr val="FF0000"/>
                </a:solidFill>
                <a:latin typeface="Calibri" pitchFamily="34" charset="0"/>
                <a:sym typeface="Symbol"/>
              </a:rPr>
              <a:t>   </a:t>
            </a:r>
            <a:r>
              <a:rPr lang="ro-RO" b="1" dirty="0">
                <a:solidFill>
                  <a:srgbClr val="FF0000"/>
                </a:solidFill>
                <a:latin typeface="Calibri" pitchFamily="34" charset="0"/>
              </a:rPr>
              <a:t>Laborator</a:t>
            </a:r>
            <a:r>
              <a:rPr lang="en-US" b="1" dirty="0">
                <a:solidFill>
                  <a:srgbClr val="FF0000"/>
                </a:solidFill>
                <a:latin typeface="Calibri" pitchFamily="34" charset="0"/>
              </a:rPr>
              <a:t> + </a:t>
            </a:r>
            <a:r>
              <a:rPr lang="en-US" b="1" dirty="0" err="1">
                <a:solidFill>
                  <a:srgbClr val="FF0000"/>
                </a:solidFill>
                <a:latin typeface="Calibri" pitchFamily="34" charset="0"/>
              </a:rPr>
              <a:t>Proiect</a:t>
            </a:r>
            <a:endParaRPr lang="en-US" b="1" dirty="0">
              <a:solidFill>
                <a:srgbClr val="FF0000"/>
              </a:solidFill>
              <a:latin typeface="Calibri" pitchFamily="34" charset="0"/>
            </a:endParaRPr>
          </a:p>
          <a:p>
            <a:pPr>
              <a:buFont typeface="Arial" pitchFamily="34" charset="0"/>
              <a:buChar char="•"/>
            </a:pPr>
            <a:endParaRPr lang="en-US" b="1" dirty="0">
              <a:solidFill>
                <a:srgbClr val="FF0000"/>
              </a:solidFill>
              <a:latin typeface="Calibri" pitchFamily="34" charset="0"/>
            </a:endParaRPr>
          </a:p>
          <a:p>
            <a:pPr marL="0" indent="0">
              <a:buNone/>
            </a:pPr>
            <a:endParaRPr lang="ro-RO" b="1" dirty="0">
              <a:solidFill>
                <a:srgbClr val="FF0000"/>
              </a:solidFill>
              <a:latin typeface="Calibri" pitchFamily="34" charset="0"/>
            </a:endParaRPr>
          </a:p>
          <a:p>
            <a:pPr>
              <a:buFont typeface="Arial" pitchFamily="34" charset="0"/>
              <a:buChar char="•"/>
            </a:pPr>
            <a:r>
              <a:rPr lang="en-US" b="1" dirty="0">
                <a:solidFill>
                  <a:srgbClr val="FF0000"/>
                </a:solidFill>
                <a:latin typeface="Calibri" pitchFamily="34" charset="0"/>
              </a:rPr>
              <a:t>6</a:t>
            </a:r>
            <a:r>
              <a:rPr lang="ro-RO" b="1" dirty="0">
                <a:solidFill>
                  <a:srgbClr val="FF0000"/>
                </a:solidFill>
                <a:latin typeface="Calibri" pitchFamily="34" charset="0"/>
              </a:rPr>
              <a:t>0%</a:t>
            </a:r>
            <a:r>
              <a:rPr lang="en-US" b="1" dirty="0">
                <a:solidFill>
                  <a:srgbClr val="FF0000"/>
                </a:solidFill>
                <a:latin typeface="Calibri" pitchFamily="34" charset="0"/>
              </a:rPr>
              <a:t>   </a:t>
            </a:r>
            <a:r>
              <a:rPr lang="en-US" b="1" dirty="0">
                <a:solidFill>
                  <a:srgbClr val="FF0000"/>
                </a:solidFill>
                <a:latin typeface="Calibri" pitchFamily="34" charset="0"/>
                <a:sym typeface="Symbol"/>
              </a:rPr>
              <a:t>   </a:t>
            </a:r>
            <a:r>
              <a:rPr lang="en-US" b="1" dirty="0" err="1">
                <a:solidFill>
                  <a:srgbClr val="FF0000"/>
                </a:solidFill>
                <a:latin typeface="Calibri" pitchFamily="34" charset="0"/>
                <a:sym typeface="Symbol"/>
              </a:rPr>
              <a:t>E</a:t>
            </a:r>
            <a:r>
              <a:rPr lang="en-US" b="1" dirty="0" err="1">
                <a:solidFill>
                  <a:srgbClr val="FF0000"/>
                </a:solidFill>
                <a:latin typeface="Calibri" pitchFamily="34" charset="0"/>
              </a:rPr>
              <a:t>xamen</a:t>
            </a:r>
            <a:r>
              <a:rPr lang="en-US" b="1" dirty="0">
                <a:solidFill>
                  <a:srgbClr val="FF0000"/>
                </a:solidFill>
                <a:latin typeface="Calibri" pitchFamily="34" charset="0"/>
              </a:rPr>
              <a:t> (minim nota 5)</a:t>
            </a:r>
            <a:endParaRPr lang="ro-RO" b="1" dirty="0">
              <a:solidFill>
                <a:srgbClr val="FF0000"/>
              </a:solidFill>
              <a:latin typeface="Calibri" pitchFamily="34" charset="0"/>
            </a:endParaRPr>
          </a:p>
          <a:p>
            <a:endParaRPr lang="ro-RO" dirty="0"/>
          </a:p>
          <a:p>
            <a:endParaRPr lang="ro-RO" dirty="0"/>
          </a:p>
        </p:txBody>
      </p:sp>
      <p:grpSp>
        <p:nvGrpSpPr>
          <p:cNvPr id="2"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61396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847165"/>
          </a:xfrm>
        </p:spPr>
        <p:txBody>
          <a:bodyPr>
            <a:normAutofit/>
          </a:bodyPr>
          <a:lstStyle/>
          <a:p>
            <a:pPr algn="r"/>
            <a:r>
              <a:rPr lang="ro-RO" b="1" dirty="0">
                <a:solidFill>
                  <a:srgbClr val="000099"/>
                </a:solidFill>
                <a:latin typeface="Calibri" pitchFamily="34" charset="0"/>
              </a:rPr>
              <a:t>Tematic</a:t>
            </a:r>
            <a:r>
              <a:rPr lang="en-US" b="1" dirty="0">
                <a:solidFill>
                  <a:srgbClr val="000099"/>
                </a:solidFill>
                <a:latin typeface="Calibri" pitchFamily="34" charset="0"/>
              </a:rPr>
              <a:t>a </a:t>
            </a:r>
            <a:r>
              <a:rPr lang="en-US" b="1" dirty="0" err="1">
                <a:solidFill>
                  <a:srgbClr val="000099"/>
                </a:solidFill>
                <a:latin typeface="Calibri" pitchFamily="34" charset="0"/>
              </a:rPr>
              <a:t>cursului</a:t>
            </a:r>
            <a:r>
              <a:rPr lang="en-US" b="1" dirty="0">
                <a:solidFill>
                  <a:srgbClr val="000099"/>
                </a:solidFill>
                <a:latin typeface="Calibri" pitchFamily="34" charset="0"/>
              </a:rPr>
              <a:t> 1</a:t>
            </a:r>
            <a:r>
              <a:rPr lang="ro-RO" b="1" dirty="0">
                <a:latin typeface="Calibri" pitchFamily="34" charset="0"/>
              </a:rPr>
              <a:t> </a:t>
            </a:r>
            <a:endParaRPr lang="en-US" b="1" dirty="0">
              <a:latin typeface="Calibri" pitchFamily="34" charset="0"/>
            </a:endParaRPr>
          </a:p>
        </p:txBody>
      </p:sp>
      <p:sp>
        <p:nvSpPr>
          <p:cNvPr id="14" name="Content Placeholder 13"/>
          <p:cNvSpPr>
            <a:spLocks noGrp="1"/>
          </p:cNvSpPr>
          <p:nvPr>
            <p:ph idx="1"/>
          </p:nvPr>
        </p:nvSpPr>
        <p:spPr>
          <a:xfrm>
            <a:off x="1598612" y="1143000"/>
            <a:ext cx="9782801" cy="5181600"/>
          </a:xfrm>
        </p:spPr>
        <p:txBody>
          <a:bodyPr/>
          <a:lstStyle/>
          <a:p>
            <a:r>
              <a:rPr lang="ro-RO" b="1" dirty="0">
                <a:solidFill>
                  <a:schemeClr val="tx2"/>
                </a:solidFill>
                <a:latin typeface="Calibri" pitchFamily="34" charset="0"/>
              </a:rPr>
              <a:t>Prezentarea generală a platformei Java</a:t>
            </a:r>
          </a:p>
          <a:p>
            <a:r>
              <a:rPr lang="ro-RO" b="1" dirty="0">
                <a:solidFill>
                  <a:schemeClr val="tx2"/>
                </a:solidFill>
                <a:latin typeface="Calibri" pitchFamily="34" charset="0"/>
              </a:rPr>
              <a:t>Structura unui program </a:t>
            </a:r>
          </a:p>
          <a:p>
            <a:r>
              <a:rPr lang="ro-RO" b="1" dirty="0">
                <a:solidFill>
                  <a:schemeClr val="tx2"/>
                </a:solidFill>
                <a:latin typeface="Calibri" pitchFamily="34" charset="0"/>
              </a:rPr>
              <a:t>Tipuri de date și operatori</a:t>
            </a:r>
          </a:p>
          <a:p>
            <a:r>
              <a:rPr lang="ro-RO" b="1" dirty="0">
                <a:solidFill>
                  <a:schemeClr val="tx2"/>
                </a:solidFill>
                <a:latin typeface="Calibri" pitchFamily="34" charset="0"/>
              </a:rPr>
              <a:t>Literali</a:t>
            </a:r>
          </a:p>
          <a:p>
            <a:r>
              <a:rPr lang="ro-RO" b="1" dirty="0">
                <a:solidFill>
                  <a:schemeClr val="tx2"/>
                </a:solidFill>
                <a:latin typeface="Calibri" pitchFamily="34" charset="0"/>
              </a:rPr>
              <a:t>Instrucţiuni</a:t>
            </a:r>
          </a:p>
          <a:p>
            <a:r>
              <a:rPr lang="ro-RO" b="1" dirty="0">
                <a:solidFill>
                  <a:schemeClr val="tx2"/>
                </a:solidFill>
                <a:latin typeface="Calibri" pitchFamily="34" charset="0"/>
              </a:rPr>
              <a:t>Pachete de clase</a:t>
            </a:r>
          </a:p>
          <a:p>
            <a:r>
              <a:rPr lang="ro-RO" b="1" dirty="0">
                <a:solidFill>
                  <a:schemeClr val="tx2"/>
                </a:solidFill>
                <a:latin typeface="Calibri" pitchFamily="34" charset="0"/>
              </a:rPr>
              <a:t>Operații de citire/scriere</a:t>
            </a:r>
          </a:p>
          <a:p>
            <a:endParaRPr lang="ro-RO" dirty="0"/>
          </a:p>
        </p:txBody>
      </p:sp>
      <p:grpSp>
        <p:nvGrpSpPr>
          <p:cNvPr id="7"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spTree>
    <p:extLst>
      <p:ext uri="{BB962C8B-B14F-4D97-AF65-F5344CB8AC3E}">
        <p14:creationId xmlns:p14="http://schemas.microsoft.com/office/powerpoint/2010/main" val="346355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2" y="40341"/>
            <a:ext cx="9782801" cy="493059"/>
          </a:xfrm>
        </p:spPr>
        <p:txBody>
          <a:bodyPr>
            <a:normAutofit fontScale="90000"/>
          </a:bodyPr>
          <a:lstStyle/>
          <a:p>
            <a:pPr algn="r"/>
            <a:r>
              <a:rPr lang="en-US" b="1" dirty="0" err="1">
                <a:solidFill>
                  <a:srgbClr val="000099"/>
                </a:solidFill>
                <a:latin typeface="Calibri" pitchFamily="34" charset="0"/>
              </a:rPr>
              <a:t>Scurt</a:t>
            </a:r>
            <a:r>
              <a:rPr lang="en-US" b="1" dirty="0">
                <a:solidFill>
                  <a:srgbClr val="000099"/>
                </a:solidFill>
                <a:latin typeface="Calibri" pitchFamily="34" charset="0"/>
              </a:rPr>
              <a:t> </a:t>
            </a:r>
            <a:r>
              <a:rPr lang="en-US" b="1" dirty="0" err="1">
                <a:solidFill>
                  <a:srgbClr val="000099"/>
                </a:solidFill>
                <a:latin typeface="Calibri" pitchFamily="34" charset="0"/>
              </a:rPr>
              <a:t>istoric</a:t>
            </a:r>
            <a:r>
              <a:rPr lang="ro-RO" b="1" dirty="0">
                <a:solidFill>
                  <a:srgbClr val="000099"/>
                </a:solidFill>
                <a:latin typeface="Calibri" pitchFamily="34" charset="0"/>
              </a:rPr>
              <a:t> al limbajului Java</a:t>
            </a:r>
            <a:endParaRPr lang="en-US" b="1" dirty="0">
              <a:latin typeface="Calibri" pitchFamily="34" charset="0"/>
            </a:endParaRPr>
          </a:p>
        </p:txBody>
      </p:sp>
      <p:grpSp>
        <p:nvGrpSpPr>
          <p:cNvPr id="7" name="Grupare 6"/>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b="3583"/>
          <a:stretch>
            <a:fillRect/>
          </a:stretch>
        </p:blipFill>
        <p:spPr>
          <a:xfrm>
            <a:off x="1293812" y="609600"/>
            <a:ext cx="3017520" cy="2182050"/>
          </a:xfrm>
          <a:prstGeom prst="rect">
            <a:avLst/>
          </a:prstGeom>
          <a:ln w="12700">
            <a:solidFill>
              <a:schemeClr val="tx2">
                <a:lumMod val="95000"/>
                <a:lumOff val="5000"/>
              </a:schemeClr>
            </a:solidFill>
          </a:ln>
        </p:spPr>
      </p:pic>
      <p:pic>
        <p:nvPicPr>
          <p:cNvPr id="10" name="Substituent conținut 9" descr="3miliarde.png"/>
          <p:cNvPicPr>
            <a:picLocks noGrp="1" noChangeAspect="1"/>
          </p:cNvPicPr>
          <p:nvPr>
            <p:ph idx="1"/>
          </p:nvPr>
        </p:nvPicPr>
        <p:blipFill>
          <a:blip r:embed="rId4" cstate="print"/>
          <a:srcRect l="3842" r="2732" b="-405"/>
          <a:stretch>
            <a:fillRect/>
          </a:stretch>
        </p:blipFill>
        <p:spPr>
          <a:xfrm>
            <a:off x="1293812" y="2819400"/>
            <a:ext cx="3017520" cy="4038600"/>
          </a:xfrm>
          <a:ln w="12700">
            <a:solidFill>
              <a:schemeClr val="tx2">
                <a:lumMod val="95000"/>
                <a:lumOff val="5000"/>
              </a:schemeClr>
            </a:solidFill>
          </a:ln>
        </p:spPr>
      </p:pic>
      <p:sp>
        <p:nvSpPr>
          <p:cNvPr id="11" name="Dreptunghi 10"/>
          <p:cNvSpPr/>
          <p:nvPr/>
        </p:nvSpPr>
        <p:spPr>
          <a:xfrm>
            <a:off x="4570412" y="533400"/>
            <a:ext cx="7162800" cy="6046271"/>
          </a:xfrm>
          <a:prstGeom prst="rect">
            <a:avLst/>
          </a:prstGeom>
        </p:spPr>
        <p:txBody>
          <a:bodyPr wrap="square">
            <a:spAutoFit/>
          </a:bodyPr>
          <a:lstStyle/>
          <a:p>
            <a:pPr marL="228600" indent="-228600" algn="just">
              <a:lnSpc>
                <a:spcPct val="150000"/>
              </a:lnSpc>
              <a:buFont typeface="Wingdings" pitchFamily="2" charset="2"/>
              <a:buChar char="Ø"/>
            </a:pPr>
            <a:r>
              <a:rPr lang="ro-RO" sz="2000" b="1" dirty="0">
                <a:solidFill>
                  <a:schemeClr val="tx2"/>
                </a:solidFill>
                <a:latin typeface="Calibri" pitchFamily="34" charset="0"/>
              </a:rPr>
              <a:t>În anul 1991 firma Sun Microsystems  finanțează proiectul Green, coordonat de James </a:t>
            </a:r>
            <a:r>
              <a:rPr lang="ro-RO" sz="2000" b="1" dirty="0" err="1">
                <a:solidFill>
                  <a:schemeClr val="tx2"/>
                </a:solidFill>
                <a:latin typeface="Calibri" pitchFamily="34" charset="0"/>
              </a:rPr>
              <a:t>Gosling</a:t>
            </a:r>
            <a:r>
              <a:rPr lang="ro-RO" sz="2000" b="1" dirty="0">
                <a:solidFill>
                  <a:schemeClr val="tx2"/>
                </a:solidFill>
                <a:latin typeface="Calibri" pitchFamily="34" charset="0"/>
              </a:rPr>
              <a:t>. </a:t>
            </a:r>
          </a:p>
          <a:p>
            <a:pPr marL="228600" indent="-228600" algn="just">
              <a:lnSpc>
                <a:spcPct val="150000"/>
              </a:lnSpc>
              <a:buFont typeface="Wingdings" pitchFamily="2" charset="2"/>
              <a:buChar char="Ø"/>
            </a:pPr>
            <a:r>
              <a:rPr lang="ro-RO" sz="2000" b="1" dirty="0">
                <a:solidFill>
                  <a:schemeClr val="tx2"/>
                </a:solidFill>
                <a:latin typeface="Calibri" pitchFamily="34" charset="0"/>
              </a:rPr>
              <a:t>Specificațiile noului limbaj, inițial denumit OAK, iar apoi Java 1.0 sunt finalizate în anul 1995</a:t>
            </a:r>
            <a:r>
              <a:rPr lang="en-US" sz="2000" b="1" dirty="0">
                <a:solidFill>
                  <a:schemeClr val="tx2"/>
                </a:solidFill>
                <a:latin typeface="Calibri" pitchFamily="34" charset="0"/>
              </a:rPr>
              <a:t>.</a:t>
            </a:r>
            <a:endParaRPr lang="ro-RO" sz="2000" b="1" dirty="0">
              <a:solidFill>
                <a:schemeClr val="tx2"/>
              </a:solidFill>
              <a:latin typeface="Calibri" pitchFamily="34" charset="0"/>
            </a:endParaRPr>
          </a:p>
          <a:p>
            <a:pPr marL="228600" indent="-228600" algn="just">
              <a:lnSpc>
                <a:spcPct val="150000"/>
              </a:lnSpc>
              <a:buFont typeface="Wingdings" pitchFamily="2" charset="2"/>
              <a:buChar char="Ø"/>
            </a:pPr>
            <a:r>
              <a:rPr lang="ro-RO" sz="2000" b="1" dirty="0">
                <a:solidFill>
                  <a:schemeClr val="tx2"/>
                </a:solidFill>
                <a:latin typeface="Calibri" pitchFamily="34" charset="0"/>
              </a:rPr>
              <a:t>În anul 1995 compania Sun Microsystems  vinde licența firmelor IBM, Microsoft, Adobe și </a:t>
            </a:r>
            <a:r>
              <a:rPr lang="ro-RO" sz="2000" b="1" dirty="0" err="1">
                <a:solidFill>
                  <a:schemeClr val="tx2"/>
                </a:solidFill>
                <a:latin typeface="Calibri" pitchFamily="34" charset="0"/>
              </a:rPr>
              <a:t>Netscape</a:t>
            </a:r>
            <a:r>
              <a:rPr lang="ro-RO" sz="2000" b="1" dirty="0">
                <a:solidFill>
                  <a:schemeClr val="tx2"/>
                </a:solidFill>
                <a:latin typeface="Calibri" pitchFamily="34" charset="0"/>
              </a:rPr>
              <a:t>.</a:t>
            </a:r>
          </a:p>
          <a:p>
            <a:pPr marL="228600" indent="-228600" algn="just">
              <a:lnSpc>
                <a:spcPct val="150000"/>
              </a:lnSpc>
              <a:buFont typeface="Wingdings" pitchFamily="2" charset="2"/>
              <a:buChar char="Ø"/>
            </a:pPr>
            <a:r>
              <a:rPr lang="ro-RO" sz="2000" b="1" dirty="0">
                <a:solidFill>
                  <a:schemeClr val="tx2"/>
                </a:solidFill>
                <a:latin typeface="Calibri" pitchFamily="34" charset="0"/>
              </a:rPr>
              <a:t>În 2009 Sun Microsystems este cumpărată de Oracle</a:t>
            </a:r>
            <a:r>
              <a:rPr lang="en-US" sz="2000" b="1" dirty="0">
                <a:solidFill>
                  <a:schemeClr val="tx2"/>
                </a:solidFill>
                <a:latin typeface="Calibri" pitchFamily="34" charset="0"/>
              </a:rPr>
              <a:t>.</a:t>
            </a:r>
            <a:endParaRPr lang="ro-RO" sz="2000" b="1" dirty="0">
              <a:solidFill>
                <a:schemeClr val="tx2"/>
              </a:solidFill>
              <a:latin typeface="Calibri" pitchFamily="34" charset="0"/>
            </a:endParaRPr>
          </a:p>
          <a:p>
            <a:pPr marL="228600" indent="-228600" algn="just">
              <a:lnSpc>
                <a:spcPct val="150000"/>
              </a:lnSpc>
              <a:buFont typeface="Wingdings" pitchFamily="2" charset="2"/>
              <a:buChar char="Ø"/>
            </a:pPr>
            <a:r>
              <a:rPr lang="en-US" sz="2000" b="1" dirty="0">
                <a:solidFill>
                  <a:schemeClr val="tx2"/>
                </a:solidFill>
                <a:latin typeface="Calibri" pitchFamily="34" charset="0"/>
              </a:rPr>
              <a:t>Java 1.1</a:t>
            </a:r>
            <a:r>
              <a:rPr lang="ro-RO" sz="2000" b="1" dirty="0">
                <a:solidFill>
                  <a:schemeClr val="tx2"/>
                </a:solidFill>
                <a:latin typeface="Calibri" pitchFamily="34" charset="0"/>
              </a:rPr>
              <a:t> (1997)</a:t>
            </a:r>
            <a:r>
              <a:rPr lang="en-US" sz="2000" b="1" dirty="0">
                <a:solidFill>
                  <a:schemeClr val="tx2"/>
                </a:solidFill>
                <a:latin typeface="Calibri" pitchFamily="34" charset="0"/>
              </a:rPr>
              <a:t>: JDBC </a:t>
            </a:r>
            <a:r>
              <a:rPr lang="ro-RO" sz="2000" b="1" dirty="0">
                <a:solidFill>
                  <a:schemeClr val="tx2"/>
                </a:solidFill>
                <a:latin typeface="Calibri" pitchFamily="34" charset="0"/>
              </a:rPr>
              <a:t>și JIT</a:t>
            </a:r>
          </a:p>
          <a:p>
            <a:pPr marL="228600" indent="-228600" algn="just">
              <a:lnSpc>
                <a:spcPct val="150000"/>
              </a:lnSpc>
              <a:buFont typeface="Wingdings" pitchFamily="2" charset="2"/>
              <a:buChar char="Ø"/>
            </a:pPr>
            <a:r>
              <a:rPr lang="ro-RO" sz="2000" b="1" dirty="0">
                <a:solidFill>
                  <a:schemeClr val="tx2"/>
                </a:solidFill>
                <a:latin typeface="Calibri" pitchFamily="34" charset="0"/>
              </a:rPr>
              <a:t>………</a:t>
            </a:r>
          </a:p>
          <a:p>
            <a:pPr marL="228600" indent="-228600" algn="just">
              <a:lnSpc>
                <a:spcPct val="150000"/>
              </a:lnSpc>
              <a:buFont typeface="Wingdings" pitchFamily="2" charset="2"/>
              <a:buChar char="Ø"/>
            </a:pPr>
            <a:r>
              <a:rPr lang="ro-RO" sz="2000" b="1" dirty="0">
                <a:solidFill>
                  <a:schemeClr val="tx2"/>
                </a:solidFill>
                <a:latin typeface="Calibri" pitchFamily="34" charset="0"/>
              </a:rPr>
              <a:t>Java 8 (2014): lambda expresii și programare funcțională</a:t>
            </a:r>
          </a:p>
          <a:p>
            <a:pPr marL="228600" indent="-228600" algn="just">
              <a:lnSpc>
                <a:spcPct val="150000"/>
              </a:lnSpc>
              <a:buFont typeface="Wingdings" pitchFamily="2" charset="2"/>
              <a:buChar char="Ø"/>
            </a:pPr>
            <a:r>
              <a:rPr lang="ro-RO" sz="2000" b="1" dirty="0">
                <a:solidFill>
                  <a:schemeClr val="tx2"/>
                </a:solidFill>
                <a:latin typeface="Calibri" pitchFamily="34" charset="0"/>
              </a:rPr>
              <a:t>………</a:t>
            </a:r>
          </a:p>
          <a:p>
            <a:pPr marL="228600" indent="-228600" algn="just">
              <a:lnSpc>
                <a:spcPct val="150000"/>
              </a:lnSpc>
              <a:buFont typeface="Wingdings" pitchFamily="2" charset="2"/>
              <a:buChar char="Ø"/>
            </a:pPr>
            <a:r>
              <a:rPr lang="ro-RO" sz="2000" b="1" dirty="0">
                <a:solidFill>
                  <a:schemeClr val="tx2"/>
                </a:solidFill>
                <a:latin typeface="Calibri" pitchFamily="34" charset="0"/>
              </a:rPr>
              <a:t>Java </a:t>
            </a:r>
            <a:r>
              <a:rPr lang="en-US" sz="2000" b="1" dirty="0">
                <a:solidFill>
                  <a:schemeClr val="tx2"/>
                </a:solidFill>
                <a:latin typeface="Calibri" pitchFamily="34" charset="0"/>
              </a:rPr>
              <a:t>11-</a:t>
            </a:r>
            <a:r>
              <a:rPr lang="ro-RO" sz="2000" b="1" dirty="0">
                <a:solidFill>
                  <a:schemeClr val="tx2"/>
                </a:solidFill>
                <a:latin typeface="Calibri" pitchFamily="34" charset="0"/>
              </a:rPr>
              <a:t>1</a:t>
            </a:r>
            <a:r>
              <a:rPr lang="en-US" sz="2000" b="1" dirty="0">
                <a:solidFill>
                  <a:schemeClr val="tx2"/>
                </a:solidFill>
                <a:latin typeface="Calibri" pitchFamily="34" charset="0"/>
              </a:rPr>
              <a:t>3</a:t>
            </a:r>
            <a:r>
              <a:rPr lang="ro-RO" sz="2000" b="1" dirty="0">
                <a:solidFill>
                  <a:schemeClr val="tx2"/>
                </a:solidFill>
                <a:latin typeface="Calibri" pitchFamily="34" charset="0"/>
              </a:rPr>
              <a:t> (</a:t>
            </a:r>
            <a:r>
              <a:rPr lang="en-US" sz="2000" b="1" dirty="0">
                <a:solidFill>
                  <a:schemeClr val="tx2"/>
                </a:solidFill>
                <a:latin typeface="Calibri" pitchFamily="34" charset="0"/>
              </a:rPr>
              <a:t>2018-</a:t>
            </a:r>
            <a:r>
              <a:rPr lang="ro-RO" sz="2000" b="1" dirty="0">
                <a:solidFill>
                  <a:schemeClr val="tx2"/>
                </a:solidFill>
                <a:latin typeface="Calibri" pitchFamily="34" charset="0"/>
              </a:rPr>
              <a:t>201</a:t>
            </a:r>
            <a:r>
              <a:rPr lang="en-US" sz="2000" b="1" dirty="0">
                <a:solidFill>
                  <a:schemeClr val="tx2"/>
                </a:solidFill>
                <a:latin typeface="Calibri" pitchFamily="34" charset="0"/>
              </a:rPr>
              <a:t>9</a:t>
            </a:r>
            <a:r>
              <a:rPr lang="ro-RO" sz="2000" b="1" dirty="0">
                <a:solidFill>
                  <a:schemeClr val="tx2"/>
                </a:solidFill>
                <a:latin typeface="Calibri" pitchFamily="34" charset="0"/>
              </a:rPr>
              <a:t>): eliminarea unor module învechite (applet-uri, CORBA) și</a:t>
            </a:r>
            <a:r>
              <a:rPr lang="en-US" sz="2000" b="1" dirty="0">
                <a:solidFill>
                  <a:schemeClr val="tx2"/>
                </a:solidFill>
                <a:latin typeface="Calibri" pitchFamily="34" charset="0"/>
              </a:rPr>
              <a:t> </a:t>
            </a:r>
            <a:r>
              <a:rPr lang="ro-RO" sz="2000" b="1" dirty="0">
                <a:solidFill>
                  <a:schemeClr val="tx2"/>
                </a:solidFill>
                <a:latin typeface="Calibri" pitchFamily="34" charset="0"/>
              </a:rPr>
              <a:t>îmbunătățiri JVM</a:t>
            </a:r>
          </a:p>
        </p:txBody>
      </p:sp>
    </p:spTree>
    <p:extLst>
      <p:ext uri="{BB962C8B-B14F-4D97-AF65-F5344CB8AC3E}">
        <p14:creationId xmlns:p14="http://schemas.microsoft.com/office/powerpoint/2010/main" val="222948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el 9"/>
          <p:cNvGraphicFramePr>
            <a:graphicFrameLocks noGrp="1"/>
          </p:cNvGraphicFramePr>
          <p:nvPr/>
        </p:nvGraphicFramePr>
        <p:xfrm>
          <a:off x="1522412" y="1219200"/>
          <a:ext cx="9829800" cy="525780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257800">
                <a:tc>
                  <a:txBody>
                    <a:bodyPr/>
                    <a:lstStyle/>
                    <a:p>
                      <a:pPr marL="246888" indent="-246888" algn="l" defTabSz="914400" rtl="0" eaLnBrk="1" latinLnBrk="0" hangingPunct="1">
                        <a:lnSpc>
                          <a:spcPct val="100000"/>
                        </a:lnSpc>
                        <a:spcBef>
                          <a:spcPts val="600"/>
                        </a:spcBef>
                        <a:buFont typeface="Euphemia" pitchFamily="34" charset="0"/>
                        <a:buChar char="›"/>
                      </a:pPr>
                      <a:r>
                        <a:rPr lang="en-US" sz="2000" b="1" kern="1200" dirty="0" err="1">
                          <a:solidFill>
                            <a:schemeClr val="tx2"/>
                          </a:solidFill>
                          <a:latin typeface="Calibri" pitchFamily="34" charset="0"/>
                          <a:ea typeface="+mn-ea"/>
                          <a:cs typeface="+mn-cs"/>
                        </a:rPr>
                        <a:t>Limbaj</a:t>
                      </a:r>
                      <a:r>
                        <a:rPr lang="en-US" sz="2000" b="1" kern="1200" dirty="0">
                          <a:solidFill>
                            <a:schemeClr val="tx2"/>
                          </a:solidFill>
                          <a:latin typeface="Calibri" pitchFamily="34" charset="0"/>
                          <a:ea typeface="+mn-ea"/>
                          <a:cs typeface="+mn-cs"/>
                        </a:rPr>
                        <a:t> </a:t>
                      </a:r>
                      <a:r>
                        <a:rPr lang="en-US" sz="2000" b="1" kern="1200" dirty="0" err="1">
                          <a:solidFill>
                            <a:schemeClr val="tx2"/>
                          </a:solidFill>
                          <a:latin typeface="Calibri" pitchFamily="34" charset="0"/>
                          <a:ea typeface="+mn-ea"/>
                          <a:cs typeface="+mn-cs"/>
                        </a:rPr>
                        <a:t>compilat</a:t>
                      </a:r>
                      <a:r>
                        <a:rPr lang="en-US" sz="2000" b="1" kern="1200" dirty="0">
                          <a:solidFill>
                            <a:schemeClr val="tx2"/>
                          </a:solidFill>
                          <a:latin typeface="Calibri" pitchFamily="34" charset="0"/>
                          <a:ea typeface="+mn-ea"/>
                          <a:cs typeface="+mn-cs"/>
                        </a:rPr>
                        <a:t> </a:t>
                      </a:r>
                      <a:r>
                        <a:rPr lang="ro-RO" sz="2000" b="1" kern="1200" dirty="0">
                          <a:solidFill>
                            <a:schemeClr val="tx2"/>
                          </a:solidFill>
                          <a:latin typeface="Calibri" pitchFamily="34" charset="0"/>
                          <a:ea typeface="+mn-ea"/>
                          <a:cs typeface="+mn-cs"/>
                        </a:rPr>
                        <a:t>și </a:t>
                      </a:r>
                      <a:r>
                        <a:rPr lang="en-US" sz="2000" b="1" kern="1200" dirty="0" err="1">
                          <a:solidFill>
                            <a:schemeClr val="tx2"/>
                          </a:solidFill>
                          <a:latin typeface="Calibri" pitchFamily="34" charset="0"/>
                          <a:ea typeface="+mn-ea"/>
                          <a:cs typeface="+mn-cs"/>
                        </a:rPr>
                        <a:t>interpretat</a:t>
                      </a:r>
                      <a:endParaRPr lang="en-US" sz="2000" b="1" kern="1200" dirty="0">
                        <a:solidFill>
                          <a:schemeClr val="tx2"/>
                        </a:solidFill>
                        <a:latin typeface="Calibri" pitchFamily="34" charset="0"/>
                        <a:ea typeface="+mn-ea"/>
                        <a:cs typeface="+mn-cs"/>
                      </a:endParaRPr>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246888" marR="0" indent="-246888" algn="l" defTabSz="914400" rtl="0" eaLnBrk="1" fontAlgn="auto" latinLnBrk="0" hangingPunct="1">
                        <a:lnSpc>
                          <a:spcPct val="100000"/>
                        </a:lnSpc>
                        <a:spcBef>
                          <a:spcPts val="600"/>
                        </a:spcBef>
                        <a:spcAft>
                          <a:spcPts val="0"/>
                        </a:spcAft>
                        <a:buClrTx/>
                        <a:buSzTx/>
                        <a:buFont typeface="Euphemia" pitchFamily="34" charset="0"/>
                        <a:buChar char="›"/>
                        <a:tabLst/>
                        <a:defRPr/>
                      </a:pPr>
                      <a:r>
                        <a:rPr lang="en-US" sz="2000" b="1" kern="1200" dirty="0">
                          <a:solidFill>
                            <a:schemeClr val="tx2"/>
                          </a:solidFill>
                          <a:latin typeface="Calibri" pitchFamily="34" charset="0"/>
                          <a:ea typeface="+mn-ea"/>
                          <a:cs typeface="+mn-cs"/>
                        </a:rPr>
                        <a:t>Write Once, Run Anywhere</a:t>
                      </a:r>
                      <a:endParaRPr lang="ro-RO" sz="2000" b="1" kern="1200" dirty="0">
                        <a:solidFill>
                          <a:schemeClr val="tx2"/>
                        </a:solidFill>
                        <a:latin typeface="Calibri" pitchFamily="34" charset="0"/>
                        <a:ea typeface="+mn-ea"/>
                        <a:cs typeface="+mn-cs"/>
                      </a:endParaRPr>
                    </a:p>
                    <a:p>
                      <a:endParaRPr lang="en-US"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9" name="Imagine 8" descr="compiled-interpreted.png"/>
          <p:cNvPicPr>
            <a:picLocks noChangeAspect="1"/>
          </p:cNvPicPr>
          <p:nvPr/>
        </p:nvPicPr>
        <p:blipFill>
          <a:blip r:embed="rId2" cstate="print"/>
          <a:srcRect r="57090"/>
          <a:stretch>
            <a:fillRect/>
          </a:stretch>
        </p:blipFill>
        <p:spPr>
          <a:xfrm>
            <a:off x="1293812" y="2057400"/>
            <a:ext cx="1904999" cy="3048000"/>
          </a:xfrm>
          <a:prstGeom prst="rect">
            <a:avLst/>
          </a:prstGeom>
        </p:spPr>
      </p:pic>
      <p:sp>
        <p:nvSpPr>
          <p:cNvPr id="13" name="Title 12"/>
          <p:cNvSpPr>
            <a:spLocks noGrp="1"/>
          </p:cNvSpPr>
          <p:nvPr>
            <p:ph type="title"/>
          </p:nvPr>
        </p:nvSpPr>
        <p:spPr>
          <a:xfrm>
            <a:off x="1446212" y="-8965"/>
            <a:ext cx="9782801" cy="847165"/>
          </a:xfrm>
        </p:spPr>
        <p:txBody>
          <a:bodyPr>
            <a:normAutofit/>
          </a:bodyPr>
          <a:lstStyle/>
          <a:p>
            <a:pPr algn="r"/>
            <a:r>
              <a:rPr lang="en-US" b="1" dirty="0" err="1">
                <a:solidFill>
                  <a:srgbClr val="000099"/>
                </a:solidFill>
                <a:latin typeface="Calibri" pitchFamily="34" charset="0"/>
              </a:rPr>
              <a:t>Caracteristici</a:t>
            </a:r>
            <a:endParaRPr lang="en-US" b="1" dirty="0">
              <a:solidFill>
                <a:srgbClr val="000099"/>
              </a:solidFill>
              <a:latin typeface="Calibri" pitchFamily="34" charset="0"/>
            </a:endParaRPr>
          </a:p>
        </p:txBody>
      </p:sp>
      <p:grpSp>
        <p:nvGrpSpPr>
          <p:cNvPr id="4"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3" cstate="print"/>
            <a:stretch>
              <a:fillRect/>
            </a:stretch>
          </p:blipFill>
          <p:spPr>
            <a:xfrm>
              <a:off x="784228" y="776290"/>
              <a:ext cx="273060" cy="533400"/>
            </a:xfrm>
            <a:prstGeom prst="rect">
              <a:avLst/>
            </a:prstGeom>
          </p:spPr>
        </p:pic>
      </p:grpSp>
      <p:pic>
        <p:nvPicPr>
          <p:cNvPr id="11" name="Imagine 10" descr="maxresdefault.jpg"/>
          <p:cNvPicPr>
            <a:picLocks noChangeAspect="1"/>
          </p:cNvPicPr>
          <p:nvPr/>
        </p:nvPicPr>
        <p:blipFill>
          <a:blip r:embed="rId4" cstate="print"/>
          <a:srcRect t="7209" b="6277"/>
          <a:stretch>
            <a:fillRect/>
          </a:stretch>
        </p:blipFill>
        <p:spPr>
          <a:xfrm>
            <a:off x="5332412" y="2057400"/>
            <a:ext cx="6394846" cy="3124200"/>
          </a:xfrm>
          <a:prstGeom prst="rect">
            <a:avLst/>
          </a:prstGeom>
        </p:spPr>
      </p:pic>
      <p:pic>
        <p:nvPicPr>
          <p:cNvPr id="12" name="Imagine 11" descr="compiled-interpreted.png"/>
          <p:cNvPicPr>
            <a:picLocks noChangeAspect="1"/>
          </p:cNvPicPr>
          <p:nvPr/>
        </p:nvPicPr>
        <p:blipFill>
          <a:blip r:embed="rId2" cstate="print"/>
          <a:srcRect l="55373" r="1716"/>
          <a:stretch>
            <a:fillRect/>
          </a:stretch>
        </p:blipFill>
        <p:spPr>
          <a:xfrm>
            <a:off x="3198812" y="2057400"/>
            <a:ext cx="1905000" cy="3048000"/>
          </a:xfrm>
          <a:prstGeom prst="rect">
            <a:avLst/>
          </a:prstGeom>
        </p:spPr>
      </p:pic>
    </p:spTree>
    <p:extLst>
      <p:ext uri="{BB962C8B-B14F-4D97-AF65-F5344CB8AC3E}">
        <p14:creationId xmlns:p14="http://schemas.microsoft.com/office/powerpoint/2010/main" val="24653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a:solidFill>
                  <a:srgbClr val="000099"/>
                </a:solidFill>
                <a:latin typeface="Calibri" pitchFamily="34" charset="0"/>
              </a:rPr>
              <a:t>Caracteristici</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838200"/>
            <a:ext cx="9782801" cy="1676400"/>
          </a:xfrm>
        </p:spPr>
        <p:txBody>
          <a:bodyPr/>
          <a:lstStyle/>
          <a:p>
            <a:pPr>
              <a:lnSpc>
                <a:spcPct val="100000"/>
              </a:lnSpc>
              <a:spcBef>
                <a:spcPts val="600"/>
              </a:spcBef>
            </a:pPr>
            <a:endParaRPr lang="en-US" sz="2000" b="1" dirty="0">
              <a:solidFill>
                <a:schemeClr val="tx2"/>
              </a:solidFill>
              <a:latin typeface="Calibri" pitchFamily="34" charset="0"/>
            </a:endParaRPr>
          </a:p>
          <a:p>
            <a:pPr>
              <a:lnSpc>
                <a:spcPct val="100000"/>
              </a:lnSpc>
              <a:spcBef>
                <a:spcPts val="600"/>
              </a:spcBef>
            </a:pPr>
            <a:endParaRPr lang="ro-RO" sz="2000" b="1" dirty="0">
              <a:solidFill>
                <a:schemeClr val="tx2"/>
              </a:solidFill>
              <a:latin typeface="Calibri" pitchFamily="34" charset="0"/>
            </a:endParaRPr>
          </a:p>
          <a:p>
            <a:pPr>
              <a:lnSpc>
                <a:spcPct val="100000"/>
              </a:lnSpc>
              <a:spcBef>
                <a:spcPts val="600"/>
              </a:spcBef>
            </a:pPr>
            <a:r>
              <a:rPr lang="ro-RO" b="1" dirty="0" err="1">
                <a:solidFill>
                  <a:schemeClr val="tx2"/>
                </a:solidFill>
                <a:latin typeface="Calibri" pitchFamily="34" charset="0"/>
              </a:rPr>
              <a:t>Bytecode-ul</a:t>
            </a:r>
            <a:r>
              <a:rPr lang="ro-RO" b="1" dirty="0">
                <a:solidFill>
                  <a:schemeClr val="tx2"/>
                </a:solidFill>
                <a:latin typeface="Calibri" pitchFamily="34" charset="0"/>
              </a:rPr>
              <a:t> reprezintă un set de instrucțiuni specifice JVM</a:t>
            </a:r>
            <a:endParaRPr lang="en-US" b="1" dirty="0">
              <a:solidFill>
                <a:schemeClr val="tx2"/>
              </a:solidFill>
              <a:latin typeface="Calibri" pitchFamily="34" charset="0"/>
            </a:endParaRPr>
          </a:p>
          <a:p>
            <a:pPr>
              <a:lnSpc>
                <a:spcPct val="100000"/>
              </a:lnSpc>
              <a:spcBef>
                <a:spcPts val="600"/>
              </a:spcBef>
              <a:buNone/>
            </a:pPr>
            <a:r>
              <a:rPr lang="ro-RO" sz="2000" b="1" dirty="0">
                <a:solidFill>
                  <a:schemeClr val="tx2"/>
                </a:solidFill>
                <a:latin typeface="Calibri" pitchFamily="34" charset="0"/>
              </a:rPr>
              <a:t> </a:t>
            </a:r>
            <a:endParaRPr lang="en-US" sz="2000" b="1" dirty="0" err="1">
              <a:solidFill>
                <a:schemeClr val="tx2"/>
              </a:solidFill>
              <a:latin typeface="Calibri" pitchFamily="34" charset="0"/>
            </a:endParaRPr>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en-US" sz="1000"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Tabel 7"/>
          <p:cNvGraphicFramePr>
            <a:graphicFrameLocks noGrp="1"/>
          </p:cNvGraphicFramePr>
          <p:nvPr/>
        </p:nvGraphicFramePr>
        <p:xfrm>
          <a:off x="1446212" y="2743200"/>
          <a:ext cx="10210800" cy="2715112"/>
        </p:xfrm>
        <a:graphic>
          <a:graphicData uri="http://schemas.openxmlformats.org/drawingml/2006/table">
            <a:tbl>
              <a:tblPr firstRow="1" bandRow="1">
                <a:tableStyleId>{793D81CF-94F2-401A-BA57-92F5A7B2D0C5}</a:tableStyleId>
              </a:tblPr>
              <a:tblGrid>
                <a:gridCol w="2667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816476">
                <a:tc>
                  <a:txBody>
                    <a:bodyPr/>
                    <a:lstStyle/>
                    <a:p>
                      <a:pPr algn="ctr"/>
                      <a:r>
                        <a:rPr lang="en-US" sz="2400" dirty="0">
                          <a:solidFill>
                            <a:schemeClr val="tx2"/>
                          </a:solidFill>
                          <a:latin typeface="Calibri" pitchFamily="34" charset="0"/>
                        </a:rPr>
                        <a:t>C++/Java</a:t>
                      </a:r>
                    </a:p>
                  </a:txBody>
                  <a:tcPr anchor="ctr">
                    <a:solidFill>
                      <a:schemeClr val="accent6">
                        <a:lumMod val="60000"/>
                        <a:lumOff val="40000"/>
                      </a:schemeClr>
                    </a:solidFill>
                  </a:tcPr>
                </a:tc>
                <a:tc>
                  <a:txBody>
                    <a:bodyPr/>
                    <a:lstStyle/>
                    <a:p>
                      <a:pPr algn="ctr"/>
                      <a:r>
                        <a:rPr lang="en-US" sz="2400" dirty="0">
                          <a:solidFill>
                            <a:schemeClr val="tx2"/>
                          </a:solidFill>
                          <a:latin typeface="Calibri" pitchFamily="34" charset="0"/>
                        </a:rPr>
                        <a:t>X86 ASM</a:t>
                      </a:r>
                    </a:p>
                  </a:txBody>
                  <a:tcPr anchor="ctr">
                    <a:solidFill>
                      <a:schemeClr val="accent2">
                        <a:lumMod val="60000"/>
                        <a:lumOff val="40000"/>
                      </a:schemeClr>
                    </a:solidFill>
                  </a:tcPr>
                </a:tc>
                <a:tc>
                  <a:txBody>
                    <a:bodyPr/>
                    <a:lstStyle/>
                    <a:p>
                      <a:pPr algn="ctr"/>
                      <a:r>
                        <a:rPr lang="en-US" sz="2400" dirty="0">
                          <a:solidFill>
                            <a:schemeClr val="tx2"/>
                          </a:solidFill>
                          <a:latin typeface="Calibri" pitchFamily="34" charset="0"/>
                        </a:rPr>
                        <a:t>Java </a:t>
                      </a:r>
                      <a:r>
                        <a:rPr lang="en-US" sz="2400" dirty="0" err="1">
                          <a:solidFill>
                            <a:schemeClr val="tx2"/>
                          </a:solidFill>
                          <a:latin typeface="Calibri" pitchFamily="34" charset="0"/>
                        </a:rPr>
                        <a:t>bytecode</a:t>
                      </a:r>
                      <a:endParaRPr lang="en-US" sz="2400" dirty="0">
                        <a:solidFill>
                          <a:schemeClr val="tx2"/>
                        </a:solidFill>
                        <a:latin typeface="Calibri" pitchFamily="34" charset="0"/>
                      </a:endParaRPr>
                    </a:p>
                    <a:p>
                      <a:pPr algn="ctr"/>
                      <a:r>
                        <a:rPr lang="en-US" sz="2400" dirty="0">
                          <a:solidFill>
                            <a:schemeClr val="tx2"/>
                          </a:solidFill>
                          <a:latin typeface="Calibri" pitchFamily="34" charset="0"/>
                        </a:rPr>
                        <a:t>(mnemonics)</a:t>
                      </a:r>
                    </a:p>
                  </a:txBody>
                  <a:tcPr anchor="ctr">
                    <a:solidFill>
                      <a:schemeClr val="accent3">
                        <a:lumMod val="60000"/>
                        <a:lumOff val="40000"/>
                      </a:schemeClr>
                    </a:solidFill>
                  </a:tcPr>
                </a:tc>
                <a:tc>
                  <a:txBody>
                    <a:bodyPr/>
                    <a:lstStyle/>
                    <a:p>
                      <a:pPr algn="ctr"/>
                      <a:r>
                        <a:rPr lang="en-US" sz="2400" dirty="0">
                          <a:solidFill>
                            <a:schemeClr val="tx2"/>
                          </a:solidFill>
                          <a:latin typeface="Calibri" pitchFamily="34" charset="0"/>
                        </a:rPr>
                        <a:t>Java </a:t>
                      </a:r>
                      <a:r>
                        <a:rPr lang="en-US" sz="2400" dirty="0" err="1">
                          <a:solidFill>
                            <a:schemeClr val="tx2"/>
                          </a:solidFill>
                          <a:latin typeface="Calibri" pitchFamily="34" charset="0"/>
                        </a:rPr>
                        <a:t>bytecode</a:t>
                      </a:r>
                      <a:endParaRPr lang="en-US" sz="2400" dirty="0">
                        <a:solidFill>
                          <a:schemeClr val="tx2"/>
                        </a:solidFill>
                        <a:latin typeface="Calibri" pitchFamily="34" charset="0"/>
                      </a:endParaRPr>
                    </a:p>
                    <a:p>
                      <a:pPr algn="ctr"/>
                      <a:r>
                        <a:rPr lang="en-US" sz="2400" dirty="0">
                          <a:solidFill>
                            <a:schemeClr val="tx2"/>
                          </a:solidFill>
                          <a:latin typeface="Calibri" pitchFamily="34" charset="0"/>
                        </a:rPr>
                        <a:t>(hexadecimal)</a:t>
                      </a:r>
                    </a:p>
                  </a:txBody>
                  <a:tcPr anchor="ctr">
                    <a:solidFill>
                      <a:schemeClr val="accent1">
                        <a:lumMod val="60000"/>
                        <a:lumOff val="40000"/>
                      </a:schemeClr>
                    </a:solidFill>
                  </a:tcPr>
                </a:tc>
                <a:extLst>
                  <a:ext uri="{0D108BD9-81ED-4DB2-BD59-A6C34878D82A}">
                    <a16:rowId xmlns:a16="http://schemas.microsoft.com/office/drawing/2014/main" val="10000"/>
                  </a:ext>
                </a:extLst>
              </a:tr>
              <a:tr h="473038">
                <a:tc rowSpan="4">
                  <a:txBody>
                    <a:bodyPr/>
                    <a:lstStyle/>
                    <a:p>
                      <a:r>
                        <a:rPr lang="en-US" sz="2400" b="1" dirty="0" err="1">
                          <a:solidFill>
                            <a:schemeClr val="tx2"/>
                          </a:solidFill>
                          <a:latin typeface="Calibri" pitchFamily="34" charset="0"/>
                        </a:rPr>
                        <a:t>int</a:t>
                      </a:r>
                      <a:r>
                        <a:rPr lang="en-US" sz="2400" b="1" dirty="0">
                          <a:solidFill>
                            <a:schemeClr val="tx2"/>
                          </a:solidFill>
                          <a:latin typeface="Calibri" pitchFamily="34" charset="0"/>
                        </a:rPr>
                        <a:t> add(</a:t>
                      </a:r>
                      <a:r>
                        <a:rPr lang="en-US" sz="2400" b="1" dirty="0" err="1">
                          <a:solidFill>
                            <a:schemeClr val="tx2"/>
                          </a:solidFill>
                          <a:latin typeface="Calibri" pitchFamily="34" charset="0"/>
                        </a:rPr>
                        <a:t>int</a:t>
                      </a:r>
                      <a:r>
                        <a:rPr lang="en-US" sz="2400" b="1" dirty="0">
                          <a:solidFill>
                            <a:schemeClr val="tx2"/>
                          </a:solidFill>
                          <a:latin typeface="Calibri" pitchFamily="34" charset="0"/>
                        </a:rPr>
                        <a:t> a,</a:t>
                      </a:r>
                      <a:r>
                        <a:rPr lang="en-US" sz="2400" b="1" baseline="0" dirty="0">
                          <a:solidFill>
                            <a:schemeClr val="tx2"/>
                          </a:solidFill>
                          <a:latin typeface="Calibri" pitchFamily="34" charset="0"/>
                        </a:rPr>
                        <a:t> </a:t>
                      </a:r>
                      <a:r>
                        <a:rPr lang="en-US" sz="2400" b="1" baseline="0" dirty="0" err="1">
                          <a:solidFill>
                            <a:schemeClr val="tx2"/>
                          </a:solidFill>
                          <a:latin typeface="Calibri" pitchFamily="34" charset="0"/>
                        </a:rPr>
                        <a:t>int</a:t>
                      </a:r>
                      <a:r>
                        <a:rPr lang="en-US" sz="2400" b="1" baseline="0" dirty="0">
                          <a:solidFill>
                            <a:schemeClr val="tx2"/>
                          </a:solidFill>
                          <a:latin typeface="Calibri" pitchFamily="34" charset="0"/>
                        </a:rPr>
                        <a:t> b</a:t>
                      </a:r>
                      <a:r>
                        <a:rPr lang="en-US" sz="2400" b="1" dirty="0">
                          <a:solidFill>
                            <a:schemeClr val="tx2"/>
                          </a:solidFill>
                          <a:latin typeface="Calibri" pitchFamily="34" charset="0"/>
                        </a:rPr>
                        <a:t>)</a:t>
                      </a:r>
                    </a:p>
                    <a:p>
                      <a:r>
                        <a:rPr lang="en-US" sz="2400" b="1" dirty="0">
                          <a:solidFill>
                            <a:schemeClr val="tx2"/>
                          </a:solidFill>
                          <a:latin typeface="Calibri" pitchFamily="34" charset="0"/>
                        </a:rPr>
                        <a:t>{</a:t>
                      </a:r>
                    </a:p>
                    <a:p>
                      <a:r>
                        <a:rPr lang="en-US" sz="2400" b="1" dirty="0">
                          <a:solidFill>
                            <a:schemeClr val="tx2"/>
                          </a:solidFill>
                          <a:latin typeface="Calibri" pitchFamily="34" charset="0"/>
                        </a:rPr>
                        <a:t>   return </a:t>
                      </a:r>
                      <a:r>
                        <a:rPr lang="en-US" sz="2400" b="1" dirty="0" err="1">
                          <a:solidFill>
                            <a:schemeClr val="tx2"/>
                          </a:solidFill>
                          <a:latin typeface="Calibri" pitchFamily="34" charset="0"/>
                        </a:rPr>
                        <a:t>a+b</a:t>
                      </a:r>
                      <a:r>
                        <a:rPr lang="en-US" sz="2400" b="1" dirty="0">
                          <a:solidFill>
                            <a:schemeClr val="tx2"/>
                          </a:solidFill>
                          <a:latin typeface="Calibri" pitchFamily="34" charset="0"/>
                        </a:rPr>
                        <a:t>;</a:t>
                      </a:r>
                    </a:p>
                    <a:p>
                      <a:r>
                        <a:rPr lang="en-US" sz="2400" b="1" dirty="0">
                          <a:solidFill>
                            <a:schemeClr val="tx2"/>
                          </a:solidFill>
                          <a:latin typeface="Calibri" pitchFamily="34" charset="0"/>
                        </a:rPr>
                        <a:t>}</a:t>
                      </a:r>
                    </a:p>
                  </a:txBody>
                  <a:tcPr anchor="ctr">
                    <a:solidFill>
                      <a:schemeClr val="accent6">
                        <a:lumMod val="60000"/>
                        <a:lumOff val="40000"/>
                      </a:schemeClr>
                    </a:solidFill>
                  </a:tcPr>
                </a:tc>
                <a:tc>
                  <a:txBody>
                    <a:bodyPr/>
                    <a:lstStyle/>
                    <a:p>
                      <a:r>
                        <a:rPr lang="en-US" sz="2200" b="1" dirty="0" err="1">
                          <a:solidFill>
                            <a:schemeClr val="tx2"/>
                          </a:solidFill>
                          <a:latin typeface="Calibri" pitchFamily="34" charset="0"/>
                        </a:rPr>
                        <a:t>mov</a:t>
                      </a:r>
                      <a:r>
                        <a:rPr lang="en-US" sz="2200" b="1" dirty="0">
                          <a:solidFill>
                            <a:schemeClr val="tx2"/>
                          </a:solidFill>
                          <a:latin typeface="Calibri" pitchFamily="34" charset="0"/>
                        </a:rPr>
                        <a:t> </a:t>
                      </a:r>
                      <a:r>
                        <a:rPr lang="en-US" sz="2200" b="1" dirty="0" err="1">
                          <a:solidFill>
                            <a:schemeClr val="tx2"/>
                          </a:solidFill>
                          <a:latin typeface="Calibri" pitchFamily="34" charset="0"/>
                        </a:rPr>
                        <a:t>eax</a:t>
                      </a:r>
                      <a:r>
                        <a:rPr lang="en-US" sz="2200" b="1" dirty="0">
                          <a:solidFill>
                            <a:schemeClr val="tx2"/>
                          </a:solidFill>
                          <a:latin typeface="Calibri" pitchFamily="34" charset="0"/>
                        </a:rPr>
                        <a:t>, byte[ebp-4]</a:t>
                      </a:r>
                    </a:p>
                  </a:txBody>
                  <a:tcPr anchor="ctr">
                    <a:solidFill>
                      <a:schemeClr val="accent2">
                        <a:lumMod val="60000"/>
                        <a:lumOff val="40000"/>
                      </a:schemeClr>
                    </a:solidFill>
                  </a:tcPr>
                </a:tc>
                <a:tc>
                  <a:txBody>
                    <a:bodyPr/>
                    <a:lstStyle/>
                    <a:p>
                      <a:r>
                        <a:rPr lang="en-US" sz="2200" b="1" kern="1200" dirty="0">
                          <a:solidFill>
                            <a:schemeClr val="tx2"/>
                          </a:solidFill>
                          <a:latin typeface="Calibri" pitchFamily="34" charset="0"/>
                          <a:ea typeface="+mn-ea"/>
                          <a:cs typeface="+mn-cs"/>
                        </a:rPr>
                        <a:t>iload_0</a:t>
                      </a:r>
                    </a:p>
                  </a:txBody>
                  <a:tcPr anchor="ctr">
                    <a:solidFill>
                      <a:schemeClr val="accent3">
                        <a:lumMod val="60000"/>
                        <a:lumOff val="40000"/>
                      </a:schemeClr>
                    </a:solidFill>
                  </a:tcPr>
                </a:tc>
                <a:tc>
                  <a:txBody>
                    <a:bodyPr/>
                    <a:lstStyle/>
                    <a:p>
                      <a:r>
                        <a:rPr lang="en-US" sz="2200" b="1" kern="1200" dirty="0">
                          <a:solidFill>
                            <a:schemeClr val="tx2"/>
                          </a:solidFill>
                          <a:latin typeface="Calibri" pitchFamily="34" charset="0"/>
                          <a:ea typeface="+mn-ea"/>
                          <a:cs typeface="+mn-cs"/>
                        </a:rPr>
                        <a:t>0x1A</a:t>
                      </a:r>
                    </a:p>
                  </a:txBody>
                  <a:tcPr anchor="ctr">
                    <a:solidFill>
                      <a:schemeClr val="accent1">
                        <a:lumMod val="60000"/>
                        <a:lumOff val="40000"/>
                      </a:schemeClr>
                    </a:solidFill>
                  </a:tcPr>
                </a:tc>
                <a:extLst>
                  <a:ext uri="{0D108BD9-81ED-4DB2-BD59-A6C34878D82A}">
                    <a16:rowId xmlns:a16="http://schemas.microsoft.com/office/drawing/2014/main" val="10001"/>
                  </a:ext>
                </a:extLst>
              </a:tr>
              <a:tr h="473038">
                <a:tc vMerge="1">
                  <a:txBody>
                    <a:bodyPr/>
                    <a:lstStyle/>
                    <a:p>
                      <a:endParaRPr lang="en-US" dirty="0"/>
                    </a:p>
                  </a:txBody>
                  <a:tcPr/>
                </a:tc>
                <a:tc>
                  <a:txBody>
                    <a:bodyPr/>
                    <a:lstStyle/>
                    <a:p>
                      <a:r>
                        <a:rPr lang="en-US" sz="2200" b="1" dirty="0" err="1">
                          <a:solidFill>
                            <a:schemeClr val="tx2"/>
                          </a:solidFill>
                          <a:latin typeface="Calibri" pitchFamily="34" charset="0"/>
                        </a:rPr>
                        <a:t>mov</a:t>
                      </a:r>
                      <a:r>
                        <a:rPr lang="en-US" sz="2200" b="1" dirty="0">
                          <a:solidFill>
                            <a:schemeClr val="tx2"/>
                          </a:solidFill>
                          <a:latin typeface="Calibri" pitchFamily="34" charset="0"/>
                        </a:rPr>
                        <a:t> </a:t>
                      </a:r>
                      <a:r>
                        <a:rPr lang="en-US" sz="2200" b="1" dirty="0" err="1">
                          <a:solidFill>
                            <a:schemeClr val="tx2"/>
                          </a:solidFill>
                          <a:latin typeface="Calibri" pitchFamily="34" charset="0"/>
                        </a:rPr>
                        <a:t>edx</a:t>
                      </a:r>
                      <a:r>
                        <a:rPr lang="en-US" sz="2200" b="1" dirty="0">
                          <a:solidFill>
                            <a:schemeClr val="tx2"/>
                          </a:solidFill>
                          <a:latin typeface="Calibri" pitchFamily="34" charset="0"/>
                        </a:rPr>
                        <a:t>, byte[ebp-8]</a:t>
                      </a:r>
                    </a:p>
                  </a:txBody>
                  <a:tcPr anchor="ctr">
                    <a:solidFill>
                      <a:schemeClr val="accent2">
                        <a:lumMod val="60000"/>
                        <a:lumOff val="40000"/>
                      </a:schemeClr>
                    </a:solidFill>
                  </a:tcPr>
                </a:tc>
                <a:tc>
                  <a:txBody>
                    <a:bodyPr/>
                    <a:lstStyle/>
                    <a:p>
                      <a:r>
                        <a:rPr lang="en-US" sz="2200" b="1" kern="1200" dirty="0">
                          <a:solidFill>
                            <a:schemeClr val="tx2"/>
                          </a:solidFill>
                          <a:latin typeface="Calibri" pitchFamily="34" charset="0"/>
                          <a:ea typeface="+mn-ea"/>
                          <a:cs typeface="+mn-cs"/>
                        </a:rPr>
                        <a:t>iload_1</a:t>
                      </a:r>
                    </a:p>
                  </a:txBody>
                  <a:tcPr anchor="ctr">
                    <a:solidFill>
                      <a:schemeClr val="accent3">
                        <a:lumMod val="60000"/>
                        <a:lumOff val="40000"/>
                      </a:schemeClr>
                    </a:solidFill>
                  </a:tcPr>
                </a:tc>
                <a:tc>
                  <a:txBody>
                    <a:bodyPr/>
                    <a:lstStyle/>
                    <a:p>
                      <a:r>
                        <a:rPr lang="en-US" sz="2200" b="1" kern="1200" dirty="0">
                          <a:solidFill>
                            <a:schemeClr val="tx2"/>
                          </a:solidFill>
                          <a:latin typeface="Calibri" pitchFamily="34" charset="0"/>
                          <a:ea typeface="+mn-ea"/>
                          <a:cs typeface="+mn-cs"/>
                        </a:rPr>
                        <a:t>0x1B</a:t>
                      </a:r>
                    </a:p>
                  </a:txBody>
                  <a:tcPr anchor="ctr">
                    <a:solidFill>
                      <a:schemeClr val="accent1">
                        <a:lumMod val="60000"/>
                        <a:lumOff val="40000"/>
                      </a:schemeClr>
                    </a:solidFill>
                  </a:tcPr>
                </a:tc>
                <a:extLst>
                  <a:ext uri="{0D108BD9-81ED-4DB2-BD59-A6C34878D82A}">
                    <a16:rowId xmlns:a16="http://schemas.microsoft.com/office/drawing/2014/main" val="10002"/>
                  </a:ext>
                </a:extLst>
              </a:tr>
              <a:tr h="473038">
                <a:tc vMerge="1">
                  <a:txBody>
                    <a:bodyPr/>
                    <a:lstStyle/>
                    <a:p>
                      <a:endParaRPr lang="en-US" dirty="0"/>
                    </a:p>
                  </a:txBody>
                  <a:tcPr/>
                </a:tc>
                <a:tc>
                  <a:txBody>
                    <a:bodyPr/>
                    <a:lstStyle/>
                    <a:p>
                      <a:r>
                        <a:rPr lang="en-US" sz="2200" b="1" dirty="0">
                          <a:solidFill>
                            <a:schemeClr val="tx2"/>
                          </a:solidFill>
                          <a:latin typeface="Calibri" pitchFamily="34" charset="0"/>
                        </a:rPr>
                        <a:t>add </a:t>
                      </a:r>
                      <a:r>
                        <a:rPr lang="en-US" sz="2200" b="1" dirty="0" err="1">
                          <a:solidFill>
                            <a:schemeClr val="tx2"/>
                          </a:solidFill>
                          <a:latin typeface="Calibri" pitchFamily="34" charset="0"/>
                        </a:rPr>
                        <a:t>eax</a:t>
                      </a:r>
                      <a:r>
                        <a:rPr lang="en-US" sz="2200" b="1" dirty="0">
                          <a:solidFill>
                            <a:schemeClr val="tx2"/>
                          </a:solidFill>
                          <a:latin typeface="Calibri" pitchFamily="34" charset="0"/>
                        </a:rPr>
                        <a:t>, </a:t>
                      </a:r>
                      <a:r>
                        <a:rPr lang="en-US" sz="2200" b="1" dirty="0" err="1">
                          <a:solidFill>
                            <a:schemeClr val="tx2"/>
                          </a:solidFill>
                          <a:latin typeface="Calibri" pitchFamily="34" charset="0"/>
                        </a:rPr>
                        <a:t>edx</a:t>
                      </a:r>
                      <a:endParaRPr lang="en-US" sz="2200" b="1" dirty="0">
                        <a:solidFill>
                          <a:schemeClr val="tx2"/>
                        </a:solidFill>
                        <a:latin typeface="Calibri" pitchFamily="34" charset="0"/>
                      </a:endParaRPr>
                    </a:p>
                  </a:txBody>
                  <a:tcPr anchor="ctr">
                    <a:solidFill>
                      <a:schemeClr val="accent2">
                        <a:lumMod val="60000"/>
                        <a:lumOff val="40000"/>
                      </a:schemeClr>
                    </a:solidFill>
                  </a:tcPr>
                </a:tc>
                <a:tc>
                  <a:txBody>
                    <a:bodyPr/>
                    <a:lstStyle/>
                    <a:p>
                      <a:r>
                        <a:rPr lang="en-US" sz="2200" b="1" kern="1200" dirty="0" err="1">
                          <a:solidFill>
                            <a:schemeClr val="tx2"/>
                          </a:solidFill>
                          <a:latin typeface="Calibri" pitchFamily="34" charset="0"/>
                          <a:ea typeface="+mn-ea"/>
                          <a:cs typeface="+mn-cs"/>
                        </a:rPr>
                        <a:t>iadd</a:t>
                      </a:r>
                      <a:endParaRPr lang="en-US" sz="2200" b="1" kern="1200" dirty="0">
                        <a:solidFill>
                          <a:schemeClr val="tx2"/>
                        </a:solidFill>
                        <a:latin typeface="Calibri" pitchFamily="34" charset="0"/>
                        <a:ea typeface="+mn-ea"/>
                        <a:cs typeface="+mn-cs"/>
                      </a:endParaRPr>
                    </a:p>
                  </a:txBody>
                  <a:tcPr anchor="ctr">
                    <a:solidFill>
                      <a:schemeClr val="accent3">
                        <a:lumMod val="60000"/>
                        <a:lumOff val="40000"/>
                      </a:schemeClr>
                    </a:solidFill>
                  </a:tcPr>
                </a:tc>
                <a:tc>
                  <a:txBody>
                    <a:bodyPr/>
                    <a:lstStyle/>
                    <a:p>
                      <a:r>
                        <a:rPr lang="en-US" sz="2200" b="1" kern="1200" dirty="0">
                          <a:solidFill>
                            <a:schemeClr val="tx2"/>
                          </a:solidFill>
                          <a:latin typeface="Calibri" pitchFamily="34" charset="0"/>
                          <a:ea typeface="+mn-ea"/>
                          <a:cs typeface="+mn-cs"/>
                        </a:rPr>
                        <a:t>0x60</a:t>
                      </a:r>
                    </a:p>
                  </a:txBody>
                  <a:tcPr anchor="ctr">
                    <a:solidFill>
                      <a:schemeClr val="accent1">
                        <a:lumMod val="60000"/>
                        <a:lumOff val="40000"/>
                      </a:schemeClr>
                    </a:solidFill>
                  </a:tcPr>
                </a:tc>
                <a:extLst>
                  <a:ext uri="{0D108BD9-81ED-4DB2-BD59-A6C34878D82A}">
                    <a16:rowId xmlns:a16="http://schemas.microsoft.com/office/drawing/2014/main" val="10003"/>
                  </a:ext>
                </a:extLst>
              </a:tr>
              <a:tr h="473038">
                <a:tc vMerge="1">
                  <a:txBody>
                    <a:bodyPr/>
                    <a:lstStyle/>
                    <a:p>
                      <a:endParaRPr lang="en-US" dirty="0"/>
                    </a:p>
                  </a:txBody>
                  <a:tcPr/>
                </a:tc>
                <a:tc>
                  <a:txBody>
                    <a:bodyPr/>
                    <a:lstStyle/>
                    <a:p>
                      <a:r>
                        <a:rPr lang="en-US" sz="2200" b="1" dirty="0">
                          <a:solidFill>
                            <a:schemeClr val="tx2"/>
                          </a:solidFill>
                          <a:latin typeface="Calibri" pitchFamily="34" charset="0"/>
                        </a:rPr>
                        <a:t>ret</a:t>
                      </a:r>
                    </a:p>
                  </a:txBody>
                  <a:tcPr anchor="ctr">
                    <a:solidFill>
                      <a:schemeClr val="accent2">
                        <a:lumMod val="60000"/>
                        <a:lumOff val="40000"/>
                      </a:schemeClr>
                    </a:solidFill>
                  </a:tcPr>
                </a:tc>
                <a:tc>
                  <a:txBody>
                    <a:bodyPr/>
                    <a:lstStyle/>
                    <a:p>
                      <a:r>
                        <a:rPr lang="en-US" sz="2200" b="1" kern="1200" dirty="0" err="1">
                          <a:solidFill>
                            <a:schemeClr val="tx2"/>
                          </a:solidFill>
                          <a:latin typeface="Calibri" pitchFamily="34" charset="0"/>
                          <a:ea typeface="+mn-ea"/>
                          <a:cs typeface="+mn-cs"/>
                        </a:rPr>
                        <a:t>ireturn</a:t>
                      </a:r>
                      <a:endParaRPr lang="en-US" sz="2200" b="1" kern="1200" dirty="0">
                        <a:solidFill>
                          <a:schemeClr val="tx2"/>
                        </a:solidFill>
                        <a:latin typeface="Calibri" pitchFamily="34" charset="0"/>
                        <a:ea typeface="+mn-ea"/>
                        <a:cs typeface="+mn-cs"/>
                      </a:endParaRPr>
                    </a:p>
                  </a:txBody>
                  <a:tcPr anchor="ctr">
                    <a:solidFill>
                      <a:schemeClr val="accent3">
                        <a:lumMod val="60000"/>
                        <a:lumOff val="40000"/>
                      </a:schemeClr>
                    </a:solidFill>
                  </a:tcPr>
                </a:tc>
                <a:tc>
                  <a:txBody>
                    <a:bodyPr/>
                    <a:lstStyle/>
                    <a:p>
                      <a:r>
                        <a:rPr lang="en-US" sz="2200" b="1" kern="1200">
                          <a:solidFill>
                            <a:schemeClr val="tx2"/>
                          </a:solidFill>
                          <a:latin typeface="Calibri" pitchFamily="34" charset="0"/>
                          <a:ea typeface="+mn-ea"/>
                          <a:cs typeface="+mn-cs"/>
                        </a:rPr>
                        <a:t>0xAC</a:t>
                      </a:r>
                      <a:endParaRPr lang="en-US" sz="2200" b="1" kern="1200" dirty="0">
                        <a:solidFill>
                          <a:schemeClr val="tx2"/>
                        </a:solidFill>
                        <a:latin typeface="Calibri" pitchFamily="34" charset="0"/>
                        <a:ea typeface="+mn-ea"/>
                        <a:cs typeface="+mn-cs"/>
                      </a:endParaRPr>
                    </a:p>
                  </a:txBody>
                  <a:tcPr anchor="ctr">
                    <a:solidFill>
                      <a:schemeClr val="accent1">
                        <a:lumMod val="60000"/>
                        <a:lumOff val="4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653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8965"/>
            <a:ext cx="9782801" cy="847165"/>
          </a:xfrm>
        </p:spPr>
        <p:txBody>
          <a:bodyPr>
            <a:normAutofit/>
          </a:bodyPr>
          <a:lstStyle/>
          <a:p>
            <a:pPr algn="r"/>
            <a:r>
              <a:rPr lang="en-US" b="1" dirty="0" err="1">
                <a:solidFill>
                  <a:srgbClr val="000099"/>
                </a:solidFill>
                <a:latin typeface="Calibri" pitchFamily="34" charset="0"/>
              </a:rPr>
              <a:t>Caracteristici</a:t>
            </a:r>
            <a:endParaRPr lang="en-US" b="1" dirty="0">
              <a:solidFill>
                <a:srgbClr val="000099"/>
              </a:solidFill>
              <a:latin typeface="Calibri" pitchFamily="34" charset="0"/>
            </a:endParaRPr>
          </a:p>
        </p:txBody>
      </p:sp>
      <p:sp>
        <p:nvSpPr>
          <p:cNvPr id="14" name="Content Placeholder 13"/>
          <p:cNvSpPr>
            <a:spLocks noGrp="1"/>
          </p:cNvSpPr>
          <p:nvPr>
            <p:ph idx="1"/>
          </p:nvPr>
        </p:nvSpPr>
        <p:spPr>
          <a:xfrm>
            <a:off x="1431177" y="838200"/>
            <a:ext cx="10073435" cy="5562600"/>
          </a:xfrm>
        </p:spPr>
        <p:txBody>
          <a:bodyPr/>
          <a:lstStyle/>
          <a:p>
            <a:pPr marL="514350" indent="-514350">
              <a:buFont typeface="Wingdings" pitchFamily="2" charset="2"/>
              <a:buChar char="Ø"/>
            </a:pPr>
            <a:endParaRPr lang="ro-RO" sz="2000" b="1" dirty="0">
              <a:solidFill>
                <a:schemeClr val="tx2"/>
              </a:solidFill>
              <a:latin typeface="Calibri" pitchFamily="34" charset="0"/>
            </a:endParaRPr>
          </a:p>
          <a:p>
            <a:pPr marL="514350" indent="-514350">
              <a:buFont typeface="Wingdings" pitchFamily="2" charset="2"/>
              <a:buChar char="Ø"/>
            </a:pPr>
            <a:r>
              <a:rPr lang="en-US" b="1" dirty="0">
                <a:solidFill>
                  <a:srgbClr val="0000CC"/>
                </a:solidFill>
                <a:latin typeface="Calibri" pitchFamily="34" charset="0"/>
              </a:rPr>
              <a:t>Java </a:t>
            </a:r>
            <a:r>
              <a:rPr lang="en-US" b="1" dirty="0" err="1">
                <a:solidFill>
                  <a:srgbClr val="0000CC"/>
                </a:solidFill>
                <a:latin typeface="Calibri" pitchFamily="34" charset="0"/>
              </a:rPr>
              <a:t>Vir</a:t>
            </a:r>
            <a:r>
              <a:rPr lang="ro-RO" b="1" dirty="0" err="1">
                <a:solidFill>
                  <a:srgbClr val="0000CC"/>
                </a:solidFill>
                <a:latin typeface="Calibri" pitchFamily="34" charset="0"/>
              </a:rPr>
              <a:t>tual</a:t>
            </a:r>
            <a:r>
              <a:rPr lang="ro-RO" b="1" dirty="0">
                <a:solidFill>
                  <a:srgbClr val="0000CC"/>
                </a:solidFill>
                <a:latin typeface="Calibri" pitchFamily="34" charset="0"/>
              </a:rPr>
              <a:t> </a:t>
            </a:r>
            <a:r>
              <a:rPr lang="ro-RO" b="1" dirty="0" err="1">
                <a:solidFill>
                  <a:srgbClr val="0000CC"/>
                </a:solidFill>
                <a:latin typeface="Calibri" pitchFamily="34" charset="0"/>
              </a:rPr>
              <a:t>Machine</a:t>
            </a:r>
            <a:r>
              <a:rPr lang="ro-RO" b="1" dirty="0">
                <a:solidFill>
                  <a:srgbClr val="0000CC"/>
                </a:solidFill>
                <a:latin typeface="Calibri" pitchFamily="34" charset="0"/>
              </a:rPr>
              <a:t> (JVM)</a:t>
            </a:r>
            <a:endParaRPr lang="en-US" b="1" dirty="0">
              <a:solidFill>
                <a:srgbClr val="0000CC"/>
              </a:solidFill>
              <a:latin typeface="Calibri" pitchFamily="34" charset="0"/>
            </a:endParaRPr>
          </a:p>
          <a:p>
            <a:pPr marL="0" indent="0">
              <a:spcBef>
                <a:spcPts val="0"/>
              </a:spcBef>
              <a:buNone/>
            </a:pPr>
            <a:endParaRPr lang="ro-RO" sz="1000" dirty="0"/>
          </a:p>
          <a:p>
            <a:pPr marL="0" indent="0">
              <a:spcBef>
                <a:spcPts val="0"/>
              </a:spcBef>
              <a:buNone/>
            </a:pPr>
            <a:endParaRPr lang="en-US" sz="36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ro-RO" sz="1000" dirty="0"/>
          </a:p>
          <a:p>
            <a:pPr marL="0" indent="0">
              <a:spcBef>
                <a:spcPts val="0"/>
              </a:spcBef>
              <a:buNone/>
            </a:pPr>
            <a:endParaRPr lang="en-US" sz="1000" dirty="0"/>
          </a:p>
        </p:txBody>
      </p:sp>
      <p:grpSp>
        <p:nvGrpSpPr>
          <p:cNvPr id="2" name="Grupare 3"/>
          <p:cNvGrpSpPr/>
          <p:nvPr/>
        </p:nvGrpSpPr>
        <p:grpSpPr>
          <a:xfrm>
            <a:off x="627064" y="747703"/>
            <a:ext cx="590548" cy="594360"/>
            <a:chOff x="627064" y="747703"/>
            <a:chExt cx="590548" cy="594360"/>
          </a:xfrm>
        </p:grpSpPr>
        <p:sp>
          <p:nvSpPr>
            <p:cNvPr id="5" name="Dreptunghi 4"/>
            <p:cNvSpPr/>
            <p:nvPr/>
          </p:nvSpPr>
          <p:spPr>
            <a:xfrm>
              <a:off x="627064" y="747703"/>
              <a:ext cx="590548" cy="5943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5" descr="Java_programming_language_logo.svg.png"/>
            <p:cNvPicPr>
              <a:picLocks noChangeAspect="1"/>
            </p:cNvPicPr>
            <p:nvPr/>
          </p:nvPicPr>
          <p:blipFill>
            <a:blip r:embed="rId2" cstate="print"/>
            <a:stretch>
              <a:fillRect/>
            </a:stretch>
          </p:blipFill>
          <p:spPr>
            <a:xfrm>
              <a:off x="784228" y="776290"/>
              <a:ext cx="273060" cy="533400"/>
            </a:xfrm>
            <a:prstGeom prst="rect">
              <a:avLst/>
            </a:prstGeom>
          </p:spPr>
        </p:pic>
      </p:grpSp>
      <p:graphicFrame>
        <p:nvGraphicFramePr>
          <p:cNvPr id="8" name="Tabel 7"/>
          <p:cNvGraphicFramePr>
            <a:graphicFrameLocks noGrp="1"/>
          </p:cNvGraphicFramePr>
          <p:nvPr/>
        </p:nvGraphicFramePr>
        <p:xfrm>
          <a:off x="1522412" y="2057400"/>
          <a:ext cx="9753600" cy="4191000"/>
        </p:xfrm>
        <a:graphic>
          <a:graphicData uri="http://schemas.openxmlformats.org/drawingml/2006/table">
            <a:tbl>
              <a:tblPr firstRow="1" bandRow="1">
                <a:tableStyleId>{5940675A-B579-460E-94D1-54222C63F5DA}</a:tableStyleId>
              </a:tblPr>
              <a:tblGrid>
                <a:gridCol w="38862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4191000">
                <a:tc>
                  <a:txBody>
                    <a:bodyPr/>
                    <a:lstStyle/>
                    <a:p>
                      <a:pPr algn="just">
                        <a:buFont typeface="Arial" pitchFamily="34" charset="0"/>
                        <a:buChar char="•"/>
                      </a:pPr>
                      <a:r>
                        <a:rPr lang="ro-RO" sz="2000" b="1" dirty="0">
                          <a:solidFill>
                            <a:schemeClr val="tx2"/>
                          </a:solidFill>
                          <a:latin typeface="Calibri" pitchFamily="34" charset="0"/>
                        </a:rPr>
                        <a:t> </a:t>
                      </a:r>
                      <a:r>
                        <a:rPr lang="ro-RO" sz="2400" b="1" dirty="0" err="1">
                          <a:solidFill>
                            <a:schemeClr val="tx2"/>
                          </a:solidFill>
                          <a:latin typeface="Calibri" pitchFamily="34" charset="0"/>
                        </a:rPr>
                        <a:t>Class</a:t>
                      </a:r>
                      <a:r>
                        <a:rPr lang="ro-RO" sz="2400" b="1" dirty="0">
                          <a:solidFill>
                            <a:schemeClr val="tx2"/>
                          </a:solidFill>
                          <a:latin typeface="Calibri" pitchFamily="34" charset="0"/>
                        </a:rPr>
                        <a:t> </a:t>
                      </a:r>
                      <a:r>
                        <a:rPr lang="ro-RO" sz="2400" b="1" dirty="0" err="1">
                          <a:solidFill>
                            <a:schemeClr val="tx2"/>
                          </a:solidFill>
                          <a:latin typeface="Calibri" pitchFamily="34" charset="0"/>
                        </a:rPr>
                        <a:t>loader</a:t>
                      </a:r>
                      <a:r>
                        <a:rPr lang="ro-RO" sz="2400" b="1" dirty="0">
                          <a:solidFill>
                            <a:schemeClr val="tx2"/>
                          </a:solidFill>
                          <a:latin typeface="Calibri" pitchFamily="34" charset="0"/>
                        </a:rPr>
                        <a:t>:</a:t>
                      </a:r>
                      <a:r>
                        <a:rPr lang="ro-RO" sz="2400" dirty="0">
                          <a:solidFill>
                            <a:schemeClr val="tx2"/>
                          </a:solidFill>
                          <a:latin typeface="Calibri" pitchFamily="34" charset="0"/>
                        </a:rPr>
                        <a:t> program care încarcă în memorie </a:t>
                      </a:r>
                      <a:r>
                        <a:rPr lang="ro-RO" sz="2400" dirty="0" err="1">
                          <a:solidFill>
                            <a:schemeClr val="tx2"/>
                          </a:solidFill>
                          <a:latin typeface="Calibri" pitchFamily="34" charset="0"/>
                        </a:rPr>
                        <a:t>bytecode-ul</a:t>
                      </a:r>
                      <a:r>
                        <a:rPr lang="ro-RO" sz="2400" baseline="0" dirty="0">
                          <a:solidFill>
                            <a:schemeClr val="tx2"/>
                          </a:solidFill>
                          <a:latin typeface="Calibri" pitchFamily="34" charset="0"/>
                        </a:rPr>
                        <a:t> unei aplicații Java</a:t>
                      </a:r>
                    </a:p>
                    <a:p>
                      <a:pPr algn="just">
                        <a:buFont typeface="Arial" pitchFamily="34" charset="0"/>
                        <a:buChar char="•"/>
                      </a:pPr>
                      <a:endParaRPr lang="ro-RO" sz="2400" baseline="0" dirty="0">
                        <a:solidFill>
                          <a:schemeClr val="tx2"/>
                        </a:solidFill>
                        <a:latin typeface="Calibri" pitchFamily="34" charset="0"/>
                      </a:endParaRPr>
                    </a:p>
                    <a:p>
                      <a:pPr algn="just">
                        <a:buFont typeface="Arial" pitchFamily="34" charset="0"/>
                        <a:buChar char="•"/>
                      </a:pPr>
                      <a:r>
                        <a:rPr lang="ro-RO" sz="2400" baseline="0" dirty="0">
                          <a:solidFill>
                            <a:schemeClr val="tx2"/>
                          </a:solidFill>
                          <a:latin typeface="Calibri" pitchFamily="34" charset="0"/>
                        </a:rPr>
                        <a:t> </a:t>
                      </a:r>
                      <a:r>
                        <a:rPr lang="ro-RO" sz="2400" b="1" baseline="0" dirty="0" err="1">
                          <a:solidFill>
                            <a:schemeClr val="tx2"/>
                          </a:solidFill>
                          <a:latin typeface="Calibri" pitchFamily="34" charset="0"/>
                        </a:rPr>
                        <a:t>Execution</a:t>
                      </a:r>
                      <a:r>
                        <a:rPr lang="ro-RO" sz="2400" b="1" baseline="0" dirty="0">
                          <a:solidFill>
                            <a:schemeClr val="tx2"/>
                          </a:solidFill>
                          <a:latin typeface="Calibri" pitchFamily="34" charset="0"/>
                        </a:rPr>
                        <a:t> </a:t>
                      </a:r>
                      <a:r>
                        <a:rPr lang="ro-RO" sz="2400" b="1" baseline="0" dirty="0" err="1">
                          <a:solidFill>
                            <a:schemeClr val="tx2"/>
                          </a:solidFill>
                          <a:latin typeface="Calibri" pitchFamily="34" charset="0"/>
                        </a:rPr>
                        <a:t>engine</a:t>
                      </a:r>
                      <a:r>
                        <a:rPr lang="ro-RO" sz="2400" b="1" baseline="0" dirty="0">
                          <a:solidFill>
                            <a:schemeClr val="tx2"/>
                          </a:solidFill>
                          <a:latin typeface="Calibri" pitchFamily="34" charset="0"/>
                        </a:rPr>
                        <a:t>: </a:t>
                      </a:r>
                      <a:r>
                        <a:rPr lang="ro-RO" sz="2400" baseline="0" dirty="0">
                          <a:solidFill>
                            <a:schemeClr val="tx2"/>
                          </a:solidFill>
                          <a:latin typeface="Calibri" pitchFamily="34" charset="0"/>
                        </a:rPr>
                        <a:t>execută instrucțiunile din </a:t>
                      </a:r>
                      <a:r>
                        <a:rPr lang="ro-RO" sz="2400" baseline="0" dirty="0" err="1">
                          <a:solidFill>
                            <a:schemeClr val="tx2"/>
                          </a:solidFill>
                          <a:latin typeface="Calibri" pitchFamily="34" charset="0"/>
                        </a:rPr>
                        <a:t>bytecode-ul</a:t>
                      </a:r>
                      <a:r>
                        <a:rPr lang="ro-RO" sz="2400" baseline="0" dirty="0">
                          <a:solidFill>
                            <a:schemeClr val="tx2"/>
                          </a:solidFill>
                          <a:latin typeface="Calibri" pitchFamily="34" charset="0"/>
                        </a:rPr>
                        <a:t> încărcat</a:t>
                      </a:r>
                      <a:endParaRPr lang="en-US" sz="2400" dirty="0">
                        <a:solidFill>
                          <a:schemeClr val="tx2"/>
                        </a:solidFill>
                        <a:latin typeface="Calibri" pitchFamily="34" charset="0"/>
                      </a:endParaRPr>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10" name="Imagine 9" descr="JVM_1.gif"/>
          <p:cNvPicPr>
            <a:picLocks noChangeAspect="1"/>
          </p:cNvPicPr>
          <p:nvPr/>
        </p:nvPicPr>
        <p:blipFill>
          <a:blip r:embed="rId3" cstate="print"/>
          <a:srcRect l="6667" r="8889" b="15926"/>
          <a:stretch>
            <a:fillRect/>
          </a:stretch>
        </p:blipFill>
        <p:spPr>
          <a:xfrm>
            <a:off x="5561012" y="1905000"/>
            <a:ext cx="5943599" cy="4438146"/>
          </a:xfrm>
          <a:prstGeom prst="rect">
            <a:avLst/>
          </a:prstGeom>
        </p:spPr>
      </p:pic>
    </p:spTree>
    <p:extLst>
      <p:ext uri="{BB962C8B-B14F-4D97-AF65-F5344CB8AC3E}">
        <p14:creationId xmlns:p14="http://schemas.microsoft.com/office/powerpoint/2010/main" val="24653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02787947">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1345048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design contains the Pi symbol and works well for math students,  teachers, and others in education, although it works well for businesses, too.  This presentation template contains multiple slide layouts in widescreen format (16x9) and includes a sample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2011-11-26T00:17:00+00:00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694223</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1587C29-5D24-4377-9C3E-DCECFF794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2666F0-43DC-4B7C-819B-EEBDFA439308}">
  <ds:schemaRefs>
    <ds:schemaRef ds:uri="http://www.w3.org/XML/1998/namespace"/>
    <ds:schemaRef ds:uri="http://purl.org/dc/elements/1.1/"/>
    <ds:schemaRef ds:uri="http://schemas.microsoft.com/office/2006/documentManagement/types"/>
    <ds:schemaRef ds:uri="4873beb7-5857-4685-be1f-d57550cc96cc"/>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Aspect</Template>
  <TotalTime>0</TotalTime>
  <Words>880</Words>
  <Application>Microsoft Office PowerPoint</Application>
  <PresentationFormat>Custom</PresentationFormat>
  <Paragraphs>208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Euphemia</vt:lpstr>
      <vt:lpstr>Wingdings</vt:lpstr>
      <vt:lpstr>tf02787947</vt:lpstr>
      <vt:lpstr>PROGRAMARE AVANSATA PE OBIECTE</vt:lpstr>
      <vt:lpstr>Conținut tematic</vt:lpstr>
      <vt:lpstr>Bibliografie</vt:lpstr>
      <vt:lpstr>Examinare</vt:lpstr>
      <vt:lpstr>Tematica cursului 1 </vt:lpstr>
      <vt:lpstr>Scurt istoric al limbajului Java</vt:lpstr>
      <vt:lpstr>Caracteristici</vt:lpstr>
      <vt:lpstr>Caracteristici</vt:lpstr>
      <vt:lpstr>Caracteristici</vt:lpstr>
      <vt:lpstr>Caracteristici</vt:lpstr>
      <vt:lpstr>Caracteristici</vt:lpstr>
      <vt:lpstr>Software necesar</vt:lpstr>
      <vt:lpstr>Platforme Java</vt:lpstr>
      <vt:lpstr>Setul de caractere</vt:lpstr>
      <vt:lpstr>Literali</vt:lpstr>
      <vt:lpstr>Cuvinte cheie</vt:lpstr>
      <vt:lpstr>Tipuri de date</vt:lpstr>
      <vt:lpstr>Tipuri de date primitive</vt:lpstr>
      <vt:lpstr>Clase înfășurătoare</vt:lpstr>
      <vt:lpstr>Autoboxing/unboxing</vt:lpstr>
      <vt:lpstr>Operatori</vt:lpstr>
      <vt:lpstr>Instrucțiuni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2017-02-16T11:49:56Z</dcterms:created>
  <dcterms:modified xsi:type="dcterms:W3CDTF">2020-02-19T15:29:47Z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