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5"/>
  </p:sldMasterIdLst>
  <p:notesMasterIdLst>
    <p:notesMasterId r:id="rId37"/>
  </p:notesMasterIdLst>
  <p:handoutMasterIdLst>
    <p:handoutMasterId r:id="rId38"/>
  </p:handoutMasterIdLst>
  <p:sldIdLst>
    <p:sldId id="338" r:id="rId6"/>
    <p:sldId id="865" r:id="rId7"/>
    <p:sldId id="809" r:id="rId8"/>
    <p:sldId id="871" r:id="rId9"/>
    <p:sldId id="783" r:id="rId10"/>
    <p:sldId id="866" r:id="rId11"/>
    <p:sldId id="867" r:id="rId12"/>
    <p:sldId id="868" r:id="rId13"/>
    <p:sldId id="869" r:id="rId14"/>
    <p:sldId id="870" r:id="rId15"/>
    <p:sldId id="872" r:id="rId16"/>
    <p:sldId id="873" r:id="rId17"/>
    <p:sldId id="874" r:id="rId18"/>
    <p:sldId id="875" r:id="rId19"/>
    <p:sldId id="876" r:id="rId20"/>
    <p:sldId id="877" r:id="rId21"/>
    <p:sldId id="878" r:id="rId22"/>
    <p:sldId id="879" r:id="rId23"/>
    <p:sldId id="892" r:id="rId24"/>
    <p:sldId id="880" r:id="rId25"/>
    <p:sldId id="881" r:id="rId26"/>
    <p:sldId id="882" r:id="rId27"/>
    <p:sldId id="883" r:id="rId28"/>
    <p:sldId id="884" r:id="rId29"/>
    <p:sldId id="885" r:id="rId30"/>
    <p:sldId id="886" r:id="rId31"/>
    <p:sldId id="887" r:id="rId32"/>
    <p:sldId id="888" r:id="rId33"/>
    <p:sldId id="889" r:id="rId34"/>
    <p:sldId id="890" r:id="rId35"/>
    <p:sldId id="891" r:id="rId36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58EA0-049A-15DF-4B84-AD4699BAF180}" name="Iustinian Dominte" initials="ID" userId="S::i.dominte@levi9.com::0b5c6e0d-5e6d-4058-b86e-20089327a8a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ien Oosterman" initials="PO" lastIdx="12" clrIdx="6">
    <p:extLst>
      <p:ext uri="{19B8F6BF-5375-455C-9EA6-DF929625EA0E}">
        <p15:presenceInfo xmlns:p15="http://schemas.microsoft.com/office/powerpoint/2012/main" userId="Pien Oosterman" providerId="None"/>
      </p:ext>
    </p:extLst>
  </p:cmAuthor>
  <p:cmAuthor id="1" name="Bouwman, R. (Remke)" initials="RB" lastIdx="68" clrIdx="0"/>
  <p:cmAuthor id="2" name="CAV2" initials="C" lastIdx="5" clrIdx="1"/>
  <p:cmAuthor id="3" name="Cristina Soos" initials="CS" lastIdx="15" clrIdx="2">
    <p:extLst>
      <p:ext uri="{19B8F6BF-5375-455C-9EA6-DF929625EA0E}">
        <p15:presenceInfo xmlns:p15="http://schemas.microsoft.com/office/powerpoint/2012/main" userId="S::c.soos@levi9.com::3ba9d322-78a1-40a0-a759-311f123ecf5d" providerId="AD"/>
      </p:ext>
    </p:extLst>
  </p:cmAuthor>
  <p:cmAuthor id="4" name="Sofija Jovanovic" initials="SJ" lastIdx="6" clrIdx="3">
    <p:extLst>
      <p:ext uri="{19B8F6BF-5375-455C-9EA6-DF929625EA0E}">
        <p15:presenceInfo xmlns:p15="http://schemas.microsoft.com/office/powerpoint/2012/main" userId="S::s.jovanovic@levi9.com::90ea4147-b3ab-48a6-ad2f-094f117823aa" providerId="AD"/>
      </p:ext>
    </p:extLst>
  </p:cmAuthor>
  <p:cmAuthor id="5" name="Anna Poloz" initials="AP" lastIdx="1" clrIdx="4">
    <p:extLst>
      <p:ext uri="{19B8F6BF-5375-455C-9EA6-DF929625EA0E}">
        <p15:presenceInfo xmlns:p15="http://schemas.microsoft.com/office/powerpoint/2012/main" userId="S::a.poloz@levi9.com::efc40674-35b1-4e01-9307-a01fcf005e85" providerId="AD"/>
      </p:ext>
    </p:extLst>
  </p:cmAuthor>
  <p:cmAuthor id="6" name="Razvan Mereuta" initials="RM" lastIdx="5" clrIdx="5">
    <p:extLst>
      <p:ext uri="{19B8F6BF-5375-455C-9EA6-DF929625EA0E}">
        <p15:presenceInfo xmlns:p15="http://schemas.microsoft.com/office/powerpoint/2012/main" userId="S::r.mereuta@levi9.com::98d2cd30-d150-459b-a41b-27e1e6f0bb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96DB-CCEF-4330-A5D1-7197F6A18544}" v="553" dt="2025-05-21T12:11:38.084"/>
    <p1510:client id="{88BF3435-DB38-4662-98F5-A6EE7D18C6A3}" v="1" dt="2025-05-21T07:13:11.20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47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gs" Target="tags/tag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Mihai" userId="S::valentin.mihai@levi9.com::92b8de00-88b2-41bf-ba15-9b08afa6c3d6" providerId="AD" clId="Web-{E9B3675E-5D81-7B5F-F8AA-89EA36FEABB6}"/>
    <pc:docChg chg="addSld modSld">
      <pc:chgData name="Valentin Mihai" userId="S::valentin.mihai@levi9.com::92b8de00-88b2-41bf-ba15-9b08afa6c3d6" providerId="AD" clId="Web-{E9B3675E-5D81-7B5F-F8AA-89EA36FEABB6}" dt="2025-05-07T13:37:47.742" v="145" actId="20577"/>
      <pc:docMkLst>
        <pc:docMk/>
      </pc:docMkLst>
      <pc:sldChg chg="modSp">
        <pc:chgData name="Valentin Mihai" userId="S::valentin.mihai@levi9.com::92b8de00-88b2-41bf-ba15-9b08afa6c3d6" providerId="AD" clId="Web-{E9B3675E-5D81-7B5F-F8AA-89EA36FEABB6}" dt="2025-05-07T13:35:47.442" v="135" actId="20577"/>
        <pc:sldMkLst>
          <pc:docMk/>
          <pc:sldMk cId="4049811382" sldId="791"/>
        </pc:sldMkLst>
        <pc:spChg chg="mod">
          <ac:chgData name="Valentin Mihai" userId="S::valentin.mihai@levi9.com::92b8de00-88b2-41bf-ba15-9b08afa6c3d6" providerId="AD" clId="Web-{E9B3675E-5D81-7B5F-F8AA-89EA36FEABB6}" dt="2025-05-07T13:35:47.442" v="135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">
        <pc:chgData name="Valentin Mihai" userId="S::valentin.mihai@levi9.com::92b8de00-88b2-41bf-ba15-9b08afa6c3d6" providerId="AD" clId="Web-{E9B3675E-5D81-7B5F-F8AA-89EA36FEABB6}" dt="2025-05-07T13:37:47.742" v="145" actId="20577"/>
        <pc:sldMkLst>
          <pc:docMk/>
          <pc:sldMk cId="127142874" sldId="792"/>
        </pc:sldMkLst>
        <pc:spChg chg="mod">
          <ac:chgData name="Valentin Mihai" userId="S::valentin.mihai@levi9.com::92b8de00-88b2-41bf-ba15-9b08afa6c3d6" providerId="AD" clId="Web-{E9B3675E-5D81-7B5F-F8AA-89EA36FEABB6}" dt="2025-05-07T13:37:47.742" v="145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 add replId">
        <pc:chgData name="Valentin Mihai" userId="S::valentin.mihai@levi9.com::92b8de00-88b2-41bf-ba15-9b08afa6c3d6" providerId="AD" clId="Web-{E9B3675E-5D81-7B5F-F8AA-89EA36FEABB6}" dt="2025-05-07T13:33:57.376" v="82" actId="20577"/>
        <pc:sldMkLst>
          <pc:docMk/>
          <pc:sldMk cId="943293583" sldId="816"/>
        </pc:sldMkLst>
        <pc:spChg chg="mod">
          <ac:chgData name="Valentin Mihai" userId="S::valentin.mihai@levi9.com::92b8de00-88b2-41bf-ba15-9b08afa6c3d6" providerId="AD" clId="Web-{E9B3675E-5D81-7B5F-F8AA-89EA36FEABB6}" dt="2025-05-07T13:33:57.376" v="82" actId="20577"/>
          <ac:spMkLst>
            <pc:docMk/>
            <pc:sldMk cId="943293583" sldId="816"/>
            <ac:spMk id="8" creationId="{DB7028DF-7A9B-9EE2-8A14-2AAF196209B3}"/>
          </ac:spMkLst>
        </pc:spChg>
      </pc:sldChg>
    </pc:docChg>
  </pc:docChgLst>
  <pc:docChgLst>
    <pc:chgData name="Valentin Mihai" userId="S::valentin.mihai@levi9.com::92b8de00-88b2-41bf-ba15-9b08afa6c3d6" providerId="AD" clId="Web-{9587EB38-AE0A-D334-8F62-58C8CB5CE30A}"/>
    <pc:docChg chg="modSld">
      <pc:chgData name="Valentin Mihai" userId="S::valentin.mihai@levi9.com::92b8de00-88b2-41bf-ba15-9b08afa6c3d6" providerId="AD" clId="Web-{9587EB38-AE0A-D334-8F62-58C8CB5CE30A}" dt="2025-05-12T08:25:55.364" v="137" actId="20577"/>
      <pc:docMkLst>
        <pc:docMk/>
      </pc:docMkLst>
      <pc:sldChg chg="modSp">
        <pc:chgData name="Valentin Mihai" userId="S::valentin.mihai@levi9.com::92b8de00-88b2-41bf-ba15-9b08afa6c3d6" providerId="AD" clId="Web-{9587EB38-AE0A-D334-8F62-58C8CB5CE30A}" dt="2025-05-12T08:11:08.252" v="125" actId="20577"/>
        <pc:sldMkLst>
          <pc:docMk/>
          <pc:sldMk cId="4049811382" sldId="791"/>
        </pc:sldMkLst>
        <pc:spChg chg="mod">
          <ac:chgData name="Valentin Mihai" userId="S::valentin.mihai@levi9.com::92b8de00-88b2-41bf-ba15-9b08afa6c3d6" providerId="AD" clId="Web-{9587EB38-AE0A-D334-8F62-58C8CB5CE30A}" dt="2025-05-12T08:11:08.252" v="125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1:16.831" v="128" actId="20577"/>
        <pc:sldMkLst>
          <pc:docMk/>
          <pc:sldMk cId="127142874" sldId="792"/>
        </pc:sldMkLst>
        <pc:spChg chg="mod">
          <ac:chgData name="Valentin Mihai" userId="S::valentin.mihai@levi9.com::92b8de00-88b2-41bf-ba15-9b08afa6c3d6" providerId="AD" clId="Web-{9587EB38-AE0A-D334-8F62-58C8CB5CE30A}" dt="2025-05-12T08:11:16.831" v="128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5:48.710" v="132" actId="20577"/>
        <pc:sldMkLst>
          <pc:docMk/>
          <pc:sldMk cId="944517984" sldId="793"/>
        </pc:sldMkLst>
        <pc:spChg chg="mod">
          <ac:chgData name="Valentin Mihai" userId="S::valentin.mihai@levi9.com::92b8de00-88b2-41bf-ba15-9b08afa6c3d6" providerId="AD" clId="Web-{9587EB38-AE0A-D334-8F62-58C8CB5CE30A}" dt="2025-05-12T08:15:48.710" v="132" actId="20577"/>
          <ac:spMkLst>
            <pc:docMk/>
            <pc:sldMk cId="944517984" sldId="793"/>
            <ac:spMk id="7" creationId="{265DDE90-5635-ACC7-0F08-43F200D05322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25:55.364" v="137" actId="20577"/>
        <pc:sldMkLst>
          <pc:docMk/>
          <pc:sldMk cId="2342615126" sldId="794"/>
        </pc:sldMkLst>
        <pc:spChg chg="mod">
          <ac:chgData name="Valentin Mihai" userId="S::valentin.mihai@levi9.com::92b8de00-88b2-41bf-ba15-9b08afa6c3d6" providerId="AD" clId="Web-{9587EB38-AE0A-D334-8F62-58C8CB5CE30A}" dt="2025-05-12T08:25:55.364" v="137" actId="20577"/>
          <ac:spMkLst>
            <pc:docMk/>
            <pc:sldMk cId="2342615126" sldId="794"/>
            <ac:spMk id="7" creationId="{84D98AB7-8CB4-03CF-76E5-42979C29B6FB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1:10.862" v="127" actId="20577"/>
        <pc:sldMkLst>
          <pc:docMk/>
          <pc:sldMk cId="943293583" sldId="816"/>
        </pc:sldMkLst>
        <pc:spChg chg="mod">
          <ac:chgData name="Valentin Mihai" userId="S::valentin.mihai@levi9.com::92b8de00-88b2-41bf-ba15-9b08afa6c3d6" providerId="AD" clId="Web-{9587EB38-AE0A-D334-8F62-58C8CB5CE30A}" dt="2025-05-12T08:11:10.862" v="127" actId="20577"/>
          <ac:spMkLst>
            <pc:docMk/>
            <pc:sldMk cId="943293583" sldId="816"/>
            <ac:spMk id="8" creationId="{DB7028DF-7A9B-9EE2-8A14-2AAF196209B3}"/>
          </ac:spMkLst>
        </pc:spChg>
      </pc:sldChg>
    </pc:docChg>
  </pc:docChgLst>
  <pc:docChgLst>
    <pc:chgData name="Ana-Maria Bumbu" userId="46927d09-f190-46dd-b313-e808f28ce360" providerId="ADAL" clId="{09FE96DB-CCEF-4330-A5D1-7197F6A18544}"/>
    <pc:docChg chg="undo custSel addSld delSld modSld sldOrd addMainMaster delMainMaster modMainMaster">
      <pc:chgData name="Ana-Maria Bumbu" userId="46927d09-f190-46dd-b313-e808f28ce360" providerId="ADAL" clId="{09FE96DB-CCEF-4330-A5D1-7197F6A18544}" dt="2025-05-21T12:11:38.084" v="5401"/>
      <pc:docMkLst>
        <pc:docMk/>
      </pc:docMkLst>
      <pc:sldChg chg="addSp delSp modSp mod modClrScheme chgLayout">
        <pc:chgData name="Ana-Maria Bumbu" userId="46927d09-f190-46dd-b313-e808f28ce360" providerId="ADAL" clId="{09FE96DB-CCEF-4330-A5D1-7197F6A18544}" dt="2025-05-09T14:05:58.657" v="2087" actId="2711"/>
        <pc:sldMkLst>
          <pc:docMk/>
          <pc:sldMk cId="2928230919" sldId="338"/>
        </pc:sldMkLst>
        <pc:spChg chg="mod ord">
          <ac:chgData name="Ana-Maria Bumbu" userId="46927d09-f190-46dd-b313-e808f28ce360" providerId="ADAL" clId="{09FE96DB-CCEF-4330-A5D1-7197F6A18544}" dt="2025-05-09T14:05:58.657" v="2087" actId="2711"/>
          <ac:spMkLst>
            <pc:docMk/>
            <pc:sldMk cId="2928230919" sldId="338"/>
            <ac:spMk id="2" creationId="{6814BF85-2F59-43F2-A613-F57B6F20D93F}"/>
          </ac:spMkLst>
        </pc:spChg>
        <pc:spChg chg="del mod ord">
          <ac:chgData name="Ana-Maria Bumbu" userId="46927d09-f190-46dd-b313-e808f28ce360" providerId="ADAL" clId="{09FE96DB-CCEF-4330-A5D1-7197F6A18544}" dt="2025-05-07T09:54:05.021" v="1" actId="700"/>
          <ac:spMkLst>
            <pc:docMk/>
            <pc:sldMk cId="2928230919" sldId="338"/>
            <ac:spMk id="3" creationId="{4AAC18D8-065E-4B99-BEA1-65FD3F2F8211}"/>
          </ac:spMkLst>
        </pc:spChg>
        <pc:spChg chg="del mod ord">
          <ac:chgData name="Ana-Maria Bumbu" userId="46927d09-f190-46dd-b313-e808f28ce360" providerId="ADAL" clId="{09FE96DB-CCEF-4330-A5D1-7197F6A18544}" dt="2025-05-07T09:54:48.925" v="15" actId="478"/>
          <ac:spMkLst>
            <pc:docMk/>
            <pc:sldMk cId="2928230919" sldId="338"/>
            <ac:spMk id="4" creationId="{91455DA0-9D67-4F56-8DD6-C9C230B848C3}"/>
          </ac:spMkLst>
        </pc:spChg>
        <pc:spChg chg="del mod">
          <ac:chgData name="Ana-Maria Bumbu" userId="46927d09-f190-46dd-b313-e808f28ce360" providerId="ADAL" clId="{09FE96DB-CCEF-4330-A5D1-7197F6A18544}" dt="2025-05-07T09:54:05.021" v="1" actId="700"/>
          <ac:spMkLst>
            <pc:docMk/>
            <pc:sldMk cId="2928230919" sldId="338"/>
            <ac:spMk id="5" creationId="{425D7F43-3C66-4DE4-A962-892A6F3C3345}"/>
          </ac:spMkLst>
        </pc:spChg>
        <pc:spChg chg="add del mod">
          <ac:chgData name="Ana-Maria Bumbu" userId="46927d09-f190-46dd-b313-e808f28ce360" providerId="ADAL" clId="{09FE96DB-CCEF-4330-A5D1-7197F6A18544}" dt="2025-05-07T09:54:50.231" v="16" actId="478"/>
          <ac:spMkLst>
            <pc:docMk/>
            <pc:sldMk cId="2928230919" sldId="338"/>
            <ac:spMk id="7" creationId="{83F2C63C-1136-613D-0E57-677D4C4B10FC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21T12:09:34.020" v="5389" actId="20577"/>
        <pc:sldMkLst>
          <pc:docMk/>
          <pc:sldMk cId="2555647770" sldId="773"/>
        </pc:sldMkLst>
        <pc:spChg chg="add del">
          <ac:chgData name="Ana-Maria Bumbu" userId="46927d09-f190-46dd-b313-e808f28ce360" providerId="ADAL" clId="{09FE96DB-CCEF-4330-A5D1-7197F6A18544}" dt="2025-05-07T09:55:31.708" v="29" actId="26606"/>
          <ac:spMkLst>
            <pc:docMk/>
            <pc:sldMk cId="2555647770" sldId="773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32.461" v="324" actId="255"/>
          <ac:spMkLst>
            <pc:docMk/>
            <pc:sldMk cId="2555647770" sldId="773"/>
            <ac:spMk id="3" creationId="{6F7DDC47-AD1D-42EA-B033-323A918532F0}"/>
          </ac:spMkLst>
        </pc:spChg>
        <pc:spChg chg="del mod modVis">
          <ac:chgData name="Ana-Maria Bumbu" userId="46927d09-f190-46dd-b313-e808f28ce360" providerId="ADAL" clId="{09FE96DB-CCEF-4330-A5D1-7197F6A18544}" dt="2025-05-07T11:02:55.087" v="206" actId="478"/>
          <ac:spMkLst>
            <pc:docMk/>
            <pc:sldMk cId="2555647770" sldId="773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09:55:31.708" v="29" actId="26606"/>
          <ac:spMkLst>
            <pc:docMk/>
            <pc:sldMk cId="2555647770" sldId="773"/>
            <ac:spMk id="5" creationId="{70D1BF0D-1254-4A16-B5C4-A79AD7054410}"/>
          </ac:spMkLst>
        </pc:spChg>
        <pc:spChg chg="add mod">
          <ac:chgData name="Ana-Maria Bumbu" userId="46927d09-f190-46dd-b313-e808f28ce360" providerId="ADAL" clId="{09FE96DB-CCEF-4330-A5D1-7197F6A18544}" dt="2025-05-07T11:03:32.384" v="210"/>
          <ac:spMkLst>
            <pc:docMk/>
            <pc:sldMk cId="2555647770" sldId="773"/>
            <ac:spMk id="6" creationId="{AF2ADA31-4411-E39C-F168-1C7BA1426133}"/>
          </ac:spMkLst>
        </pc:spChg>
        <pc:spChg chg="add mod">
          <ac:chgData name="Ana-Maria Bumbu" userId="46927d09-f190-46dd-b313-e808f28ce360" providerId="ADAL" clId="{09FE96DB-CCEF-4330-A5D1-7197F6A18544}" dt="2025-05-07T11:03:54.408" v="214"/>
          <ac:spMkLst>
            <pc:docMk/>
            <pc:sldMk cId="2555647770" sldId="773"/>
            <ac:spMk id="9" creationId="{9288FAD4-3910-D08A-9953-14042DBEB4E0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0" creationId="{A8CD13EE-EA9C-9AD3-33DE-D0BFCE061A8C}"/>
          </ac:spMkLst>
        </pc:spChg>
        <pc:spChg chg="add del">
          <ac:chgData name="Ana-Maria Bumbu" userId="46927d09-f190-46dd-b313-e808f28ce360" providerId="ADAL" clId="{09FE96DB-CCEF-4330-A5D1-7197F6A18544}" dt="2025-05-07T09:55:22.836" v="18" actId="26606"/>
          <ac:spMkLst>
            <pc:docMk/>
            <pc:sldMk cId="2555647770" sldId="773"/>
            <ac:spMk id="11" creationId="{44E34C57-68BB-DB88-25D0-A298DBD062DD}"/>
          </ac:spMkLst>
        </pc:spChg>
        <pc:spChg chg="add del">
          <ac:chgData name="Ana-Maria Bumbu" userId="46927d09-f190-46dd-b313-e808f28ce360" providerId="ADAL" clId="{09FE96DB-CCEF-4330-A5D1-7197F6A18544}" dt="2025-05-07T09:55:26.001" v="24" actId="26606"/>
          <ac:spMkLst>
            <pc:docMk/>
            <pc:sldMk cId="2555647770" sldId="773"/>
            <ac:spMk id="12" creationId="{0F0B50DE-9FBB-5560-94DB-4509A03C8112}"/>
          </ac:spMkLst>
        </pc:spChg>
        <pc:spChg chg="add del mod">
          <ac:chgData name="Ana-Maria Bumbu" userId="46927d09-f190-46dd-b313-e808f28ce360" providerId="ADAL" clId="{09FE96DB-CCEF-4330-A5D1-7197F6A18544}" dt="2025-05-07T09:55:23.632" v="20" actId="26606"/>
          <ac:spMkLst>
            <pc:docMk/>
            <pc:sldMk cId="2555647770" sldId="773"/>
            <ac:spMk id="13" creationId="{98E07060-E951-47C7-84D1-85AEE1E1B258}"/>
          </ac:spMkLst>
        </pc:spChg>
        <pc:spChg chg="add del">
          <ac:chgData name="Ana-Maria Bumbu" userId="46927d09-f190-46dd-b313-e808f28ce360" providerId="ADAL" clId="{09FE96DB-CCEF-4330-A5D1-7197F6A18544}" dt="2025-05-07T09:55:26.001" v="24" actId="26606"/>
          <ac:spMkLst>
            <pc:docMk/>
            <pc:sldMk cId="2555647770" sldId="773"/>
            <ac:spMk id="14" creationId="{ADE00D40-43C2-65C0-7670-AC31AF623762}"/>
          </ac:spMkLst>
        </pc:spChg>
        <pc:spChg chg="add del mod">
          <ac:chgData name="Ana-Maria Bumbu" userId="46927d09-f190-46dd-b313-e808f28ce360" providerId="ADAL" clId="{09FE96DB-CCEF-4330-A5D1-7197F6A18544}" dt="2025-05-07T09:55:24.936" v="22" actId="26606"/>
          <ac:spMkLst>
            <pc:docMk/>
            <pc:sldMk cId="2555647770" sldId="773"/>
            <ac:spMk id="15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6" creationId="{E7FEA128-AE0E-80EB-8FC5-C689BC8AF313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9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20" creationId="{1FFEF9D3-5B58-7361-2FAC-910CCAD9ABE4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21" creationId="{CADEB40D-6ECB-478E-354D-CF58A8925DB1}"/>
          </ac:spMkLst>
        </pc:spChg>
        <pc:spChg chg="add del mod ord">
          <ac:chgData name="Ana-Maria Bumbu" userId="46927d09-f190-46dd-b313-e808f28ce360" providerId="ADAL" clId="{09FE96DB-CCEF-4330-A5D1-7197F6A18544}" dt="2025-05-07T11:15:26.014" v="298" actId="478"/>
          <ac:spMkLst>
            <pc:docMk/>
            <pc:sldMk cId="2555647770" sldId="773"/>
            <ac:spMk id="22" creationId="{FE42E5E0-0E8C-BE44-C9CB-6F862F8D107B}"/>
          </ac:spMkLst>
        </pc:spChg>
        <pc:spChg chg="add del mod">
          <ac:chgData name="Ana-Maria Bumbu" userId="46927d09-f190-46dd-b313-e808f28ce360" providerId="ADAL" clId="{09FE96DB-CCEF-4330-A5D1-7197F6A18544}" dt="2025-05-07T09:55:31.676" v="28" actId="26606"/>
          <ac:spMkLst>
            <pc:docMk/>
            <pc:sldMk cId="2555647770" sldId="773"/>
            <ac:spMk id="23" creationId="{2A4E4D34-A62D-93FA-9494-ED355A6A9285}"/>
          </ac:spMkLst>
        </pc:spChg>
        <pc:spChg chg="add del mod">
          <ac:chgData name="Ana-Maria Bumbu" userId="46927d09-f190-46dd-b313-e808f28ce360" providerId="ADAL" clId="{09FE96DB-CCEF-4330-A5D1-7197F6A18544}" dt="2025-05-07T09:55:31.676" v="28" actId="26606"/>
          <ac:spMkLst>
            <pc:docMk/>
            <pc:sldMk cId="2555647770" sldId="773"/>
            <ac:spMk id="24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11:00:58.352" v="161" actId="478"/>
          <ac:spMkLst>
            <pc:docMk/>
            <pc:sldMk cId="2555647770" sldId="773"/>
            <ac:spMk id="26" creationId="{44E34C57-68BB-DB88-25D0-A298DBD062DD}"/>
          </ac:spMkLst>
        </pc:spChg>
        <pc:spChg chg="add del mod">
          <ac:chgData name="Ana-Maria Bumbu" userId="46927d09-f190-46dd-b313-e808f28ce360" providerId="ADAL" clId="{09FE96DB-CCEF-4330-A5D1-7197F6A18544}" dt="2025-05-07T11:07:39.912" v="241" actId="26606"/>
          <ac:spMkLst>
            <pc:docMk/>
            <pc:sldMk cId="2555647770" sldId="773"/>
            <ac:spMk id="32" creationId="{9ABB6F50-5F5F-C03D-B69F-8823A0ADCE07}"/>
          </ac:spMkLst>
        </pc:spChg>
        <pc:spChg chg="add del mod">
          <ac:chgData name="Ana-Maria Bumbu" userId="46927d09-f190-46dd-b313-e808f28ce360" providerId="ADAL" clId="{09FE96DB-CCEF-4330-A5D1-7197F6A18544}" dt="2025-05-07T11:07:39.912" v="241" actId="26606"/>
          <ac:spMkLst>
            <pc:docMk/>
            <pc:sldMk cId="2555647770" sldId="773"/>
            <ac:spMk id="34" creationId="{0EB915DE-9B6E-DEF5-E8C6-B94B0C59D0D3}"/>
          </ac:spMkLst>
        </pc:spChg>
        <pc:spChg chg="add del mod">
          <ac:chgData name="Ana-Maria Bumbu" userId="46927d09-f190-46dd-b313-e808f28ce360" providerId="ADAL" clId="{09FE96DB-CCEF-4330-A5D1-7197F6A18544}" dt="2025-05-07T11:07:41.376" v="243" actId="26606"/>
          <ac:spMkLst>
            <pc:docMk/>
            <pc:sldMk cId="2555647770" sldId="773"/>
            <ac:spMk id="36" creationId="{E14A82B6-5271-88F9-78F4-B065B81419A3}"/>
          </ac:spMkLst>
        </pc:spChg>
        <pc:spChg chg="add del mod">
          <ac:chgData name="Ana-Maria Bumbu" userId="46927d09-f190-46dd-b313-e808f28ce360" providerId="ADAL" clId="{09FE96DB-CCEF-4330-A5D1-7197F6A18544}" dt="2025-05-07T11:07:41.376" v="243" actId="26606"/>
          <ac:spMkLst>
            <pc:docMk/>
            <pc:sldMk cId="2555647770" sldId="773"/>
            <ac:spMk id="37" creationId="{CF599577-ABBD-2ECC-21A0-4AD57C19BE0B}"/>
          </ac:spMkLst>
        </pc:spChg>
        <pc:spChg chg="add mod ord">
          <ac:chgData name="Ana-Maria Bumbu" userId="46927d09-f190-46dd-b313-e808f28ce360" providerId="ADAL" clId="{09FE96DB-CCEF-4330-A5D1-7197F6A18544}" dt="2025-05-07T11:15:19.240" v="297" actId="700"/>
          <ac:spMkLst>
            <pc:docMk/>
            <pc:sldMk cId="2555647770" sldId="773"/>
            <ac:spMk id="39" creationId="{9ABB6F50-5F5F-C03D-B69F-8823A0ADCE07}"/>
          </ac:spMkLst>
        </pc:spChg>
        <pc:spChg chg="add del mod">
          <ac:chgData name="Ana-Maria Bumbu" userId="46927d09-f190-46dd-b313-e808f28ce360" providerId="ADAL" clId="{09FE96DB-CCEF-4330-A5D1-7197F6A18544}" dt="2025-05-07T11:07:49.281" v="246" actId="478"/>
          <ac:spMkLst>
            <pc:docMk/>
            <pc:sldMk cId="2555647770" sldId="773"/>
            <ac:spMk id="40" creationId="{0EB915DE-9B6E-DEF5-E8C6-B94B0C59D0D3}"/>
          </ac:spMkLst>
        </pc:spChg>
        <pc:spChg chg="add del mod">
          <ac:chgData name="Ana-Maria Bumbu" userId="46927d09-f190-46dd-b313-e808f28ce360" providerId="ADAL" clId="{09FE96DB-CCEF-4330-A5D1-7197F6A18544}" dt="2025-05-07T11:13:29.847" v="270" actId="26606"/>
          <ac:spMkLst>
            <pc:docMk/>
            <pc:sldMk cId="2555647770" sldId="773"/>
            <ac:spMk id="44" creationId="{9081F262-642A-4060-CE52-D2A02AF33BBE}"/>
          </ac:spMkLst>
        </pc:spChg>
        <pc:graphicFrameChg chg="add del">
          <ac:chgData name="Ana-Maria Bumbu" userId="46927d09-f190-46dd-b313-e808f28ce360" providerId="ADAL" clId="{09FE96DB-CCEF-4330-A5D1-7197F6A18544}" dt="2025-05-07T09:55:22.836" v="18" actId="26606"/>
          <ac:graphicFrameMkLst>
            <pc:docMk/>
            <pc:sldMk cId="2555647770" sldId="773"/>
            <ac:graphicFrameMk id="7" creationId="{45751445-0C74-D9FA-68C0-9B9EE22D9207}"/>
          </ac:graphicFrameMkLst>
        </pc:graphicFrameChg>
        <pc:graphicFrameChg chg="add del">
          <ac:chgData name="Ana-Maria Bumbu" userId="46927d09-f190-46dd-b313-e808f28ce360" providerId="ADAL" clId="{09FE96DB-CCEF-4330-A5D1-7197F6A18544}" dt="2025-05-07T09:55:26.001" v="24" actId="26606"/>
          <ac:graphicFrameMkLst>
            <pc:docMk/>
            <pc:sldMk cId="2555647770" sldId="773"/>
            <ac:graphicFrameMk id="17" creationId="{D9196377-97CE-A848-4E55-7FFAA4D27691}"/>
          </ac:graphicFrameMkLst>
        </pc:graphicFrameChg>
        <pc:graphicFrameChg chg="add mod ord modGraphic">
          <ac:chgData name="Ana-Maria Bumbu" userId="46927d09-f190-46dd-b313-e808f28ce360" providerId="ADAL" clId="{09FE96DB-CCEF-4330-A5D1-7197F6A18544}" dt="2025-05-09T12:49:20.115" v="1459" actId="20577"/>
          <ac:graphicFrameMkLst>
            <pc:docMk/>
            <pc:sldMk cId="2555647770" sldId="773"/>
            <ac:graphicFrameMk id="27" creationId="{45751445-0C74-D9FA-68C0-9B9EE22D9207}"/>
          </ac:graphicFrameMkLst>
        </pc:graphicFrameChg>
        <pc:picChg chg="add del">
          <ac:chgData name="Ana-Maria Bumbu" userId="46927d09-f190-46dd-b313-e808f28ce360" providerId="ADAL" clId="{09FE96DB-CCEF-4330-A5D1-7197F6A18544}" dt="2025-05-07T09:55:26.001" v="24" actId="26606"/>
          <ac:picMkLst>
            <pc:docMk/>
            <pc:sldMk cId="2555647770" sldId="773"/>
            <ac:picMk id="8" creationId="{94E870A1-5335-C057-16F0-9659E58A1B94}"/>
          </ac:picMkLst>
        </pc:picChg>
        <pc:picChg chg="add del mod">
          <ac:chgData name="Ana-Maria Bumbu" userId="46927d09-f190-46dd-b313-e808f28ce360" providerId="ADAL" clId="{09FE96DB-CCEF-4330-A5D1-7197F6A18544}" dt="2025-05-07T11:05:32.421" v="227" actId="478"/>
          <ac:picMkLst>
            <pc:docMk/>
            <pc:sldMk cId="2555647770" sldId="773"/>
            <ac:picMk id="18" creationId="{627B3679-6C0C-AF61-1D0D-FF10311FF1CD}"/>
          </ac:picMkLst>
        </pc:picChg>
      </pc:sldChg>
      <pc:sldChg chg="addSp delSp modSp add del mod modClrScheme chgLayout">
        <pc:chgData name="Ana-Maria Bumbu" userId="46927d09-f190-46dd-b313-e808f28ce360" providerId="ADAL" clId="{09FE96DB-CCEF-4330-A5D1-7197F6A18544}" dt="2025-05-07T11:09:40.074" v="257" actId="47"/>
        <pc:sldMkLst>
          <pc:docMk/>
          <pc:sldMk cId="2899278728" sldId="779"/>
        </pc:sldMkLst>
        <pc:spChg chg="add del mod ord">
          <ac:chgData name="Ana-Maria Bumbu" userId="46927d09-f190-46dd-b313-e808f28ce360" providerId="ADAL" clId="{09FE96DB-CCEF-4330-A5D1-7197F6A18544}" dt="2025-05-07T09:55:55.706" v="44" actId="26606"/>
          <ac:spMkLst>
            <pc:docMk/>
            <pc:sldMk cId="2899278728" sldId="779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58:53.247" v="139" actId="255"/>
          <ac:spMkLst>
            <pc:docMk/>
            <pc:sldMk cId="2899278728" sldId="779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07T11:01:02.435" v="162" actId="1036"/>
          <ac:spMkLst>
            <pc:docMk/>
            <pc:sldMk cId="2899278728" sldId="779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09:55:55.706" v="44" actId="26606"/>
          <ac:spMkLst>
            <pc:docMk/>
            <pc:sldMk cId="2899278728" sldId="779"/>
            <ac:spMk id="5" creationId="{70D1BF0D-1254-4A16-B5C4-A79AD7054410}"/>
          </ac:spMkLst>
        </pc:spChg>
        <pc:spChg chg="add mod">
          <ac:chgData name="Ana-Maria Bumbu" userId="46927d09-f190-46dd-b313-e808f28ce360" providerId="ADAL" clId="{09FE96DB-CCEF-4330-A5D1-7197F6A18544}" dt="2025-05-07T11:06:18.779" v="232"/>
          <ac:spMkLst>
            <pc:docMk/>
            <pc:sldMk cId="2899278728" sldId="779"/>
            <ac:spMk id="6" creationId="{85791635-4D84-4444-FCE4-F138954E5F80}"/>
          </ac:spMkLst>
        </pc:spChg>
        <pc:spChg chg="add del mod">
          <ac:chgData name="Ana-Maria Bumbu" userId="46927d09-f190-46dd-b313-e808f28ce360" providerId="ADAL" clId="{09FE96DB-CCEF-4330-A5D1-7197F6A18544}" dt="2025-05-07T11:06:37.642" v="234" actId="478"/>
          <ac:spMkLst>
            <pc:docMk/>
            <pc:sldMk cId="2899278728" sldId="779"/>
            <ac:spMk id="8" creationId="{B42F7913-580E-0D0A-BCF0-2CE7F5D9728D}"/>
          </ac:spMkLst>
        </pc:spChg>
        <pc:spChg chg="add del mod">
          <ac:chgData name="Ana-Maria Bumbu" userId="46927d09-f190-46dd-b313-e808f28ce360" providerId="ADAL" clId="{09FE96DB-CCEF-4330-A5D1-7197F6A18544}" dt="2025-05-07T09:55:49.693" v="33" actId="26606"/>
          <ac:spMkLst>
            <pc:docMk/>
            <pc:sldMk cId="2899278728" sldId="779"/>
            <ac:spMk id="10" creationId="{F4361467-6F99-234E-C3A9-9F17D46E884E}"/>
          </ac:spMkLst>
        </pc:spChg>
        <pc:spChg chg="add del">
          <ac:chgData name="Ana-Maria Bumbu" userId="46927d09-f190-46dd-b313-e808f28ce360" providerId="ADAL" clId="{09FE96DB-CCEF-4330-A5D1-7197F6A18544}" dt="2025-05-07T09:55:54.943" v="41" actId="26606"/>
          <ac:spMkLst>
            <pc:docMk/>
            <pc:sldMk cId="2899278728" sldId="779"/>
            <ac:spMk id="11" creationId="{F1A015C6-DC22-B789-BD66-2C5152A98248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2" creationId="{67BF35F8-3566-CB03-4599-971A5BF9C76E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3" creationId="{37C21DF1-2C2D-2C00-2CE0-129B59CBD57B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4" creationId="{B4D92A02-6BFF-84FA-C214-BD26F3F9851E}"/>
          </ac:spMkLst>
        </pc:spChg>
        <pc:spChg chg="add del">
          <ac:chgData name="Ana-Maria Bumbu" userId="46927d09-f190-46dd-b313-e808f28ce360" providerId="ADAL" clId="{09FE96DB-CCEF-4330-A5D1-7197F6A18544}" dt="2025-05-07T09:55:55.706" v="43" actId="26606"/>
          <ac:spMkLst>
            <pc:docMk/>
            <pc:sldMk cId="2899278728" sldId="779"/>
            <ac:spMk id="15" creationId="{4AD8F457-359F-DA19-65AB-22A79C9CC695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6" creationId="{664B1BC1-DC8C-B2E1-7769-A0323B09D6DE}"/>
          </ac:spMkLst>
        </pc:spChg>
        <pc:spChg chg="add mod">
          <ac:chgData name="Ana-Maria Bumbu" userId="46927d09-f190-46dd-b313-e808f28ce360" providerId="ADAL" clId="{09FE96DB-CCEF-4330-A5D1-7197F6A18544}" dt="2025-05-07T11:06:15.681" v="230" actId="5793"/>
          <ac:spMkLst>
            <pc:docMk/>
            <pc:sldMk cId="2899278728" sldId="779"/>
            <ac:spMk id="19" creationId="{98E07060-E951-47C7-84D1-85AEE1E1B258}"/>
          </ac:spMkLst>
        </pc:spChg>
        <pc:graphicFrameChg chg="add del">
          <ac:chgData name="Ana-Maria Bumbu" userId="46927d09-f190-46dd-b313-e808f28ce360" providerId="ADAL" clId="{09FE96DB-CCEF-4330-A5D1-7197F6A18544}" dt="2025-05-07T09:55:54.943" v="41" actId="26606"/>
          <ac:graphicFrameMkLst>
            <pc:docMk/>
            <pc:sldMk cId="2899278728" sldId="779"/>
            <ac:graphicFrameMk id="7" creationId="{3A13221F-D283-6FF8-980A-D2F52279FA85}"/>
          </ac:graphicFrameMkLst>
        </pc:graphicFrameChg>
        <pc:graphicFrameChg chg="add del">
          <ac:chgData name="Ana-Maria Bumbu" userId="46927d09-f190-46dd-b313-e808f28ce360" providerId="ADAL" clId="{09FE96DB-CCEF-4330-A5D1-7197F6A18544}" dt="2025-05-07T09:55:55.706" v="43" actId="26606"/>
          <ac:graphicFrameMkLst>
            <pc:docMk/>
            <pc:sldMk cId="2899278728" sldId="779"/>
            <ac:graphicFrameMk id="17" creationId="{0D2E9D82-A8C9-33F6-E742-674CE79D198E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19T15:39:11.759" v="4742" actId="1036"/>
        <pc:sldMkLst>
          <pc:docMk/>
          <pc:sldMk cId="1402007719" sldId="780"/>
        </pc:sldMkLst>
        <pc:spChg chg="mod ord">
          <ac:chgData name="Ana-Maria Bumbu" userId="46927d09-f190-46dd-b313-e808f28ce360" providerId="ADAL" clId="{09FE96DB-CCEF-4330-A5D1-7197F6A18544}" dt="2025-05-19T15:39:08.564" v="4732" actId="1036"/>
          <ac:spMkLst>
            <pc:docMk/>
            <pc:sldMk cId="1402007719" sldId="780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9T15:33:57.779" v="4678" actId="700"/>
          <ac:spMkLst>
            <pc:docMk/>
            <pc:sldMk cId="1402007719" sldId="780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45.602" v="203" actId="478"/>
          <ac:spMkLst>
            <pc:docMk/>
            <pc:sldMk cId="1402007719" sldId="780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44.611" v="202" actId="478"/>
          <ac:spMkLst>
            <pc:docMk/>
            <pc:sldMk cId="1402007719" sldId="780"/>
            <ac:spMk id="5" creationId="{70D1BF0D-1254-4A16-B5C4-A79AD7054410}"/>
          </ac:spMkLst>
        </pc:spChg>
        <pc:spChg chg="mod ord">
          <ac:chgData name="Ana-Maria Bumbu" userId="46927d09-f190-46dd-b313-e808f28ce360" providerId="ADAL" clId="{09FE96DB-CCEF-4330-A5D1-7197F6A18544}" dt="2025-05-19T15:33:57.779" v="4678" actId="700"/>
          <ac:spMkLst>
            <pc:docMk/>
            <pc:sldMk cId="1402007719" sldId="780"/>
            <ac:spMk id="6" creationId="{5670BBB8-0C43-112A-6C46-8055D18BF40E}"/>
          </ac:spMkLst>
        </pc:spChg>
        <pc:spChg chg="add del mod ord">
          <ac:chgData name="Ana-Maria Bumbu" userId="46927d09-f190-46dd-b313-e808f28ce360" providerId="ADAL" clId="{09FE96DB-CCEF-4330-A5D1-7197F6A18544}" dt="2025-05-07T11:26:39.911" v="581" actId="700"/>
          <ac:spMkLst>
            <pc:docMk/>
            <pc:sldMk cId="1402007719" sldId="780"/>
            <ac:spMk id="7" creationId="{C253EFD0-BC5A-0A45-448A-B078F44F9186}"/>
          </ac:spMkLst>
        </pc:spChg>
        <pc:spChg chg="add del mod ord">
          <ac:chgData name="Ana-Maria Bumbu" userId="46927d09-f190-46dd-b313-e808f28ce360" providerId="ADAL" clId="{09FE96DB-CCEF-4330-A5D1-7197F6A18544}" dt="2025-05-07T11:26:39.911" v="581" actId="700"/>
          <ac:spMkLst>
            <pc:docMk/>
            <pc:sldMk cId="1402007719" sldId="780"/>
            <ac:spMk id="8" creationId="{E056618F-3768-7A0B-DC61-9399E7FA752E}"/>
          </ac:spMkLst>
        </pc:spChg>
        <pc:spChg chg="add del mod ord">
          <ac:chgData name="Ana-Maria Bumbu" userId="46927d09-f190-46dd-b313-e808f28ce360" providerId="ADAL" clId="{09FE96DB-CCEF-4330-A5D1-7197F6A18544}" dt="2025-05-19T15:33:54.404" v="4677" actId="700"/>
          <ac:spMkLst>
            <pc:docMk/>
            <pc:sldMk cId="1402007719" sldId="780"/>
            <ac:spMk id="9" creationId="{F4FCFA5B-A679-E806-FD14-590721882D78}"/>
          </ac:spMkLst>
        </pc:spChg>
        <pc:picChg chg="mod">
          <ac:chgData name="Ana-Maria Bumbu" userId="46927d09-f190-46dd-b313-e808f28ce360" providerId="ADAL" clId="{09FE96DB-CCEF-4330-A5D1-7197F6A18544}" dt="2025-05-19T15:39:11.759" v="4742" actId="1036"/>
          <ac:picMkLst>
            <pc:docMk/>
            <pc:sldMk cId="1402007719" sldId="780"/>
            <ac:picMk id="8" creationId="{446C8219-2691-FA26-4E32-3FA00EE34F2D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2:16:01.671" v="3653" actId="1076"/>
        <pc:sldMkLst>
          <pc:docMk/>
          <pc:sldMk cId="4132513047" sldId="782"/>
        </pc:sldMkLst>
        <pc:spChg chg="mod ord">
          <ac:chgData name="Ana-Maria Bumbu" userId="46927d09-f190-46dd-b313-e808f28ce360" providerId="ADAL" clId="{09FE96DB-CCEF-4330-A5D1-7197F6A18544}" dt="2025-05-16T11:38:07.418" v="3195" actId="1076"/>
          <ac:spMkLst>
            <pc:docMk/>
            <pc:sldMk cId="4132513047" sldId="782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6T11:37:46.292" v="3193" actId="1035"/>
          <ac:spMkLst>
            <pc:docMk/>
            <pc:sldMk cId="4132513047" sldId="782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5:11.710" v="296" actId="700"/>
          <ac:spMkLst>
            <pc:docMk/>
            <pc:sldMk cId="4132513047" sldId="782"/>
            <ac:spMk id="4" creationId="{80E65E50-5A01-4149-81A0-7544B0130DB3}"/>
          </ac:spMkLst>
        </pc:spChg>
        <pc:spChg chg="add del mod ord">
          <ac:chgData name="Ana-Maria Bumbu" userId="46927d09-f190-46dd-b313-e808f28ce360" providerId="ADAL" clId="{09FE96DB-CCEF-4330-A5D1-7197F6A18544}" dt="2025-05-07T09:57:26.547" v="51" actId="700"/>
          <ac:spMkLst>
            <pc:docMk/>
            <pc:sldMk cId="4132513047" sldId="782"/>
            <ac:spMk id="5" creationId="{26279E54-152B-1DB8-0AFC-BDDCFCB88E01}"/>
          </ac:spMkLst>
        </pc:spChg>
        <pc:spChg chg="add del mod ord">
          <ac:chgData name="Ana-Maria Bumbu" userId="46927d09-f190-46dd-b313-e808f28ce360" providerId="ADAL" clId="{09FE96DB-CCEF-4330-A5D1-7197F6A18544}" dt="2025-05-07T09:58:59.510" v="73" actId="478"/>
          <ac:spMkLst>
            <pc:docMk/>
            <pc:sldMk cId="4132513047" sldId="782"/>
            <ac:spMk id="6" creationId="{128A1DA2-967E-7566-6D33-9A38666B1406}"/>
          </ac:spMkLst>
        </pc:spChg>
        <pc:spChg chg="add del mod ord">
          <ac:chgData name="Ana-Maria Bumbu" userId="46927d09-f190-46dd-b313-e808f28ce360" providerId="ADAL" clId="{09FE96DB-CCEF-4330-A5D1-7197F6A18544}" dt="2025-05-07T09:58:33.980" v="64" actId="478"/>
          <ac:spMkLst>
            <pc:docMk/>
            <pc:sldMk cId="4132513047" sldId="782"/>
            <ac:spMk id="7" creationId="{9789C0F0-5306-F32D-1ABA-008797055F80}"/>
          </ac:spMkLst>
        </pc:spChg>
        <pc:picChg chg="mod">
          <ac:chgData name="Ana-Maria Bumbu" userId="46927d09-f190-46dd-b313-e808f28ce360" providerId="ADAL" clId="{09FE96DB-CCEF-4330-A5D1-7197F6A18544}" dt="2025-05-16T12:16:01.671" v="3653" actId="1076"/>
          <ac:picMkLst>
            <pc:docMk/>
            <pc:sldMk cId="4132513047" sldId="782"/>
            <ac:picMk id="2054" creationId="{2A520769-CBB4-5261-7051-02F5D82C7E3E}"/>
          </ac:picMkLst>
        </pc:picChg>
        <pc:picChg chg="mod">
          <ac:chgData name="Ana-Maria Bumbu" userId="46927d09-f190-46dd-b313-e808f28ce360" providerId="ADAL" clId="{09FE96DB-CCEF-4330-A5D1-7197F6A18544}" dt="2025-05-09T14:07:20.497" v="2094" actId="1076"/>
          <ac:picMkLst>
            <pc:docMk/>
            <pc:sldMk cId="4132513047" sldId="782"/>
            <ac:picMk id="2056" creationId="{2D1BCD9F-2106-3520-D3C5-440945CD9BCE}"/>
          </ac:picMkLst>
        </pc:picChg>
        <pc:picChg chg="mod">
          <ac:chgData name="Ana-Maria Bumbu" userId="46927d09-f190-46dd-b313-e808f28ce360" providerId="ADAL" clId="{09FE96DB-CCEF-4330-A5D1-7197F6A18544}" dt="2025-05-16T12:15:53.942" v="3649" actId="1076"/>
          <ac:picMkLst>
            <pc:docMk/>
            <pc:sldMk cId="4132513047" sldId="782"/>
            <ac:picMk id="2058" creationId="{C9DD2CE6-35F0-BD71-8708-6BA305FCA17D}"/>
          </ac:picMkLst>
        </pc:picChg>
        <pc:picChg chg="mod">
          <ac:chgData name="Ana-Maria Bumbu" userId="46927d09-f190-46dd-b313-e808f28ce360" providerId="ADAL" clId="{09FE96DB-CCEF-4330-A5D1-7197F6A18544}" dt="2025-05-16T12:15:58.560" v="3652" actId="1076"/>
          <ac:picMkLst>
            <pc:docMk/>
            <pc:sldMk cId="4132513047" sldId="782"/>
            <ac:picMk id="2060" creationId="{141D5869-134A-7A97-F412-697FB36E0F30}"/>
          </ac:picMkLst>
        </pc:picChg>
        <pc:picChg chg="mod">
          <ac:chgData name="Ana-Maria Bumbu" userId="46927d09-f190-46dd-b313-e808f28ce360" providerId="ADAL" clId="{09FE96DB-CCEF-4330-A5D1-7197F6A18544}" dt="2025-05-16T12:15:57.203" v="3651" actId="1076"/>
          <ac:picMkLst>
            <pc:docMk/>
            <pc:sldMk cId="4132513047" sldId="782"/>
            <ac:picMk id="2062" creationId="{D53FD615-8988-C2CD-F4A4-9FAD7323D205}"/>
          </ac:picMkLst>
        </pc:picChg>
        <pc:picChg chg="mod">
          <ac:chgData name="Ana-Maria Bumbu" userId="46927d09-f190-46dd-b313-e808f28ce360" providerId="ADAL" clId="{09FE96DB-CCEF-4330-A5D1-7197F6A18544}" dt="2025-05-16T12:15:55.139" v="3650" actId="1076"/>
          <ac:picMkLst>
            <pc:docMk/>
            <pc:sldMk cId="4132513047" sldId="782"/>
            <ac:picMk id="2064" creationId="{65DEF53D-E60D-77F8-3722-3109210659AB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1:38:17.286" v="3197" actId="1076"/>
        <pc:sldMkLst>
          <pc:docMk/>
          <pc:sldMk cId="1546494524" sldId="783"/>
        </pc:sldMkLst>
        <pc:spChg chg="mod ord">
          <ac:chgData name="Ana-Maria Bumbu" userId="46927d09-f190-46dd-b313-e808f28ce360" providerId="ADAL" clId="{09FE96DB-CCEF-4330-A5D1-7197F6A18544}" dt="2025-05-16T11:38:17.286" v="3197" actId="1076"/>
          <ac:spMkLst>
            <pc:docMk/>
            <pc:sldMk cId="1546494524" sldId="783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36.768" v="326" actId="27636"/>
          <ac:spMkLst>
            <pc:docMk/>
            <pc:sldMk cId="1546494524" sldId="783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30.436" v="316" actId="700"/>
          <ac:spMkLst>
            <pc:docMk/>
            <pc:sldMk cId="1546494524" sldId="783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09:59:35.211" v="85" actId="700"/>
          <ac:spMkLst>
            <pc:docMk/>
            <pc:sldMk cId="1546494524" sldId="783"/>
            <ac:spMk id="5" creationId="{70D1BF0D-1254-4A16-B5C4-A79AD7054410}"/>
          </ac:spMkLst>
        </pc:spChg>
        <pc:spChg chg="add del mod">
          <ac:chgData name="Ana-Maria Bumbu" userId="46927d09-f190-46dd-b313-e808f28ce360" providerId="ADAL" clId="{09FE96DB-CCEF-4330-A5D1-7197F6A18544}" dt="2025-05-07T09:59:45.942" v="87" actId="26606"/>
          <ac:spMkLst>
            <pc:docMk/>
            <pc:sldMk cId="1546494524" sldId="783"/>
            <ac:spMk id="14" creationId="{54AA7528-1B33-1467-36A4-298F0E3B2FD4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6" creationId="{98E880E5-423E-6C08-8EE1-E94D6E1D24F3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7" creationId="{37534F49-2C49-948C-2C8F-8368E225E5A4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8" creationId="{4E927DB6-D802-C648-1C47-829A2139D4FD}"/>
          </ac:spMkLst>
        </pc:spChg>
        <pc:spChg chg="add del mod">
          <ac:chgData name="Ana-Maria Bumbu" userId="46927d09-f190-46dd-b313-e808f28ce360" providerId="ADAL" clId="{09FE96DB-CCEF-4330-A5D1-7197F6A18544}" dt="2025-05-07T09:59:51.746" v="91" actId="26606"/>
          <ac:spMkLst>
            <pc:docMk/>
            <pc:sldMk cId="1546494524" sldId="783"/>
            <ac:spMk id="20" creationId="{A785E6EB-7E52-AAD6-4DB6-DCF71751C6C8}"/>
          </ac:spMkLst>
        </pc:spChg>
        <pc:spChg chg="add del mod">
          <ac:chgData name="Ana-Maria Bumbu" userId="46927d09-f190-46dd-b313-e808f28ce360" providerId="ADAL" clId="{09FE96DB-CCEF-4330-A5D1-7197F6A18544}" dt="2025-05-07T09:59:56.775" v="93" actId="26606"/>
          <ac:spMkLst>
            <pc:docMk/>
            <pc:sldMk cId="1546494524" sldId="783"/>
            <ac:spMk id="22" creationId="{70B2979F-226A-6B37-B5F3-F8F6E5CD50ED}"/>
          </ac:spMkLst>
        </pc:spChg>
        <pc:spChg chg="add del mod">
          <ac:chgData name="Ana-Maria Bumbu" userId="46927d09-f190-46dd-b313-e808f28ce360" providerId="ADAL" clId="{09FE96DB-CCEF-4330-A5D1-7197F6A18544}" dt="2025-05-07T11:01:12.110" v="164" actId="478"/>
          <ac:spMkLst>
            <pc:docMk/>
            <pc:sldMk cId="1546494524" sldId="783"/>
            <ac:spMk id="24" creationId="{A785E6EB-7E52-AAD6-4DB6-DCF71751C6C8}"/>
          </ac:spMkLst>
        </pc:spChg>
        <pc:graphicFrameChg chg="add del mod">
          <ac:chgData name="Ana-Maria Bumbu" userId="46927d09-f190-46dd-b313-e808f28ce360" providerId="ADAL" clId="{09FE96DB-CCEF-4330-A5D1-7197F6A18544}" dt="2025-05-16T11:23:20.808" v="3089" actId="478"/>
          <ac:graphicFrameMkLst>
            <pc:docMk/>
            <pc:sldMk cId="1546494524" sldId="783"/>
            <ac:graphicFrameMk id="6" creationId="{3EACC171-BA83-912E-78D5-F876B10296E0}"/>
          </ac:graphicFrameMkLst>
        </pc:graphicFrameChg>
        <pc:picChg chg="del mod ord">
          <ac:chgData name="Ana-Maria Bumbu" userId="46927d09-f190-46dd-b313-e808f28ce360" providerId="ADAL" clId="{09FE96DB-CCEF-4330-A5D1-7197F6A18544}" dt="2025-05-08T13:46:49.536" v="1406" actId="478"/>
          <ac:picMkLst>
            <pc:docMk/>
            <pc:sldMk cId="1546494524" sldId="783"/>
            <ac:picMk id="9" creationId="{822F3D9F-84EF-CF3A-94CE-3CB25B7CA4D9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1:38:37.105" v="3199" actId="1076"/>
        <pc:sldMkLst>
          <pc:docMk/>
          <pc:sldMk cId="394585870" sldId="786"/>
        </pc:sldMkLst>
        <pc:spChg chg="del mod ord">
          <ac:chgData name="Ana-Maria Bumbu" userId="46927d09-f190-46dd-b313-e808f28ce360" providerId="ADAL" clId="{09FE96DB-CCEF-4330-A5D1-7197F6A18544}" dt="2025-05-09T14:05:16.974" v="2044" actId="478"/>
          <ac:spMkLst>
            <pc:docMk/>
            <pc:sldMk cId="394585870" sldId="786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6:57.986" v="320" actId="700"/>
          <ac:spMkLst>
            <pc:docMk/>
            <pc:sldMk cId="394585870" sldId="786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57.986" v="320" actId="700"/>
          <ac:spMkLst>
            <pc:docMk/>
            <pc:sldMk cId="394585870" sldId="786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0:01:19.232" v="121" actId="26606"/>
          <ac:spMkLst>
            <pc:docMk/>
            <pc:sldMk cId="394585870" sldId="786"/>
            <ac:spMk id="5" creationId="{70D1BF0D-1254-4A16-B5C4-A79AD7054410}"/>
          </ac:spMkLst>
        </pc:spChg>
        <pc:spChg chg="mod">
          <ac:chgData name="Ana-Maria Bumbu" userId="46927d09-f190-46dd-b313-e808f28ce360" providerId="ADAL" clId="{09FE96DB-CCEF-4330-A5D1-7197F6A18544}" dt="2025-05-16T11:38:32.889" v="3198" actId="1076"/>
          <ac:spMkLst>
            <pc:docMk/>
            <pc:sldMk cId="394585870" sldId="786"/>
            <ac:spMk id="6" creationId="{613D18E6-2D43-460F-4A65-BCE280817437}"/>
          </ac:spMkLst>
        </pc:spChg>
        <pc:spChg chg="add mod">
          <ac:chgData name="Ana-Maria Bumbu" userId="46927d09-f190-46dd-b313-e808f28ce360" providerId="ADAL" clId="{09FE96DB-CCEF-4330-A5D1-7197F6A18544}" dt="2025-05-16T11:38:37.105" v="3199" actId="1076"/>
          <ac:spMkLst>
            <pc:docMk/>
            <pc:sldMk cId="394585870" sldId="786"/>
            <ac:spMk id="7" creationId="{39FB12A4-60FE-9F0C-9F0D-347A2D36E6C5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21T07:57:15.992" v="5039" actId="20577"/>
        <pc:sldMkLst>
          <pc:docMk/>
          <pc:sldMk cId="2436754670" sldId="787"/>
        </pc:sldMkLst>
        <pc:spChg chg="mod ord">
          <ac:chgData name="Ana-Maria Bumbu" userId="46927d09-f190-46dd-b313-e808f28ce360" providerId="ADAL" clId="{09FE96DB-CCEF-4330-A5D1-7197F6A18544}" dt="2025-05-07T11:23:16.839" v="505" actId="700"/>
          <ac:spMkLst>
            <pc:docMk/>
            <pc:sldMk cId="2436754670" sldId="787"/>
            <ac:spMk id="2" creationId="{D283AF47-2429-9F84-4A7A-2E7C6E9B8620}"/>
          </ac:spMkLst>
        </pc:spChg>
        <pc:spChg chg="mod ord">
          <ac:chgData name="Ana-Maria Bumbu" userId="46927d09-f190-46dd-b313-e808f28ce360" providerId="ADAL" clId="{09FE96DB-CCEF-4330-A5D1-7197F6A18544}" dt="2025-05-07T11:24:33.965" v="532" actId="20577"/>
          <ac:spMkLst>
            <pc:docMk/>
            <pc:sldMk cId="2436754670" sldId="787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27.432" v="192" actId="478"/>
          <ac:spMkLst>
            <pc:docMk/>
            <pc:sldMk cId="2436754670" sldId="787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26.215" v="191" actId="478"/>
          <ac:spMkLst>
            <pc:docMk/>
            <pc:sldMk cId="2436754670" sldId="787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7T11:25:26.478" v="555" actId="20577"/>
          <ac:spMkLst>
            <pc:docMk/>
            <pc:sldMk cId="2436754670" sldId="787"/>
            <ac:spMk id="6" creationId="{1E925759-6826-8B41-5AB0-030C57558208}"/>
          </ac:spMkLst>
        </pc:spChg>
        <pc:spChg chg="add mod">
          <ac:chgData name="Ana-Maria Bumbu" userId="46927d09-f190-46dd-b313-e808f28ce360" providerId="ADAL" clId="{09FE96DB-CCEF-4330-A5D1-7197F6A18544}" dt="2025-05-08T13:12:43.713" v="1244" actId="767"/>
          <ac:spMkLst>
            <pc:docMk/>
            <pc:sldMk cId="2436754670" sldId="787"/>
            <ac:spMk id="9" creationId="{2F53AA16-104E-F497-576C-0056B65FE211}"/>
          </ac:spMkLst>
        </pc:spChg>
        <pc:spChg chg="add del mod">
          <ac:chgData name="Ana-Maria Bumbu" userId="46927d09-f190-46dd-b313-e808f28ce360" providerId="ADAL" clId="{09FE96DB-CCEF-4330-A5D1-7197F6A18544}" dt="2025-05-08T13:13:30.168" v="1261" actId="478"/>
          <ac:spMkLst>
            <pc:docMk/>
            <pc:sldMk cId="2436754670" sldId="787"/>
            <ac:spMk id="10" creationId="{77E4EE57-BAEF-5BEF-5F71-7935C4B3F990}"/>
          </ac:spMkLst>
        </pc:spChg>
        <pc:graphicFrameChg chg="add del mod">
          <ac:chgData name="Ana-Maria Bumbu" userId="46927d09-f190-46dd-b313-e808f28ce360" providerId="ADAL" clId="{09FE96DB-CCEF-4330-A5D1-7197F6A18544}" dt="2025-05-08T13:12:37.524" v="1243" actId="478"/>
          <ac:graphicFrameMkLst>
            <pc:docMk/>
            <pc:sldMk cId="2436754670" sldId="787"/>
            <ac:graphicFrameMk id="8" creationId="{725712D5-6E1B-6F2D-528B-BDC33CE48A3A}"/>
          </ac:graphicFrameMkLst>
        </pc:graphicFrameChg>
        <pc:graphicFrameChg chg="add mod">
          <ac:chgData name="Ana-Maria Bumbu" userId="46927d09-f190-46dd-b313-e808f28ce360" providerId="ADAL" clId="{09FE96DB-CCEF-4330-A5D1-7197F6A18544}" dt="2025-05-08T13:18:53.220" v="1309" actId="1076"/>
          <ac:graphicFrameMkLst>
            <pc:docMk/>
            <pc:sldMk cId="2436754670" sldId="787"/>
            <ac:graphicFrameMk id="11" creationId="{D1D5D9C3-7335-65AD-4282-6613D5F21B82}"/>
          </ac:graphicFrameMkLst>
        </pc:graphicFrameChg>
        <pc:graphicFrameChg chg="add mod">
          <ac:chgData name="Ana-Maria Bumbu" userId="46927d09-f190-46dd-b313-e808f28ce360" providerId="ADAL" clId="{09FE96DB-CCEF-4330-A5D1-7197F6A18544}" dt="2025-05-08T13:53:16.682" v="1455" actId="1076"/>
          <ac:graphicFrameMkLst>
            <pc:docMk/>
            <pc:sldMk cId="2436754670" sldId="787"/>
            <ac:graphicFrameMk id="12" creationId="{1684B959-693C-5933-503A-E17A9EB57707}"/>
          </ac:graphicFrameMkLst>
        </pc:graphicFrameChg>
        <pc:picChg chg="del mod ord">
          <ac:chgData name="Ana-Maria Bumbu" userId="46927d09-f190-46dd-b313-e808f28ce360" providerId="ADAL" clId="{09FE96DB-CCEF-4330-A5D1-7197F6A18544}" dt="2025-05-08T13:14:58.641" v="1281" actId="478"/>
          <ac:picMkLst>
            <pc:docMk/>
            <pc:sldMk cId="2436754670" sldId="787"/>
            <ac:picMk id="7" creationId="{19A5A838-5D26-23FE-AC05-E86A8DD00265}"/>
          </ac:picMkLst>
        </pc:picChg>
      </pc:sldChg>
      <pc:sldChg chg="addSp delSp modSp mod modClrScheme chgLayout modNotesTx">
        <pc:chgData name="Ana-Maria Bumbu" userId="46927d09-f190-46dd-b313-e808f28ce360" providerId="ADAL" clId="{09FE96DB-CCEF-4330-A5D1-7197F6A18544}" dt="2025-05-21T07:58:10.414" v="5055" actId="20577"/>
        <pc:sldMkLst>
          <pc:docMk/>
          <pc:sldMk cId="1951428358" sldId="788"/>
        </pc:sldMkLst>
        <pc:spChg chg="mod ord">
          <ac:chgData name="Ana-Maria Bumbu" userId="46927d09-f190-46dd-b313-e808f28ce360" providerId="ADAL" clId="{09FE96DB-CCEF-4330-A5D1-7197F6A18544}" dt="2025-05-07T11:23:31.163" v="507" actId="700"/>
          <ac:spMkLst>
            <pc:docMk/>
            <pc:sldMk cId="1951428358" sldId="788"/>
            <ac:spMk id="2" creationId="{CA52B0AF-2452-A8E2-602B-1F0D9AC8C0C8}"/>
          </ac:spMkLst>
        </pc:spChg>
        <pc:spChg chg="mod ord">
          <ac:chgData name="Ana-Maria Bumbu" userId="46927d09-f190-46dd-b313-e808f28ce360" providerId="ADAL" clId="{09FE96DB-CCEF-4330-A5D1-7197F6A18544}" dt="2025-05-07T11:25:02.058" v="542" actId="20577"/>
          <ac:spMkLst>
            <pc:docMk/>
            <pc:sldMk cId="1951428358" sldId="788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1.355" v="195" actId="478"/>
          <ac:spMkLst>
            <pc:docMk/>
            <pc:sldMk cId="1951428358" sldId="788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29.512" v="193" actId="478"/>
          <ac:spMkLst>
            <pc:docMk/>
            <pc:sldMk cId="1951428358" sldId="788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8T12:02:41.365" v="1073" actId="20577"/>
          <ac:spMkLst>
            <pc:docMk/>
            <pc:sldMk cId="1951428358" sldId="788"/>
            <ac:spMk id="7" creationId="{5468058F-2A53-75A5-6693-AFB5B46328E8}"/>
          </ac:spMkLst>
        </pc:spChg>
        <pc:graphicFrameChg chg="add mod">
          <ac:chgData name="Ana-Maria Bumbu" userId="46927d09-f190-46dd-b313-e808f28ce360" providerId="ADAL" clId="{09FE96DB-CCEF-4330-A5D1-7197F6A18544}" dt="2025-05-20T18:57:01.831" v="4959"/>
          <ac:graphicFrameMkLst>
            <pc:docMk/>
            <pc:sldMk cId="1951428358" sldId="788"/>
            <ac:graphicFrameMk id="8" creationId="{75DC1F06-9505-5BDA-BF35-5722B164C85F}"/>
          </ac:graphicFrameMkLst>
        </pc:graphicFrameChg>
        <pc:picChg chg="del mod">
          <ac:chgData name="Ana-Maria Bumbu" userId="46927d09-f190-46dd-b313-e808f28ce360" providerId="ADAL" clId="{09FE96DB-CCEF-4330-A5D1-7197F6A18544}" dt="2025-05-08T13:18:31.397" v="1306" actId="478"/>
          <ac:picMkLst>
            <pc:docMk/>
            <pc:sldMk cId="1951428358" sldId="788"/>
            <ac:picMk id="6" creationId="{1BE03B70-515C-065D-C4C9-A213A88294BA}"/>
          </ac:picMkLst>
        </pc:picChg>
      </pc:sldChg>
      <pc:sldChg chg="addSp delSp modSp mod modClrScheme chgLayout modNotesTx">
        <pc:chgData name="Ana-Maria Bumbu" userId="46927d09-f190-46dd-b313-e808f28ce360" providerId="ADAL" clId="{09FE96DB-CCEF-4330-A5D1-7197F6A18544}" dt="2025-05-21T12:07:31.118" v="5364" actId="20577"/>
        <pc:sldMkLst>
          <pc:docMk/>
          <pc:sldMk cId="1865925531" sldId="789"/>
        </pc:sldMkLst>
        <pc:spChg chg="mod ord">
          <ac:chgData name="Ana-Maria Bumbu" userId="46927d09-f190-46dd-b313-e808f28ce360" providerId="ADAL" clId="{09FE96DB-CCEF-4330-A5D1-7197F6A18544}" dt="2025-05-07T11:25:33.474" v="556" actId="700"/>
          <ac:spMkLst>
            <pc:docMk/>
            <pc:sldMk cId="1865925531" sldId="789"/>
            <ac:spMk id="2" creationId="{3FF95369-EF95-26DD-8E14-8A6425C6CE49}"/>
          </ac:spMkLst>
        </pc:spChg>
        <pc:spChg chg="mod ord">
          <ac:chgData name="Ana-Maria Bumbu" userId="46927d09-f190-46dd-b313-e808f28ce360" providerId="ADAL" clId="{09FE96DB-CCEF-4330-A5D1-7197F6A18544}" dt="2025-05-07T11:25:39.489" v="559" actId="255"/>
          <ac:spMkLst>
            <pc:docMk/>
            <pc:sldMk cId="1865925531" sldId="789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8.209" v="199" actId="478"/>
          <ac:spMkLst>
            <pc:docMk/>
            <pc:sldMk cId="1865925531" sldId="789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37.126" v="198" actId="478"/>
          <ac:spMkLst>
            <pc:docMk/>
            <pc:sldMk cId="1865925531" sldId="789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7T11:25:47.342" v="564" actId="255"/>
          <ac:spMkLst>
            <pc:docMk/>
            <pc:sldMk cId="1865925531" sldId="789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20T18:35:11.686" v="4849"/>
          <ac:graphicFrameMkLst>
            <pc:docMk/>
            <pc:sldMk cId="1865925531" sldId="789"/>
            <ac:graphicFrameMk id="7" creationId="{8D15E4EA-5A91-F95E-5F1C-7BDA23C1A7C7}"/>
          </ac:graphicFrameMkLst>
        </pc:graphicFrameChg>
        <pc:picChg chg="del mod">
          <ac:chgData name="Ana-Maria Bumbu" userId="46927d09-f190-46dd-b313-e808f28ce360" providerId="ADAL" clId="{09FE96DB-CCEF-4330-A5D1-7197F6A18544}" dt="2025-05-08T13:21:44.469" v="1329" actId="478"/>
          <ac:picMkLst>
            <pc:docMk/>
            <pc:sldMk cId="1865925531" sldId="789"/>
            <ac:picMk id="10" creationId="{C22AA250-FFF0-1CE0-2F02-F454F0A34AB1}"/>
          </ac:picMkLst>
        </pc:picChg>
      </pc:sldChg>
      <pc:sldChg chg="addSp delSp modSp mod chgLayout">
        <pc:chgData name="Ana-Maria Bumbu" userId="46927d09-f190-46dd-b313-e808f28ce360" providerId="ADAL" clId="{09FE96DB-CCEF-4330-A5D1-7197F6A18544}" dt="2025-05-19T15:41:02.810" v="4778" actId="478"/>
        <pc:sldMkLst>
          <pc:docMk/>
          <pc:sldMk cId="2639021913" sldId="790"/>
        </pc:sldMkLst>
        <pc:spChg chg="mod ord">
          <ac:chgData name="Ana-Maria Bumbu" userId="46927d09-f190-46dd-b313-e808f28ce360" providerId="ADAL" clId="{09FE96DB-CCEF-4330-A5D1-7197F6A18544}" dt="2025-05-19T15:40:11.810" v="4747" actId="700"/>
          <ac:spMkLst>
            <pc:docMk/>
            <pc:sldMk cId="2639021913" sldId="790"/>
            <ac:spMk id="2" creationId="{7D265C77-8BCE-A37E-F1CB-8CE005A53F8B}"/>
          </ac:spMkLst>
        </pc:spChg>
        <pc:spChg chg="del mod ord">
          <ac:chgData name="Ana-Maria Bumbu" userId="46927d09-f190-46dd-b313-e808f28ce360" providerId="ADAL" clId="{09FE96DB-CCEF-4330-A5D1-7197F6A18544}" dt="2025-05-07T11:28:06.677" v="599" actId="478"/>
          <ac:spMkLst>
            <pc:docMk/>
            <pc:sldMk cId="2639021913" sldId="790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47.555" v="204" actId="478"/>
          <ac:spMkLst>
            <pc:docMk/>
            <pc:sldMk cId="2639021913" sldId="790"/>
            <ac:spMk id="4" creationId="{80E65E50-5A01-4149-81A0-7544B0130DB3}"/>
          </ac:spMkLst>
        </pc:spChg>
        <pc:spChg chg="add del mod ord">
          <ac:chgData name="Ana-Maria Bumbu" userId="46927d09-f190-46dd-b313-e808f28ce360" providerId="ADAL" clId="{09FE96DB-CCEF-4330-A5D1-7197F6A18544}" dt="2025-05-07T11:28:10.382" v="600" actId="478"/>
          <ac:spMkLst>
            <pc:docMk/>
            <pc:sldMk cId="2639021913" sldId="790"/>
            <ac:spMk id="5" creationId="{41FCE7C3-6DE8-4C52-CDB8-161F00312183}"/>
          </ac:spMkLst>
        </pc:spChg>
        <pc:spChg chg="add del mod ord">
          <ac:chgData name="Ana-Maria Bumbu" userId="46927d09-f190-46dd-b313-e808f28ce360" providerId="ADAL" clId="{09FE96DB-CCEF-4330-A5D1-7197F6A18544}" dt="2025-05-07T11:27:59.204" v="597" actId="478"/>
          <ac:spMkLst>
            <pc:docMk/>
            <pc:sldMk cId="2639021913" sldId="790"/>
            <ac:spMk id="6" creationId="{A7E29D69-44C2-6ECA-78E5-893638FEEE84}"/>
          </ac:spMkLst>
        </pc:spChg>
        <pc:spChg chg="add del mod">
          <ac:chgData name="Ana-Maria Bumbu" userId="46927d09-f190-46dd-b313-e808f28ce360" providerId="ADAL" clId="{09FE96DB-CCEF-4330-A5D1-7197F6A18544}" dt="2025-05-07T11:28:31.196" v="603" actId="700"/>
          <ac:spMkLst>
            <pc:docMk/>
            <pc:sldMk cId="2639021913" sldId="790"/>
            <ac:spMk id="8" creationId="{4088D323-D0BB-3EB3-403D-D26790E71207}"/>
          </ac:spMkLst>
        </pc:spChg>
        <pc:spChg chg="add del mod">
          <ac:chgData name="Ana-Maria Bumbu" userId="46927d09-f190-46dd-b313-e808f28ce360" providerId="ADAL" clId="{09FE96DB-CCEF-4330-A5D1-7197F6A18544}" dt="2025-05-07T11:28:12.728" v="601" actId="478"/>
          <ac:spMkLst>
            <pc:docMk/>
            <pc:sldMk cId="2639021913" sldId="790"/>
            <ac:spMk id="10" creationId="{5A4DDDC6-34D6-3B87-E3A1-D63E9B31AFAD}"/>
          </ac:spMkLst>
        </pc:spChg>
        <pc:spChg chg="add mod ord">
          <ac:chgData name="Ana-Maria Bumbu" userId="46927d09-f190-46dd-b313-e808f28ce360" providerId="ADAL" clId="{09FE96DB-CCEF-4330-A5D1-7197F6A18544}" dt="2025-05-19T15:40:11.810" v="4747" actId="700"/>
          <ac:spMkLst>
            <pc:docMk/>
            <pc:sldMk cId="2639021913" sldId="790"/>
            <ac:spMk id="11" creationId="{7798D56C-DB5E-7B8E-8847-AD25C5B0C166}"/>
          </ac:spMkLst>
        </pc:spChg>
        <pc:spChg chg="add del mod ord">
          <ac:chgData name="Ana-Maria Bumbu" userId="46927d09-f190-46dd-b313-e808f28ce360" providerId="ADAL" clId="{09FE96DB-CCEF-4330-A5D1-7197F6A18544}" dt="2025-05-07T11:28:36.199" v="605" actId="478"/>
          <ac:spMkLst>
            <pc:docMk/>
            <pc:sldMk cId="2639021913" sldId="790"/>
            <ac:spMk id="12" creationId="{74ADEF20-906B-95C9-FFC0-6B599A8E31FB}"/>
          </ac:spMkLst>
        </pc:spChg>
        <pc:spChg chg="add del mod ord">
          <ac:chgData name="Ana-Maria Bumbu" userId="46927d09-f190-46dd-b313-e808f28ce360" providerId="ADAL" clId="{09FE96DB-CCEF-4330-A5D1-7197F6A18544}" dt="2025-05-07T11:28:33.796" v="604" actId="478"/>
          <ac:spMkLst>
            <pc:docMk/>
            <pc:sldMk cId="2639021913" sldId="790"/>
            <ac:spMk id="13" creationId="{3B232FE1-4FA1-1EF7-0BCA-D8C22637D2CE}"/>
          </ac:spMkLst>
        </pc:spChg>
        <pc:spChg chg="add del mod ord">
          <ac:chgData name="Ana-Maria Bumbu" userId="46927d09-f190-46dd-b313-e808f28ce360" providerId="ADAL" clId="{09FE96DB-CCEF-4330-A5D1-7197F6A18544}" dt="2025-05-19T15:41:00.113" v="4777" actId="478"/>
          <ac:spMkLst>
            <pc:docMk/>
            <pc:sldMk cId="2639021913" sldId="790"/>
            <ac:spMk id="14" creationId="{006622E7-CD67-05DC-5F27-F5F41E8FF7B1}"/>
          </ac:spMkLst>
        </pc:spChg>
        <pc:spChg chg="add del mod ord">
          <ac:chgData name="Ana-Maria Bumbu" userId="46927d09-f190-46dd-b313-e808f28ce360" providerId="ADAL" clId="{09FE96DB-CCEF-4330-A5D1-7197F6A18544}" dt="2025-05-19T15:40:19.111" v="4748" actId="478"/>
          <ac:spMkLst>
            <pc:docMk/>
            <pc:sldMk cId="2639021913" sldId="790"/>
            <ac:spMk id="15" creationId="{5DDFB54F-D95B-6EA4-88F9-B21903CFEF8A}"/>
          </ac:spMkLst>
        </pc:spChg>
        <pc:spChg chg="add del mod">
          <ac:chgData name="Ana-Maria Bumbu" userId="46927d09-f190-46dd-b313-e808f28ce360" providerId="ADAL" clId="{09FE96DB-CCEF-4330-A5D1-7197F6A18544}" dt="2025-05-19T15:41:02.810" v="4778" actId="478"/>
          <ac:spMkLst>
            <pc:docMk/>
            <pc:sldMk cId="2639021913" sldId="790"/>
            <ac:spMk id="17" creationId="{AA9DB89C-C456-39EF-C334-107F220EDA59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16T12:20:29.736" v="3668"/>
        <pc:sldMkLst>
          <pc:docMk/>
          <pc:sldMk cId="4049811382" sldId="791"/>
        </pc:sldMkLst>
        <pc:spChg chg="del mod">
          <ac:chgData name="Ana-Maria Bumbu" userId="46927d09-f190-46dd-b313-e808f28ce360" providerId="ADAL" clId="{09FE96DB-CCEF-4330-A5D1-7197F6A18544}" dt="2025-05-07T11:00:41.361" v="157" actId="700"/>
          <ac:spMkLst>
            <pc:docMk/>
            <pc:sldMk cId="4049811382" sldId="791"/>
            <ac:spMk id="2" creationId="{7D7972CB-9052-F0A2-7A6C-BB47CA31C046}"/>
          </ac:spMkLst>
        </pc:spChg>
        <pc:spChg chg="mod ord">
          <ac:chgData name="Ana-Maria Bumbu" userId="46927d09-f190-46dd-b313-e808f28ce360" providerId="ADAL" clId="{09FE96DB-CCEF-4330-A5D1-7197F6A18544}" dt="2025-05-07T11:19:18.970" v="348" actId="27636"/>
          <ac:spMkLst>
            <pc:docMk/>
            <pc:sldMk cId="4049811382" sldId="791"/>
            <ac:spMk id="3" creationId="{78F8DA12-FEA5-5EF2-141A-83188008622B}"/>
          </ac:spMkLst>
        </pc:spChg>
        <pc:spChg chg="del mod ord">
          <ac:chgData name="Ana-Maria Bumbu" userId="46927d09-f190-46dd-b313-e808f28ce360" providerId="ADAL" clId="{09FE96DB-CCEF-4330-A5D1-7197F6A18544}" dt="2025-05-07T11:01:24.459" v="167" actId="478"/>
          <ac:spMkLst>
            <pc:docMk/>
            <pc:sldMk cId="4049811382" sldId="791"/>
            <ac:spMk id="4" creationId="{85BBD501-D71D-6304-B869-0129983A5680}"/>
          </ac:spMkLst>
        </pc:spChg>
        <pc:spChg chg="del mod ord">
          <ac:chgData name="Ana-Maria Bumbu" userId="46927d09-f190-46dd-b313-e808f28ce360" providerId="ADAL" clId="{09FE96DB-CCEF-4330-A5D1-7197F6A18544}" dt="2025-05-07T11:00:46.565" v="159" actId="478"/>
          <ac:spMkLst>
            <pc:docMk/>
            <pc:sldMk cId="4049811382" sldId="791"/>
            <ac:spMk id="5" creationId="{1D610EAC-5BFD-FEF3-8381-16DCD2F79F63}"/>
          </ac:spMkLst>
        </pc:spChg>
        <pc:spChg chg="add del mod ord">
          <ac:chgData name="Ana-Maria Bumbu" userId="46927d09-f190-46dd-b313-e808f28ce360" providerId="ADAL" clId="{09FE96DB-CCEF-4330-A5D1-7197F6A18544}" dt="2025-05-07T11:18:49.980" v="343" actId="700"/>
          <ac:spMkLst>
            <pc:docMk/>
            <pc:sldMk cId="4049811382" sldId="791"/>
            <ac:spMk id="6" creationId="{7FEF4C10-0483-B3AF-B52A-84A14FD894C7}"/>
          </ac:spMkLst>
        </pc:spChg>
        <pc:spChg chg="add del mod ord">
          <ac:chgData name="Ana-Maria Bumbu" userId="46927d09-f190-46dd-b313-e808f28ce360" providerId="ADAL" clId="{09FE96DB-CCEF-4330-A5D1-7197F6A18544}" dt="2025-05-07T11:18:49.980" v="343" actId="700"/>
          <ac:spMkLst>
            <pc:docMk/>
            <pc:sldMk cId="4049811382" sldId="791"/>
            <ac:spMk id="7" creationId="{0030C914-364A-29A8-4944-CE03FE1A4A68}"/>
          </ac:spMkLst>
        </pc:spChg>
        <pc:spChg chg="add mod ord">
          <ac:chgData name="Ana-Maria Bumbu" userId="46927d09-f190-46dd-b313-e808f28ce360" providerId="ADAL" clId="{09FE96DB-CCEF-4330-A5D1-7197F6A18544}" dt="2025-05-16T10:23:12.179" v="2904" actId="14100"/>
          <ac:spMkLst>
            <pc:docMk/>
            <pc:sldMk cId="4049811382" sldId="791"/>
            <ac:spMk id="8" creationId="{9873B7AA-503A-6D8B-722F-51319A219830}"/>
          </ac:spMkLst>
        </pc:spChg>
        <pc:spChg chg="add mod">
          <ac:chgData name="Ana-Maria Bumbu" userId="46927d09-f190-46dd-b313-e808f28ce360" providerId="ADAL" clId="{09FE96DB-CCEF-4330-A5D1-7197F6A18544}" dt="2025-05-16T10:23:44.783" v="2912" actId="20577"/>
          <ac:spMkLst>
            <pc:docMk/>
            <pc:sldMk cId="4049811382" sldId="791"/>
            <ac:spMk id="12" creationId="{C7046DAC-373B-2178-0BC7-9B9D717041D5}"/>
          </ac:spMkLst>
        </pc:spChg>
        <pc:graphicFrameChg chg="add mod">
          <ac:chgData name="Ana-Maria Bumbu" userId="46927d09-f190-46dd-b313-e808f28ce360" providerId="ADAL" clId="{09FE96DB-CCEF-4330-A5D1-7197F6A18544}" dt="2025-05-16T12:20:20.563" v="3667"/>
          <ac:graphicFrameMkLst>
            <pc:docMk/>
            <pc:sldMk cId="4049811382" sldId="791"/>
            <ac:graphicFrameMk id="9" creationId="{A280271E-9132-32A9-63A5-5A192DC2D253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20:29.736" v="3668"/>
          <ac:graphicFrameMkLst>
            <pc:docMk/>
            <pc:sldMk cId="4049811382" sldId="791"/>
            <ac:graphicFrameMk id="10" creationId="{E35ACFEA-8C2D-1535-1956-17C928138EF7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6T09:37:38.893" v="2452" actId="478"/>
          <ac:graphicFrameMkLst>
            <pc:docMk/>
            <pc:sldMk cId="4049811382" sldId="791"/>
            <ac:graphicFrameMk id="11" creationId="{6522C91B-FB34-B8E8-1A9A-794D7EFE2045}"/>
          </ac:graphicFrameMkLst>
        </pc:graphicFrameChg>
      </pc:sldChg>
      <pc:sldChg chg="addSp delSp modSp mod chgLayout modNotesTx">
        <pc:chgData name="Ana-Maria Bumbu" userId="46927d09-f190-46dd-b313-e808f28ce360" providerId="ADAL" clId="{09FE96DB-CCEF-4330-A5D1-7197F6A18544}" dt="2025-05-21T07:54:56.530" v="4994" actId="20577"/>
        <pc:sldMkLst>
          <pc:docMk/>
          <pc:sldMk cId="127142874" sldId="792"/>
        </pc:sldMkLst>
        <pc:spChg chg="del mod ord">
          <ac:chgData name="Ana-Maria Bumbu" userId="46927d09-f190-46dd-b313-e808f28ce360" providerId="ADAL" clId="{09FE96DB-CCEF-4330-A5D1-7197F6A18544}" dt="2025-05-07T11:19:00.140" v="344" actId="700"/>
          <ac:spMkLst>
            <pc:docMk/>
            <pc:sldMk cId="127142874" sldId="792"/>
            <ac:spMk id="2" creationId="{9D1D1878-7927-5E8C-59E4-73062B7BC11B}"/>
          </ac:spMkLst>
        </pc:spChg>
        <pc:spChg chg="mod ord">
          <ac:chgData name="Ana-Maria Bumbu" userId="46927d09-f190-46dd-b313-e808f28ce360" providerId="ADAL" clId="{09FE96DB-CCEF-4330-A5D1-7197F6A18544}" dt="2025-05-07T11:19:25.823" v="349" actId="255"/>
          <ac:spMkLst>
            <pc:docMk/>
            <pc:sldMk cId="127142874" sldId="792"/>
            <ac:spMk id="3" creationId="{12989085-7ADB-D17B-5E62-D53D03E1A44E}"/>
          </ac:spMkLst>
        </pc:spChg>
        <pc:spChg chg="del mod">
          <ac:chgData name="Ana-Maria Bumbu" userId="46927d09-f190-46dd-b313-e808f28ce360" providerId="ADAL" clId="{09FE96DB-CCEF-4330-A5D1-7197F6A18544}" dt="2025-05-07T11:01:33.396" v="169" actId="478"/>
          <ac:spMkLst>
            <pc:docMk/>
            <pc:sldMk cId="127142874" sldId="792"/>
            <ac:spMk id="4" creationId="{A1BBA1C1-ADC4-A8A6-67B5-5C34698FCCB8}"/>
          </ac:spMkLst>
        </pc:spChg>
        <pc:spChg chg="del mod">
          <ac:chgData name="Ana-Maria Bumbu" userId="46927d09-f190-46dd-b313-e808f28ce360" providerId="ADAL" clId="{09FE96DB-CCEF-4330-A5D1-7197F6A18544}" dt="2025-05-07T11:01:35.166" v="171" actId="478"/>
          <ac:spMkLst>
            <pc:docMk/>
            <pc:sldMk cId="127142874" sldId="792"/>
            <ac:spMk id="5" creationId="{C1A7C2A8-D979-D56F-95CA-D1E06F1BEECA}"/>
          </ac:spMkLst>
        </pc:spChg>
        <pc:spChg chg="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6" creationId="{ED3385A7-39E3-9196-2C17-A01A72D02223}"/>
          </ac:spMkLst>
        </pc:spChg>
        <pc:spChg chg="add del 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7" creationId="{E55A6697-F4D7-D1A1-9D5D-3B4E9BD9C931}"/>
          </ac:spMkLst>
        </pc:spChg>
        <pc:spChg chg="add del 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8" creationId="{C7327AB7-84B4-7627-3B85-7281A00C803E}"/>
          </ac:spMkLst>
        </pc:spChg>
        <pc:spChg chg="add mod ord">
          <ac:chgData name="Ana-Maria Bumbu" userId="46927d09-f190-46dd-b313-e808f28ce360" providerId="ADAL" clId="{09FE96DB-CCEF-4330-A5D1-7197F6A18544}" dt="2025-05-16T12:27:15.658" v="3746" actId="113"/>
          <ac:spMkLst>
            <pc:docMk/>
            <pc:sldMk cId="127142874" sldId="792"/>
            <ac:spMk id="9" creationId="{5B58E1B5-689A-6154-6809-04B1E651782F}"/>
          </ac:spMkLst>
        </pc:spChg>
        <pc:graphicFrameChg chg="add mod">
          <ac:chgData name="Ana-Maria Bumbu" userId="46927d09-f190-46dd-b313-e808f28ce360" providerId="ADAL" clId="{09FE96DB-CCEF-4330-A5D1-7197F6A18544}" dt="2025-05-19T14:35:07.685" v="4441"/>
          <ac:graphicFrameMkLst>
            <pc:docMk/>
            <pc:sldMk cId="127142874" sldId="792"/>
            <ac:graphicFrameMk id="10" creationId="{2AC49046-02E3-BE45-E78A-681951D1238B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21T07:55:36.300" v="5007" actId="20577"/>
        <pc:sldMkLst>
          <pc:docMk/>
          <pc:sldMk cId="944517984" sldId="793"/>
        </pc:sldMkLst>
        <pc:spChg chg="del mod ord">
          <ac:chgData name="Ana-Maria Bumbu" userId="46927d09-f190-46dd-b313-e808f28ce360" providerId="ADAL" clId="{09FE96DB-CCEF-4330-A5D1-7197F6A18544}" dt="2025-05-07T11:19:11.598" v="346" actId="700"/>
          <ac:spMkLst>
            <pc:docMk/>
            <pc:sldMk cId="944517984" sldId="793"/>
            <ac:spMk id="2" creationId="{28BDE719-4F63-6BA4-69FD-D9E97F62DAE2}"/>
          </ac:spMkLst>
        </pc:spChg>
        <pc:spChg chg="mod ord">
          <ac:chgData name="Ana-Maria Bumbu" userId="46927d09-f190-46dd-b313-e808f28ce360" providerId="ADAL" clId="{09FE96DB-CCEF-4330-A5D1-7197F6A18544}" dt="2025-05-07T11:19:31.520" v="350" actId="255"/>
          <ac:spMkLst>
            <pc:docMk/>
            <pc:sldMk cId="944517984" sldId="793"/>
            <ac:spMk id="3" creationId="{C3F205A4-F96A-6EB4-4E95-E59A2C899E02}"/>
          </ac:spMkLst>
        </pc:spChg>
        <pc:spChg chg="del mod">
          <ac:chgData name="Ana-Maria Bumbu" userId="46927d09-f190-46dd-b313-e808f28ce360" providerId="ADAL" clId="{09FE96DB-CCEF-4330-A5D1-7197F6A18544}" dt="2025-05-07T11:01:43.097" v="174" actId="478"/>
          <ac:spMkLst>
            <pc:docMk/>
            <pc:sldMk cId="944517984" sldId="793"/>
            <ac:spMk id="4" creationId="{9E2FD396-D4B9-43E2-14E0-AAEA350A573E}"/>
          </ac:spMkLst>
        </pc:spChg>
        <pc:spChg chg="del mod">
          <ac:chgData name="Ana-Maria Bumbu" userId="46927d09-f190-46dd-b313-e808f28ce360" providerId="ADAL" clId="{09FE96DB-CCEF-4330-A5D1-7197F6A18544}" dt="2025-05-07T11:01:40.524" v="172" actId="478"/>
          <ac:spMkLst>
            <pc:docMk/>
            <pc:sldMk cId="944517984" sldId="793"/>
            <ac:spMk id="5" creationId="{24A12FD4-DB92-6B4C-88E7-D99A2CBF9FB8}"/>
          </ac:spMkLst>
        </pc:spChg>
        <pc:spChg chg="mod ord">
          <ac:chgData name="Ana-Maria Bumbu" userId="46927d09-f190-46dd-b313-e808f28ce360" providerId="ADAL" clId="{09FE96DB-CCEF-4330-A5D1-7197F6A18544}" dt="2025-05-07T11:19:11.598" v="346" actId="700"/>
          <ac:spMkLst>
            <pc:docMk/>
            <pc:sldMk cId="944517984" sldId="793"/>
            <ac:spMk id="6" creationId="{713BEA59-AD40-B886-C139-E48B477C20DC}"/>
          </ac:spMkLst>
        </pc:spChg>
        <pc:spChg chg="add mod ord">
          <ac:chgData name="Ana-Maria Bumbu" userId="46927d09-f190-46dd-b313-e808f28ce360" providerId="ADAL" clId="{09FE96DB-CCEF-4330-A5D1-7197F6A18544}" dt="2025-05-16T12:43:56.007" v="4240" actId="20577"/>
          <ac:spMkLst>
            <pc:docMk/>
            <pc:sldMk cId="944517984" sldId="793"/>
            <ac:spMk id="7" creationId="{265DDE90-5635-ACC7-0F08-43F200D05322}"/>
          </ac:spMkLst>
        </pc:spChg>
        <pc:spChg chg="add mod">
          <ac:chgData name="Ana-Maria Bumbu" userId="46927d09-f190-46dd-b313-e808f28ce360" providerId="ADAL" clId="{09FE96DB-CCEF-4330-A5D1-7197F6A18544}" dt="2025-05-16T12:44:42.421" v="4252" actId="1036"/>
          <ac:spMkLst>
            <pc:docMk/>
            <pc:sldMk cId="944517984" sldId="793"/>
            <ac:spMk id="12" creationId="{7636C623-CFA4-54B3-4937-51A7DDFA99F5}"/>
          </ac:spMkLst>
        </pc:spChg>
        <pc:spChg chg="add">
          <ac:chgData name="Ana-Maria Bumbu" userId="46927d09-f190-46dd-b313-e808f28ce360" providerId="ADAL" clId="{09FE96DB-CCEF-4330-A5D1-7197F6A18544}" dt="2025-05-16T12:41:26.284" v="4089"/>
          <ac:spMkLst>
            <pc:docMk/>
            <pc:sldMk cId="944517984" sldId="793"/>
            <ac:spMk id="13" creationId="{014204DA-688F-1325-F772-A3270ED8DE65}"/>
          </ac:spMkLst>
        </pc:spChg>
        <pc:graphicFrameChg chg="add mod">
          <ac:chgData name="Ana-Maria Bumbu" userId="46927d09-f190-46dd-b313-e808f28ce360" providerId="ADAL" clId="{09FE96DB-CCEF-4330-A5D1-7197F6A18544}" dt="2025-05-16T12:44:39.284" v="4243" actId="1036"/>
          <ac:graphicFrameMkLst>
            <pc:docMk/>
            <pc:sldMk cId="944517984" sldId="793"/>
            <ac:graphicFrameMk id="8" creationId="{87B676C8-74CF-FBF1-0074-8EB891D2F23D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44:48.444" v="4264" actId="1036"/>
          <ac:graphicFrameMkLst>
            <pc:docMk/>
            <pc:sldMk cId="944517984" sldId="793"/>
            <ac:graphicFrameMk id="9" creationId="{453B50AC-2BC2-89D8-5565-8600C6209844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05:58.408" v="3502"/>
          <ac:graphicFrameMkLst>
            <pc:docMk/>
            <pc:sldMk cId="944517984" sldId="793"/>
            <ac:graphicFrameMk id="10" creationId="{09D2BE09-1EDF-CDBE-9108-6627AC41465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06:04.056" v="3504"/>
          <ac:graphicFrameMkLst>
            <pc:docMk/>
            <pc:sldMk cId="944517984" sldId="793"/>
            <ac:graphicFrameMk id="11" creationId="{76FE18B1-1875-AEDA-46DE-C83BACE1A096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21T07:55:47.381" v="5010" actId="20577"/>
        <pc:sldMkLst>
          <pc:docMk/>
          <pc:sldMk cId="2342615126" sldId="794"/>
        </pc:sldMkLst>
        <pc:spChg chg="del mod ord">
          <ac:chgData name="Ana-Maria Bumbu" userId="46927d09-f190-46dd-b313-e808f28ce360" providerId="ADAL" clId="{09FE96DB-CCEF-4330-A5D1-7197F6A18544}" dt="2025-05-07T11:19:38.566" v="351" actId="700"/>
          <ac:spMkLst>
            <pc:docMk/>
            <pc:sldMk cId="2342615126" sldId="794"/>
            <ac:spMk id="2" creationId="{DA404B11-D6E7-74C8-AA61-80DF53DBD8A6}"/>
          </ac:spMkLst>
        </pc:spChg>
        <pc:spChg chg="mod ord">
          <ac:chgData name="Ana-Maria Bumbu" userId="46927d09-f190-46dd-b313-e808f28ce360" providerId="ADAL" clId="{09FE96DB-CCEF-4330-A5D1-7197F6A18544}" dt="2025-05-07T11:19:49.990" v="358" actId="255"/>
          <ac:spMkLst>
            <pc:docMk/>
            <pc:sldMk cId="2342615126" sldId="794"/>
            <ac:spMk id="3" creationId="{EDB8321D-E926-4330-DA99-38BC95168B0B}"/>
          </ac:spMkLst>
        </pc:spChg>
        <pc:spChg chg="del mod">
          <ac:chgData name="Ana-Maria Bumbu" userId="46927d09-f190-46dd-b313-e808f28ce360" providerId="ADAL" clId="{09FE96DB-CCEF-4330-A5D1-7197F6A18544}" dt="2025-05-07T11:01:47.690" v="176" actId="478"/>
          <ac:spMkLst>
            <pc:docMk/>
            <pc:sldMk cId="2342615126" sldId="794"/>
            <ac:spMk id="4" creationId="{6BFE3ED7-573D-944B-78AF-987A4CABD722}"/>
          </ac:spMkLst>
        </pc:spChg>
        <pc:spChg chg="del mod">
          <ac:chgData name="Ana-Maria Bumbu" userId="46927d09-f190-46dd-b313-e808f28ce360" providerId="ADAL" clId="{09FE96DB-CCEF-4330-A5D1-7197F6A18544}" dt="2025-05-07T11:01:46.097" v="175" actId="478"/>
          <ac:spMkLst>
            <pc:docMk/>
            <pc:sldMk cId="2342615126" sldId="794"/>
            <ac:spMk id="5" creationId="{A9BC6325-F118-DB17-ADBD-1CC67877775F}"/>
          </ac:spMkLst>
        </pc:spChg>
        <pc:spChg chg="mod ord">
          <ac:chgData name="Ana-Maria Bumbu" userId="46927d09-f190-46dd-b313-e808f28ce360" providerId="ADAL" clId="{09FE96DB-CCEF-4330-A5D1-7197F6A18544}" dt="2025-05-07T11:19:38.566" v="351" actId="700"/>
          <ac:spMkLst>
            <pc:docMk/>
            <pc:sldMk cId="2342615126" sldId="794"/>
            <ac:spMk id="6" creationId="{3FCC890B-AE69-3AD2-8531-81AD83F27A3A}"/>
          </ac:spMkLst>
        </pc:spChg>
        <pc:spChg chg="add mod ord">
          <ac:chgData name="Ana-Maria Bumbu" userId="46927d09-f190-46dd-b313-e808f28ce360" providerId="ADAL" clId="{09FE96DB-CCEF-4330-A5D1-7197F6A18544}" dt="2025-05-19T06:22:45.717" v="4274" actId="1035"/>
          <ac:spMkLst>
            <pc:docMk/>
            <pc:sldMk cId="2342615126" sldId="794"/>
            <ac:spMk id="7" creationId="{84D98AB7-8CB4-03CF-76E5-42979C29B6FB}"/>
          </ac:spMkLst>
        </pc:spChg>
        <pc:spChg chg="add mod">
          <ac:chgData name="Ana-Maria Bumbu" userId="46927d09-f190-46dd-b313-e808f28ce360" providerId="ADAL" clId="{09FE96DB-CCEF-4330-A5D1-7197F6A18544}" dt="2025-05-19T06:22:40.789" v="4268" actId="255"/>
          <ac:spMkLst>
            <pc:docMk/>
            <pc:sldMk cId="2342615126" sldId="794"/>
            <ac:spMk id="9" creationId="{4D1A474D-E393-B636-0C30-927801EF265B}"/>
          </ac:spMkLst>
        </pc:spChg>
        <pc:graphicFrameChg chg="add mod">
          <ac:chgData name="Ana-Maria Bumbu" userId="46927d09-f190-46dd-b313-e808f28ce360" providerId="ADAL" clId="{09FE96DB-CCEF-4330-A5D1-7197F6A18544}" dt="2025-05-19T15:37:55.961" v="4713" actId="1076"/>
          <ac:graphicFrameMkLst>
            <pc:docMk/>
            <pc:sldMk cId="2342615126" sldId="794"/>
            <ac:graphicFrameMk id="8" creationId="{17C4ACAC-686E-06E8-F4D6-0B329457035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9T15:37:58.160" v="4714" actId="1076"/>
          <ac:graphicFrameMkLst>
            <pc:docMk/>
            <pc:sldMk cId="2342615126" sldId="794"/>
            <ac:graphicFrameMk id="10" creationId="{E2562324-F18C-2C23-04A0-A2C9F9CA1E64}"/>
          </ac:graphicFrameMkLst>
        </pc:graphicFrameChg>
      </pc:sldChg>
      <pc:sldChg chg="addSp delSp modSp mod modClrScheme chgLayout">
        <pc:chgData name="Ana-Maria Bumbu" userId="46927d09-f190-46dd-b313-e808f28ce360" providerId="ADAL" clId="{09FE96DB-CCEF-4330-A5D1-7197F6A18544}" dt="2025-05-20T17:21:57.747" v="4833" actId="1076"/>
        <pc:sldMkLst>
          <pc:docMk/>
          <pc:sldMk cId="709154094" sldId="795"/>
        </pc:sldMkLst>
        <pc:spChg chg="del mod ord">
          <ac:chgData name="Ana-Maria Bumbu" userId="46927d09-f190-46dd-b313-e808f28ce360" providerId="ADAL" clId="{09FE96DB-CCEF-4330-A5D1-7197F6A18544}" dt="2025-05-07T11:19:55.642" v="359" actId="700"/>
          <ac:spMkLst>
            <pc:docMk/>
            <pc:sldMk cId="709154094" sldId="795"/>
            <ac:spMk id="2" creationId="{1B9F3A3F-1048-7761-5021-53EDB188530F}"/>
          </ac:spMkLst>
        </pc:spChg>
        <pc:spChg chg="mod ord">
          <ac:chgData name="Ana-Maria Bumbu" userId="46927d09-f190-46dd-b313-e808f28ce360" providerId="ADAL" clId="{09FE96DB-CCEF-4330-A5D1-7197F6A18544}" dt="2025-05-07T11:19:58.546" v="360" actId="255"/>
          <ac:spMkLst>
            <pc:docMk/>
            <pc:sldMk cId="709154094" sldId="795"/>
            <ac:spMk id="3" creationId="{B16A98C9-B282-0A36-2247-9AC072E981E1}"/>
          </ac:spMkLst>
        </pc:spChg>
        <pc:spChg chg="del mod">
          <ac:chgData name="Ana-Maria Bumbu" userId="46927d09-f190-46dd-b313-e808f28ce360" providerId="ADAL" clId="{09FE96DB-CCEF-4330-A5D1-7197F6A18544}" dt="2025-05-07T11:01:54.043" v="179" actId="478"/>
          <ac:spMkLst>
            <pc:docMk/>
            <pc:sldMk cId="709154094" sldId="795"/>
            <ac:spMk id="4" creationId="{294BB548-78F9-3866-630B-2E3EC84D5BDA}"/>
          </ac:spMkLst>
        </pc:spChg>
        <pc:spChg chg="del mod">
          <ac:chgData name="Ana-Maria Bumbu" userId="46927d09-f190-46dd-b313-e808f28ce360" providerId="ADAL" clId="{09FE96DB-CCEF-4330-A5D1-7197F6A18544}" dt="2025-05-07T11:01:51.748" v="177" actId="478"/>
          <ac:spMkLst>
            <pc:docMk/>
            <pc:sldMk cId="709154094" sldId="795"/>
            <ac:spMk id="5" creationId="{6A71D350-8CE2-7383-F3B4-B68F066DA7F4}"/>
          </ac:spMkLst>
        </pc:spChg>
        <pc:spChg chg="mod ord">
          <ac:chgData name="Ana-Maria Bumbu" userId="46927d09-f190-46dd-b313-e808f28ce360" providerId="ADAL" clId="{09FE96DB-CCEF-4330-A5D1-7197F6A18544}" dt="2025-05-07T11:19:55.642" v="359" actId="700"/>
          <ac:spMkLst>
            <pc:docMk/>
            <pc:sldMk cId="709154094" sldId="795"/>
            <ac:spMk id="6" creationId="{5D8A68E0-6B6A-51CC-4E9A-1C8B9D5401DC}"/>
          </ac:spMkLst>
        </pc:spChg>
        <pc:spChg chg="add del mod ord">
          <ac:chgData name="Ana-Maria Bumbu" userId="46927d09-f190-46dd-b313-e808f28ce360" providerId="ADAL" clId="{09FE96DB-CCEF-4330-A5D1-7197F6A18544}" dt="2025-05-08T13:07:18.905" v="1214" actId="478"/>
          <ac:spMkLst>
            <pc:docMk/>
            <pc:sldMk cId="709154094" sldId="795"/>
            <ac:spMk id="7" creationId="{C7ECE538-3AD0-BFBD-06FE-4D03B3D91358}"/>
          </ac:spMkLst>
        </pc:spChg>
        <pc:spChg chg="add del mod">
          <ac:chgData name="Ana-Maria Bumbu" userId="46927d09-f190-46dd-b313-e808f28ce360" providerId="ADAL" clId="{09FE96DB-CCEF-4330-A5D1-7197F6A18544}" dt="2025-05-08T13:07:32.472" v="1217" actId="478"/>
          <ac:spMkLst>
            <pc:docMk/>
            <pc:sldMk cId="709154094" sldId="795"/>
            <ac:spMk id="8" creationId="{6248E515-9754-20A4-1F09-DFF93129256A}"/>
          </ac:spMkLst>
        </pc:spChg>
        <pc:spChg chg="add mod">
          <ac:chgData name="Ana-Maria Bumbu" userId="46927d09-f190-46dd-b313-e808f28ce360" providerId="ADAL" clId="{09FE96DB-CCEF-4330-A5D1-7197F6A18544}" dt="2025-05-19T14:36:01.491" v="4463" actId="1076"/>
          <ac:spMkLst>
            <pc:docMk/>
            <pc:sldMk cId="709154094" sldId="795"/>
            <ac:spMk id="10" creationId="{53F38D1C-4A93-26FB-0C30-3E348DB9DCD5}"/>
          </ac:spMkLst>
        </pc:spChg>
        <pc:graphicFrameChg chg="add mod">
          <ac:chgData name="Ana-Maria Bumbu" userId="46927d09-f190-46dd-b313-e808f28ce360" providerId="ADAL" clId="{09FE96DB-CCEF-4330-A5D1-7197F6A18544}" dt="2025-05-20T17:21:57.747" v="4833" actId="1076"/>
          <ac:graphicFrameMkLst>
            <pc:docMk/>
            <pc:sldMk cId="709154094" sldId="795"/>
            <ac:graphicFrameMk id="11" creationId="{75248748-4F0C-C839-8A83-03D06C5B5B8A}"/>
          </ac:graphicFrameMkLst>
        </pc:graphicFrameChg>
        <pc:picChg chg="del">
          <ac:chgData name="Ana-Maria Bumbu" userId="46927d09-f190-46dd-b313-e808f28ce360" providerId="ADAL" clId="{09FE96DB-CCEF-4330-A5D1-7197F6A18544}" dt="2025-05-08T13:07:16.896" v="1212" actId="478"/>
          <ac:picMkLst>
            <pc:docMk/>
            <pc:sldMk cId="709154094" sldId="795"/>
            <ac:picMk id="4" creationId="{FC06CA78-47E6-05D8-6B64-D8FF76BFAA0D}"/>
          </ac:picMkLst>
        </pc:picChg>
      </pc:sldChg>
      <pc:sldChg chg="addSp delSp modSp mod ord modClrScheme chgLayout modNotesTx">
        <pc:chgData name="Ana-Maria Bumbu" userId="46927d09-f190-46dd-b313-e808f28ce360" providerId="ADAL" clId="{09FE96DB-CCEF-4330-A5D1-7197F6A18544}" dt="2025-05-21T12:11:38.084" v="5401"/>
        <pc:sldMkLst>
          <pc:docMk/>
          <pc:sldMk cId="842180149" sldId="796"/>
        </pc:sldMkLst>
        <pc:spChg chg="mod ord">
          <ac:chgData name="Ana-Maria Bumbu" userId="46927d09-f190-46dd-b313-e808f28ce360" providerId="ADAL" clId="{09FE96DB-CCEF-4330-A5D1-7197F6A18544}" dt="2025-05-08T11:29:56.643" v="661" actId="20577"/>
          <ac:spMkLst>
            <pc:docMk/>
            <pc:sldMk cId="842180149" sldId="796"/>
            <ac:spMk id="2" creationId="{C432C3F1-7728-67C8-93A7-11425BAA3987}"/>
          </ac:spMkLst>
        </pc:spChg>
        <pc:spChg chg="mod ord">
          <ac:chgData name="Ana-Maria Bumbu" userId="46927d09-f190-46dd-b313-e808f28ce360" providerId="ADAL" clId="{09FE96DB-CCEF-4330-A5D1-7197F6A18544}" dt="2025-05-08T13:06:47.165" v="1211" actId="1076"/>
          <ac:spMkLst>
            <pc:docMk/>
            <pc:sldMk cId="842180149" sldId="796"/>
            <ac:spMk id="3" creationId="{BF913734-4C6A-D615-E2BB-4E49F70F0670}"/>
          </ac:spMkLst>
        </pc:spChg>
        <pc:spChg chg="del mod">
          <ac:chgData name="Ana-Maria Bumbu" userId="46927d09-f190-46dd-b313-e808f28ce360" providerId="ADAL" clId="{09FE96DB-CCEF-4330-A5D1-7197F6A18544}" dt="2025-05-07T11:02:00.570" v="181" actId="478"/>
          <ac:spMkLst>
            <pc:docMk/>
            <pc:sldMk cId="842180149" sldId="796"/>
            <ac:spMk id="4" creationId="{19AEDEDC-59D2-40AB-DC34-71851F3D07AD}"/>
          </ac:spMkLst>
        </pc:spChg>
        <pc:spChg chg="del mod">
          <ac:chgData name="Ana-Maria Bumbu" userId="46927d09-f190-46dd-b313-e808f28ce360" providerId="ADAL" clId="{09FE96DB-CCEF-4330-A5D1-7197F6A18544}" dt="2025-05-07T11:01:57.249" v="180" actId="478"/>
          <ac:spMkLst>
            <pc:docMk/>
            <pc:sldMk cId="842180149" sldId="796"/>
            <ac:spMk id="5" creationId="{96B96365-D2FB-284D-CCF3-9289399B9E76}"/>
          </ac:spMkLst>
        </pc:spChg>
        <pc:spChg chg="mod ord">
          <ac:chgData name="Ana-Maria Bumbu" userId="46927d09-f190-46dd-b313-e808f28ce360" providerId="ADAL" clId="{09FE96DB-CCEF-4330-A5D1-7197F6A18544}" dt="2025-05-07T11:33:09.681" v="620" actId="700"/>
          <ac:spMkLst>
            <pc:docMk/>
            <pc:sldMk cId="842180149" sldId="796"/>
            <ac:spMk id="6" creationId="{74EABBDB-45CA-B603-99EF-58A7FBCE3A5B}"/>
          </ac:spMkLst>
        </pc:spChg>
        <pc:spChg chg="add mod">
          <ac:chgData name="Ana-Maria Bumbu" userId="46927d09-f190-46dd-b313-e808f28ce360" providerId="ADAL" clId="{09FE96DB-CCEF-4330-A5D1-7197F6A18544}" dt="2025-05-08T12:06:34.620" v="1105" actId="767"/>
          <ac:spMkLst>
            <pc:docMk/>
            <pc:sldMk cId="842180149" sldId="796"/>
            <ac:spMk id="10" creationId="{5718F886-1B50-2758-E75D-1BB1D13CE855}"/>
          </ac:spMkLst>
        </pc:spChg>
        <pc:graphicFrameChg chg="add del mod">
          <ac:chgData name="Ana-Maria Bumbu" userId="46927d09-f190-46dd-b313-e808f28ce360" providerId="ADAL" clId="{09FE96DB-CCEF-4330-A5D1-7197F6A18544}" dt="2025-05-08T12:14:24.210" v="1176" actId="478"/>
          <ac:graphicFrameMkLst>
            <pc:docMk/>
            <pc:sldMk cId="842180149" sldId="796"/>
            <ac:graphicFrameMk id="9" creationId="{E7E6C2A8-19D2-47D7-687F-4FA74E020A19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1T12:11:38.084" v="5401"/>
          <ac:graphicFrameMkLst>
            <pc:docMk/>
            <pc:sldMk cId="842180149" sldId="796"/>
            <ac:graphicFrameMk id="11" creationId="{D4C54F22-72F0-82E4-2C17-298DBA3833AA}"/>
          </ac:graphicFrameMkLst>
        </pc:graphicFrameChg>
        <pc:picChg chg="add del mod">
          <ac:chgData name="Ana-Maria Bumbu" userId="46927d09-f190-46dd-b313-e808f28ce360" providerId="ADAL" clId="{09FE96DB-CCEF-4330-A5D1-7197F6A18544}" dt="2025-05-08T12:14:21.834" v="1175" actId="478"/>
          <ac:picMkLst>
            <pc:docMk/>
            <pc:sldMk cId="842180149" sldId="796"/>
            <ac:picMk id="8" creationId="{072B0D31-BCBC-770A-B562-DBA8E0F5EE1B}"/>
          </ac:picMkLst>
        </pc:picChg>
        <pc:picChg chg="del mod">
          <ac:chgData name="Ana-Maria Bumbu" userId="46927d09-f190-46dd-b313-e808f28ce360" providerId="ADAL" clId="{09FE96DB-CCEF-4330-A5D1-7197F6A18544}" dt="2025-05-08T12:14:31.307" v="1179" actId="478"/>
          <ac:picMkLst>
            <pc:docMk/>
            <pc:sldMk cId="842180149" sldId="796"/>
            <ac:picMk id="14" creationId="{27FA121A-2BDB-FA57-BA1F-D672C2F21F81}"/>
          </ac:picMkLst>
        </pc:picChg>
      </pc:sldChg>
      <pc:sldChg chg="addSp delSp modSp del mod modClrScheme chgLayout">
        <pc:chgData name="Ana-Maria Bumbu" userId="46927d09-f190-46dd-b313-e808f28ce360" providerId="ADAL" clId="{09FE96DB-CCEF-4330-A5D1-7197F6A18544}" dt="2025-05-07T10:01:01.403" v="108" actId="47"/>
        <pc:sldMkLst>
          <pc:docMk/>
          <pc:sldMk cId="343088441" sldId="798"/>
        </pc:sldMkLst>
        <pc:spChg chg="mod or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10:00:11.216" v="99" actId="26606"/>
          <ac:spMkLst>
            <pc:docMk/>
            <pc:sldMk cId="343088441" sldId="798"/>
            <ac:spMk id="5" creationId="{70D1BF0D-1254-4A16-B5C4-A79AD7054410}"/>
          </ac:spMkLst>
        </pc:spChg>
        <pc:spChg chg="add del mod">
          <ac:chgData name="Ana-Maria Bumbu" userId="46927d09-f190-46dd-b313-e808f28ce360" providerId="ADAL" clId="{09FE96DB-CCEF-4330-A5D1-7197F6A18544}" dt="2025-05-07T10:00:08.748" v="96" actId="26606"/>
          <ac:spMkLst>
            <pc:docMk/>
            <pc:sldMk cId="343088441" sldId="798"/>
            <ac:spMk id="11" creationId="{E95DCCA7-129F-79CB-CE48-DE4DF7A8EF8F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3" creationId="{AAAEC289-27B0-408E-804D-A1B24B8BB049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4" creationId="{56F90700-2407-CE59-6303-2EC3B3DED67A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5" creationId="{5BDE8CDF-A943-E35E-6301-CBA562CDD8B3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17" creationId="{848C388B-3E1A-26BB-C2D7-76923D50C1A0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2" creationId="{5D7EEE19-A0E8-5279-BCD9-C84EB42EBDAC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4" creationId="{F1513A55-5E30-CF82-836C-CDC256FD0835}"/>
          </ac:spMkLst>
        </pc:spChg>
        <pc:picChg chg="mod ord">
          <ac:chgData name="Ana-Maria Bumbu" userId="46927d09-f190-46dd-b313-e808f28ce360" providerId="ADAL" clId="{09FE96DB-CCEF-4330-A5D1-7197F6A18544}" dt="2025-05-07T10:00:25.918" v="101" actId="26606"/>
          <ac:picMkLst>
            <pc:docMk/>
            <pc:sldMk cId="343088441" sldId="798"/>
            <ac:picMk id="6" creationId="{C20B5422-05E3-427B-0DF7-0B5D95AF6E93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20T18:56:58.845" v="4958" actId="1035"/>
        <pc:sldMkLst>
          <pc:docMk/>
          <pc:sldMk cId="663272932" sldId="799"/>
        </pc:sldMkLst>
        <pc:spChg chg="mod ord">
          <ac:chgData name="Ana-Maria Bumbu" userId="46927d09-f190-46dd-b313-e808f28ce360" providerId="ADAL" clId="{09FE96DB-CCEF-4330-A5D1-7197F6A18544}" dt="2025-05-07T11:25:14.164" v="548" actId="20577"/>
          <ac:spMkLst>
            <pc:docMk/>
            <pc:sldMk cId="663272932" sldId="799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4.785" v="197" actId="478"/>
          <ac:spMkLst>
            <pc:docMk/>
            <pc:sldMk cId="663272932" sldId="799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33.458" v="196" actId="478"/>
          <ac:spMkLst>
            <pc:docMk/>
            <pc:sldMk cId="663272932" sldId="799"/>
            <ac:spMk id="5" creationId="{70D1BF0D-1254-4A16-B5C4-A79AD7054410}"/>
          </ac:spMkLst>
        </pc:spChg>
        <pc:spChg chg="mod ord">
          <ac:chgData name="Ana-Maria Bumbu" userId="46927d09-f190-46dd-b313-e808f28ce360" providerId="ADAL" clId="{09FE96DB-CCEF-4330-A5D1-7197F6A18544}" dt="2025-05-07T11:23:54.549" v="510" actId="700"/>
          <ac:spMkLst>
            <pc:docMk/>
            <pc:sldMk cId="663272932" sldId="799"/>
            <ac:spMk id="6" creationId="{E53E562A-DD42-EB58-6031-49112F451D91}"/>
          </ac:spMkLst>
        </pc:spChg>
        <pc:spChg chg="add mod ord">
          <ac:chgData name="Ana-Maria Bumbu" userId="46927d09-f190-46dd-b313-e808f28ce360" providerId="ADAL" clId="{09FE96DB-CCEF-4330-A5D1-7197F6A18544}" dt="2025-05-08T13:20:55.936" v="1323" actId="1076"/>
          <ac:spMkLst>
            <pc:docMk/>
            <pc:sldMk cId="663272932" sldId="799"/>
            <ac:spMk id="7" creationId="{084FD125-2699-3B28-D5D9-2441444070C8}"/>
          </ac:spMkLst>
        </pc:spChg>
        <pc:graphicFrameChg chg="add mod">
          <ac:chgData name="Ana-Maria Bumbu" userId="46927d09-f190-46dd-b313-e808f28ce360" providerId="ADAL" clId="{09FE96DB-CCEF-4330-A5D1-7197F6A18544}" dt="2025-05-20T18:56:58.845" v="4958" actId="1035"/>
          <ac:graphicFrameMkLst>
            <pc:docMk/>
            <pc:sldMk cId="663272932" sldId="799"/>
            <ac:graphicFrameMk id="8" creationId="{A135BC5D-C769-8243-EDA3-71314C67E2C2}"/>
          </ac:graphicFrameMkLst>
        </pc:graphicFrameChg>
        <pc:picChg chg="del mod">
          <ac:chgData name="Ana-Maria Bumbu" userId="46927d09-f190-46dd-b313-e808f28ce360" providerId="ADAL" clId="{09FE96DB-CCEF-4330-A5D1-7197F6A18544}" dt="2025-05-08T13:20:09.060" v="1315" actId="478"/>
          <ac:picMkLst>
            <pc:docMk/>
            <pc:sldMk cId="663272932" sldId="799"/>
            <ac:picMk id="2" creationId="{A86987A9-E0AE-6E92-07BC-8C3BDC113537}"/>
          </ac:picMkLst>
        </pc:picChg>
      </pc:sldChg>
      <pc:sldChg chg="delSp modSp del mod">
        <pc:chgData name="Ana-Maria Bumbu" userId="46927d09-f190-46dd-b313-e808f28ce360" providerId="ADAL" clId="{09FE96DB-CCEF-4330-A5D1-7197F6A18544}" dt="2025-05-07T11:22:17.640" v="457" actId="47"/>
        <pc:sldMkLst>
          <pc:docMk/>
          <pc:sldMk cId="1941060331" sldId="800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1941060331" sldId="800"/>
            <ac:spMk id="3" creationId="{43DE8566-9540-6B0E-4A42-7F4A5DC2C0AE}"/>
          </ac:spMkLst>
        </pc:spChg>
        <pc:spChg chg="del mod">
          <ac:chgData name="Ana-Maria Bumbu" userId="46927d09-f190-46dd-b313-e808f28ce360" providerId="ADAL" clId="{09FE96DB-CCEF-4330-A5D1-7197F6A18544}" dt="2025-05-07T11:02:11.954" v="186" actId="478"/>
          <ac:spMkLst>
            <pc:docMk/>
            <pc:sldMk cId="1941060331" sldId="800"/>
            <ac:spMk id="4" creationId="{50360C05-C946-CE8C-2653-2612F98918F2}"/>
          </ac:spMkLst>
        </pc:spChg>
        <pc:spChg chg="del mod">
          <ac:chgData name="Ana-Maria Bumbu" userId="46927d09-f190-46dd-b313-e808f28ce360" providerId="ADAL" clId="{09FE96DB-CCEF-4330-A5D1-7197F6A18544}" dt="2025-05-07T11:02:10.226" v="185" actId="478"/>
          <ac:spMkLst>
            <pc:docMk/>
            <pc:sldMk cId="1941060331" sldId="800"/>
            <ac:spMk id="5" creationId="{0083F37E-23D6-B92D-F2EC-6F13BBD5DF99}"/>
          </ac:spMkLst>
        </pc:spChg>
        <pc:picChg chg="mod">
          <ac:chgData name="Ana-Maria Bumbu" userId="46927d09-f190-46dd-b313-e808f28ce360" providerId="ADAL" clId="{09FE96DB-CCEF-4330-A5D1-7197F6A18544}" dt="2025-05-07T11:22:08.902" v="453" actId="1076"/>
          <ac:picMkLst>
            <pc:docMk/>
            <pc:sldMk cId="1941060331" sldId="800"/>
            <ac:picMk id="7" creationId="{BBAF7EED-AF78-E5A2-5A99-5EFCDB5F3E2D}"/>
          </ac:picMkLst>
        </pc:picChg>
      </pc:sldChg>
      <pc:sldChg chg="delSp modSp del mod">
        <pc:chgData name="Ana-Maria Bumbu" userId="46927d09-f190-46dd-b313-e808f28ce360" providerId="ADAL" clId="{09FE96DB-CCEF-4330-A5D1-7197F6A18544}" dt="2025-05-07T11:21:41.682" v="419" actId="47"/>
        <pc:sldMkLst>
          <pc:docMk/>
          <pc:sldMk cId="2262032066" sldId="802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2262032066" sldId="802"/>
            <ac:spMk id="3" creationId="{02E92EE3-7FC4-B279-D0FC-62295D3C2F6B}"/>
          </ac:spMkLst>
        </pc:spChg>
        <pc:spChg chg="del mod">
          <ac:chgData name="Ana-Maria Bumbu" userId="46927d09-f190-46dd-b313-e808f28ce360" providerId="ADAL" clId="{09FE96DB-CCEF-4330-A5D1-7197F6A18544}" dt="2025-05-07T11:02:06.474" v="184" actId="478"/>
          <ac:spMkLst>
            <pc:docMk/>
            <pc:sldMk cId="2262032066" sldId="802"/>
            <ac:spMk id="4" creationId="{039668B3-2E7F-916D-7B4F-8803F36A117C}"/>
          </ac:spMkLst>
        </pc:spChg>
        <pc:spChg chg="del mod">
          <ac:chgData name="Ana-Maria Bumbu" userId="46927d09-f190-46dd-b313-e808f28ce360" providerId="ADAL" clId="{09FE96DB-CCEF-4330-A5D1-7197F6A18544}" dt="2025-05-07T11:02:03.920" v="183" actId="478"/>
          <ac:spMkLst>
            <pc:docMk/>
            <pc:sldMk cId="2262032066" sldId="802"/>
            <ac:spMk id="5" creationId="{A74BF6F2-25A7-DFEE-6FD9-AD6243F4E797}"/>
          </ac:spMkLst>
        </pc:spChg>
      </pc:sldChg>
      <pc:sldChg chg="delSp modSp del mod">
        <pc:chgData name="Ana-Maria Bumbu" userId="46927d09-f190-46dd-b313-e808f28ce360" providerId="ADAL" clId="{09FE96DB-CCEF-4330-A5D1-7197F6A18544}" dt="2025-05-07T11:22:43.286" v="474" actId="47"/>
        <pc:sldMkLst>
          <pc:docMk/>
          <pc:sldMk cId="3903933251" sldId="804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3903933251" sldId="804"/>
            <ac:spMk id="3" creationId="{AB330771-0C2C-257B-3CAF-D20B5A07BE77}"/>
          </ac:spMkLst>
        </pc:spChg>
        <pc:spChg chg="del mod">
          <ac:chgData name="Ana-Maria Bumbu" userId="46927d09-f190-46dd-b313-e808f28ce360" providerId="ADAL" clId="{09FE96DB-CCEF-4330-A5D1-7197F6A18544}" dt="2025-05-07T11:02:17.497" v="188" actId="478"/>
          <ac:spMkLst>
            <pc:docMk/>
            <pc:sldMk cId="3903933251" sldId="804"/>
            <ac:spMk id="4" creationId="{DB14E65B-2B33-4757-D27E-3DCC3D4CC968}"/>
          </ac:spMkLst>
        </pc:spChg>
        <pc:spChg chg="del mod">
          <ac:chgData name="Ana-Maria Bumbu" userId="46927d09-f190-46dd-b313-e808f28ce360" providerId="ADAL" clId="{09FE96DB-CCEF-4330-A5D1-7197F6A18544}" dt="2025-05-07T11:02:15.021" v="187" actId="478"/>
          <ac:spMkLst>
            <pc:docMk/>
            <pc:sldMk cId="3903933251" sldId="804"/>
            <ac:spMk id="5" creationId="{DAF84C2F-0C98-9DE7-868B-786C9B22FF21}"/>
          </ac:spMkLst>
        </pc:spChg>
      </pc:sldChg>
      <pc:sldChg chg="delSp modSp del mod">
        <pc:chgData name="Ana-Maria Bumbu" userId="46927d09-f190-46dd-b313-e808f28ce360" providerId="ADAL" clId="{09FE96DB-CCEF-4330-A5D1-7197F6A18544}" dt="2025-05-07T11:23:08.556" v="504" actId="47"/>
        <pc:sldMkLst>
          <pc:docMk/>
          <pc:sldMk cId="1114272069" sldId="805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1114272069" sldId="805"/>
            <ac:spMk id="3" creationId="{92CEF995-714D-9075-B8AF-A64F86F51544}"/>
          </ac:spMkLst>
        </pc:spChg>
        <pc:spChg chg="del mod">
          <ac:chgData name="Ana-Maria Bumbu" userId="46927d09-f190-46dd-b313-e808f28ce360" providerId="ADAL" clId="{09FE96DB-CCEF-4330-A5D1-7197F6A18544}" dt="2025-05-07T11:02:24.201" v="190" actId="478"/>
          <ac:spMkLst>
            <pc:docMk/>
            <pc:sldMk cId="1114272069" sldId="805"/>
            <ac:spMk id="4" creationId="{F3D3385B-0B98-0EB0-D341-F85E1617BD3D}"/>
          </ac:spMkLst>
        </pc:spChg>
        <pc:spChg chg="del mod">
          <ac:chgData name="Ana-Maria Bumbu" userId="46927d09-f190-46dd-b313-e808f28ce360" providerId="ADAL" clId="{09FE96DB-CCEF-4330-A5D1-7197F6A18544}" dt="2025-05-07T11:02:21.085" v="189" actId="478"/>
          <ac:spMkLst>
            <pc:docMk/>
            <pc:sldMk cId="1114272069" sldId="805"/>
            <ac:spMk id="5" creationId="{5C45EE6A-430F-5B4B-E6E4-49C07E2253E6}"/>
          </ac:spMkLst>
        </pc:spChg>
      </pc:sldChg>
      <pc:sldChg chg="delSp modSp del mod modNotes">
        <pc:chgData name="Ana-Maria Bumbu" userId="46927d09-f190-46dd-b313-e808f28ce360" providerId="ADAL" clId="{09FE96DB-CCEF-4330-A5D1-7197F6A18544}" dt="2025-05-07T11:26:17.852" v="578" actId="47"/>
        <pc:sldMkLst>
          <pc:docMk/>
          <pc:sldMk cId="831575138" sldId="806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831575138" sldId="806"/>
            <ac:spMk id="3" creationId="{B3EA6A01-CA2B-BE76-1C3A-E19E4D9E308A}"/>
          </ac:spMkLst>
        </pc:spChg>
        <pc:spChg chg="del mod">
          <ac:chgData name="Ana-Maria Bumbu" userId="46927d09-f190-46dd-b313-e808f28ce360" providerId="ADAL" clId="{09FE96DB-CCEF-4330-A5D1-7197F6A18544}" dt="2025-05-07T11:02:41.856" v="201" actId="478"/>
          <ac:spMkLst>
            <pc:docMk/>
            <pc:sldMk cId="831575138" sldId="806"/>
            <ac:spMk id="4" creationId="{83864660-4817-9EB7-63C1-ABD9E296CABD}"/>
          </ac:spMkLst>
        </pc:spChg>
        <pc:spChg chg="del mod">
          <ac:chgData name="Ana-Maria Bumbu" userId="46927d09-f190-46dd-b313-e808f28ce360" providerId="ADAL" clId="{09FE96DB-CCEF-4330-A5D1-7197F6A18544}" dt="2025-05-07T11:02:40.688" v="200" actId="478"/>
          <ac:spMkLst>
            <pc:docMk/>
            <pc:sldMk cId="831575138" sldId="806"/>
            <ac:spMk id="5" creationId="{80FFC435-F0EC-7BEB-4F06-5B8A76112348}"/>
          </ac:spMkLst>
        </pc:spChg>
      </pc:sldChg>
      <pc:sldChg chg="addSp delSp modSp add del mod">
        <pc:chgData name="Ana-Maria Bumbu" userId="46927d09-f190-46dd-b313-e808f28ce360" providerId="ADAL" clId="{09FE96DB-CCEF-4330-A5D1-7197F6A18544}" dt="2025-05-07T11:00:09.985" v="152" actId="47"/>
        <pc:sldMkLst>
          <pc:docMk/>
          <pc:sldMk cId="3740784390" sldId="807"/>
        </pc:sldMkLst>
        <pc:spChg chg="mod">
          <ac:chgData name="Ana-Maria Bumbu" userId="46927d09-f190-46dd-b313-e808f28ce360" providerId="ADAL" clId="{09FE96DB-CCEF-4330-A5D1-7197F6A18544}" dt="2025-05-07T10:59:48.637" v="146" actId="1035"/>
          <ac:spMkLst>
            <pc:docMk/>
            <pc:sldMk cId="3740784390" sldId="807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02:07.236" v="126" actId="255"/>
          <ac:spMkLst>
            <pc:docMk/>
            <pc:sldMk cId="3740784390" sldId="807"/>
            <ac:spMk id="3" creationId="{6F7DDC47-AD1D-42EA-B033-323A918532F0}"/>
          </ac:spMkLst>
        </pc:spChg>
        <pc:picChg chg="add mod">
          <ac:chgData name="Ana-Maria Bumbu" userId="46927d09-f190-46dd-b313-e808f28ce360" providerId="ADAL" clId="{09FE96DB-CCEF-4330-A5D1-7197F6A18544}" dt="2025-05-07T10:00:55.117" v="107" actId="1076"/>
          <ac:picMkLst>
            <pc:docMk/>
            <pc:sldMk cId="3740784390" sldId="807"/>
            <ac:picMk id="5" creationId="{791A8392-55C0-3F25-75E6-16006ED34CFB}"/>
          </ac:picMkLst>
        </pc:picChg>
        <pc:picChg chg="del">
          <ac:chgData name="Ana-Maria Bumbu" userId="46927d09-f190-46dd-b313-e808f28ce360" providerId="ADAL" clId="{09FE96DB-CCEF-4330-A5D1-7197F6A18544}" dt="2025-05-07T10:00:45.120" v="105" actId="478"/>
          <ac:picMkLst>
            <pc:docMk/>
            <pc:sldMk cId="3740784390" sldId="807"/>
            <ac:picMk id="9" creationId="{822F3D9F-84EF-CF3A-94CE-3CB25B7CA4D9}"/>
          </ac:picMkLst>
        </pc:picChg>
      </pc:sldChg>
      <pc:sldChg chg="addSp delSp modSp add del mod modClrScheme chgLayout">
        <pc:chgData name="Ana-Maria Bumbu" userId="46927d09-f190-46dd-b313-e808f28ce360" providerId="ADAL" clId="{09FE96DB-CCEF-4330-A5D1-7197F6A18544}" dt="2025-05-07T11:18:28.417" v="340" actId="47"/>
        <pc:sldMkLst>
          <pc:docMk/>
          <pc:sldMk cId="1356335108" sldId="808"/>
        </pc:sldMkLst>
        <pc:spChg chg="mod ord">
          <ac:chgData name="Ana-Maria Bumbu" userId="46927d09-f190-46dd-b313-e808f28ce360" providerId="ADAL" clId="{09FE96DB-CCEF-4330-A5D1-7197F6A18544}" dt="2025-05-07T11:17:55.327" v="330" actId="255"/>
          <ac:spMkLst>
            <pc:docMk/>
            <pc:sldMk cId="1356335108" sldId="808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52.106" v="329" actId="27636"/>
          <ac:spMkLst>
            <pc:docMk/>
            <pc:sldMk cId="1356335108" sldId="808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41.311" v="318" actId="700"/>
          <ac:spMkLst>
            <pc:docMk/>
            <pc:sldMk cId="1356335108" sldId="808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1:15.428" v="166" actId="478"/>
          <ac:spMkLst>
            <pc:docMk/>
            <pc:sldMk cId="1356335108" sldId="808"/>
            <ac:spMk id="24" creationId="{A785E6EB-7E52-AAD6-4DB6-DCF71751C6C8}"/>
          </ac:spMkLst>
        </pc:spChg>
        <pc:picChg chg="add mod">
          <ac:chgData name="Ana-Maria Bumbu" userId="46927d09-f190-46dd-b313-e808f28ce360" providerId="ADAL" clId="{09FE96DB-CCEF-4330-A5D1-7197F6A18544}" dt="2025-05-07T11:18:10.964" v="335" actId="1076"/>
          <ac:picMkLst>
            <pc:docMk/>
            <pc:sldMk cId="1356335108" sldId="808"/>
            <ac:picMk id="5" creationId="{03D5F423-22E2-C782-DFD4-8455D84F1173}"/>
          </ac:picMkLst>
        </pc:picChg>
        <pc:picChg chg="del mod">
          <ac:chgData name="Ana-Maria Bumbu" userId="46927d09-f190-46dd-b313-e808f28ce360" providerId="ADAL" clId="{09FE96DB-CCEF-4330-A5D1-7197F6A18544}" dt="2025-05-07T11:00:05.391" v="151" actId="478"/>
          <ac:picMkLst>
            <pc:docMk/>
            <pc:sldMk cId="1356335108" sldId="808"/>
            <ac:picMk id="9" creationId="{822F3D9F-84EF-CF3A-94CE-3CB25B7CA4D9}"/>
          </ac:picMkLst>
        </pc:picChg>
      </pc:sldChg>
      <pc:sldChg chg="modSp add mod modClrScheme chgLayout">
        <pc:chgData name="Ana-Maria Bumbu" userId="46927d09-f190-46dd-b313-e808f28ce360" providerId="ADAL" clId="{09FE96DB-CCEF-4330-A5D1-7197F6A18544}" dt="2025-05-09T13:54:46.127" v="1882" actId="1036"/>
        <pc:sldMkLst>
          <pc:docMk/>
          <pc:sldMk cId="3664604171" sldId="809"/>
        </pc:sldMkLst>
        <pc:spChg chg="mod ord">
          <ac:chgData name="Ana-Maria Bumbu" userId="46927d09-f190-46dd-b313-e808f28ce360" providerId="ADAL" clId="{09FE96DB-CCEF-4330-A5D1-7197F6A18544}" dt="2025-05-07T11:15:58.726" v="311" actId="20577"/>
          <ac:spMkLst>
            <pc:docMk/>
            <pc:sldMk cId="3664604171" sldId="809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5:48.378" v="303" actId="700"/>
          <ac:spMkLst>
            <pc:docMk/>
            <pc:sldMk cId="3664604171" sldId="809"/>
            <ac:spMk id="4" creationId="{80E65E50-5A01-4149-81A0-7544B0130DB3}"/>
          </ac:spMkLst>
        </pc:spChg>
        <pc:spChg chg="mod ord">
          <ac:chgData name="Ana-Maria Bumbu" userId="46927d09-f190-46dd-b313-e808f28ce360" providerId="ADAL" clId="{09FE96DB-CCEF-4330-A5D1-7197F6A18544}" dt="2025-05-09T13:54:46.127" v="1882" actId="1036"/>
          <ac:spMkLst>
            <pc:docMk/>
            <pc:sldMk cId="3664604171" sldId="809"/>
            <ac:spMk id="19" creationId="{98E07060-E951-47C7-84D1-85AEE1E1B258}"/>
          </ac:spMkLst>
        </pc:spChg>
      </pc:sldChg>
      <pc:sldChg chg="addSp delSp modSp add del mod">
        <pc:chgData name="Ana-Maria Bumbu" userId="46927d09-f190-46dd-b313-e808f28ce360" providerId="ADAL" clId="{09FE96DB-CCEF-4330-A5D1-7197F6A18544}" dt="2025-05-08T13:52:21.223" v="1450" actId="47"/>
        <pc:sldMkLst>
          <pc:docMk/>
          <pc:sldMk cId="2860034562" sldId="810"/>
        </pc:sldMkLst>
        <pc:picChg chg="add mod">
          <ac:chgData name="Ana-Maria Bumbu" userId="46927d09-f190-46dd-b313-e808f28ce360" providerId="ADAL" clId="{09FE96DB-CCEF-4330-A5D1-7197F6A18544}" dt="2025-05-07T11:18:25.232" v="338" actId="1076"/>
          <ac:picMkLst>
            <pc:docMk/>
            <pc:sldMk cId="2860034562" sldId="810"/>
            <ac:picMk id="5" creationId="{CEAD28E7-9E9C-A811-A31A-6BE6B2C1A610}"/>
          </ac:picMkLst>
        </pc:picChg>
        <pc:picChg chg="del">
          <ac:chgData name="Ana-Maria Bumbu" userId="46927d09-f190-46dd-b313-e808f28ce360" providerId="ADAL" clId="{09FE96DB-CCEF-4330-A5D1-7197F6A18544}" dt="2025-05-07T11:18:26.981" v="339" actId="478"/>
          <ac:picMkLst>
            <pc:docMk/>
            <pc:sldMk cId="2860034562" sldId="810"/>
            <ac:picMk id="9" creationId="{822F3D9F-84EF-CF3A-94CE-3CB25B7CA4D9}"/>
          </ac:picMkLst>
        </pc:picChg>
      </pc:sldChg>
      <pc:sldChg chg="new del">
        <pc:chgData name="Ana-Maria Bumbu" userId="46927d09-f190-46dd-b313-e808f28ce360" providerId="ADAL" clId="{09FE96DB-CCEF-4330-A5D1-7197F6A18544}" dt="2025-05-07T11:09:18.237" v="254" actId="680"/>
        <pc:sldMkLst>
          <pc:docMk/>
          <pc:sldMk cId="3870653264" sldId="810"/>
        </pc:sldMkLst>
      </pc:sldChg>
      <pc:sldChg chg="addSp delSp modSp add mod ord modNotesTx">
        <pc:chgData name="Ana-Maria Bumbu" userId="46927d09-f190-46dd-b313-e808f28ce360" providerId="ADAL" clId="{09FE96DB-CCEF-4330-A5D1-7197F6A18544}" dt="2025-05-21T12:10:53.907" v="5399"/>
        <pc:sldMkLst>
          <pc:docMk/>
          <pc:sldMk cId="1468130922" sldId="811"/>
        </pc:sldMkLst>
        <pc:spChg chg="mod">
          <ac:chgData name="Ana-Maria Bumbu" userId="46927d09-f190-46dd-b313-e808f28ce360" providerId="ADAL" clId="{09FE96DB-CCEF-4330-A5D1-7197F6A18544}" dt="2025-05-07T11:21:22.327" v="402" actId="20577"/>
          <ac:spMkLst>
            <pc:docMk/>
            <pc:sldMk cId="1468130922" sldId="811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21T12:10:53.907" v="5399"/>
          <ac:graphicFrameMkLst>
            <pc:docMk/>
            <pc:sldMk cId="1468130922" sldId="811"/>
            <ac:graphicFrameMk id="5" creationId="{BEA71942-C42B-327A-FEEA-90178F80F2DB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09T13:46:08.160" v="1799" actId="478"/>
          <ac:graphicFrameMkLst>
            <pc:docMk/>
            <pc:sldMk cId="1468130922" sldId="811"/>
            <ac:graphicFrameMk id="7" creationId="{D08F01F9-AB4F-3CF4-1D16-CDC44E82782C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5:15.872" v="1352" actId="478"/>
          <ac:picMkLst>
            <pc:docMk/>
            <pc:sldMk cId="1468130922" sldId="811"/>
            <ac:picMk id="4" creationId="{E90EB665-543E-E647-741F-5F905BF84E0D}"/>
          </ac:picMkLst>
        </pc:picChg>
        <pc:picChg chg="del">
          <ac:chgData name="Ana-Maria Bumbu" userId="46927d09-f190-46dd-b313-e808f28ce360" providerId="ADAL" clId="{09FE96DB-CCEF-4330-A5D1-7197F6A18544}" dt="2025-05-07T11:21:35.161" v="406" actId="478"/>
          <ac:picMkLst>
            <pc:docMk/>
            <pc:sldMk cId="1468130922" sldId="811"/>
            <ac:picMk id="14" creationId="{27FA121A-2BDB-FA57-BA1F-D672C2F21F81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0T18:52:23.707" v="4931"/>
        <pc:sldMkLst>
          <pc:docMk/>
          <pc:sldMk cId="1600643179" sldId="812"/>
        </pc:sldMkLst>
        <pc:spChg chg="mod">
          <ac:chgData name="Ana-Maria Bumbu" userId="46927d09-f190-46dd-b313-e808f28ce360" providerId="ADAL" clId="{09FE96DB-CCEF-4330-A5D1-7197F6A18544}" dt="2025-05-16T12:13:33.618" v="3642" actId="1076"/>
          <ac:spMkLst>
            <pc:docMk/>
            <pc:sldMk cId="1600643179" sldId="812"/>
            <ac:spMk id="2" creationId="{C432C3F1-7728-67C8-93A7-11425BAA3987}"/>
          </ac:spMkLst>
        </pc:spChg>
        <pc:graphicFrameChg chg="add del mod">
          <ac:chgData name="Ana-Maria Bumbu" userId="46927d09-f190-46dd-b313-e808f28ce360" providerId="ADAL" clId="{09FE96DB-CCEF-4330-A5D1-7197F6A18544}" dt="2025-05-08T12:14:12.797" v="1172" actId="478"/>
          <ac:graphicFrameMkLst>
            <pc:docMk/>
            <pc:sldMk cId="1600643179" sldId="812"/>
            <ac:graphicFrameMk id="7" creationId="{06E4BD95-CDE0-2AB5-76C1-5B8F362E7474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52:23.707" v="4931"/>
          <ac:graphicFrameMkLst>
            <pc:docMk/>
            <pc:sldMk cId="1600643179" sldId="812"/>
            <ac:graphicFrameMk id="8" creationId="{B9662E54-10FE-862C-7E4C-F1DEB5CE1E7A}"/>
          </ac:graphicFrameMkLst>
        </pc:graphicFrameChg>
        <pc:picChg chg="del">
          <ac:chgData name="Ana-Maria Bumbu" userId="46927d09-f190-46dd-b313-e808f28ce360" providerId="ADAL" clId="{09FE96DB-CCEF-4330-A5D1-7197F6A18544}" dt="2025-05-07T11:22:15.329" v="456" actId="478"/>
          <ac:picMkLst>
            <pc:docMk/>
            <pc:sldMk cId="1600643179" sldId="812"/>
            <ac:picMk id="4" creationId="{E90EB665-543E-E647-741F-5F905BF84E0D}"/>
          </ac:picMkLst>
        </pc:picChg>
        <pc:picChg chg="add del mod">
          <ac:chgData name="Ana-Maria Bumbu" userId="46927d09-f190-46dd-b313-e808f28ce360" providerId="ADAL" clId="{09FE96DB-CCEF-4330-A5D1-7197F6A18544}" dt="2025-05-08T13:27:27.339" v="1362" actId="478"/>
          <ac:picMkLst>
            <pc:docMk/>
            <pc:sldMk cId="1600643179" sldId="812"/>
            <ac:picMk id="5" creationId="{0054BE15-F3F7-A2C3-0AB8-B07976EDF017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0T18:43:55.827" v="4905" actId="20577"/>
        <pc:sldMkLst>
          <pc:docMk/>
          <pc:sldMk cId="2582239457" sldId="813"/>
        </pc:sldMkLst>
        <pc:spChg chg="mod">
          <ac:chgData name="Ana-Maria Bumbu" userId="46927d09-f190-46dd-b313-e808f28ce360" providerId="ADAL" clId="{09FE96DB-CCEF-4330-A5D1-7197F6A18544}" dt="2025-05-09T13:52:50.168" v="1866" actId="1035"/>
          <ac:spMkLst>
            <pc:docMk/>
            <pc:sldMk cId="2582239457" sldId="813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09T13:52:49.522" v="1865" actId="1076"/>
          <ac:graphicFrameMkLst>
            <pc:docMk/>
            <pc:sldMk cId="2582239457" sldId="813"/>
            <ac:graphicFrameMk id="7" creationId="{AB2F862D-9280-0DBA-F5C5-DAE57063C3EB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8:51.069" v="1370" actId="478"/>
          <ac:picMkLst>
            <pc:docMk/>
            <pc:sldMk cId="2582239457" sldId="813"/>
            <ac:picMk id="4" creationId="{44652C29-BE5E-79F6-D549-3CF44D3DC7CA}"/>
          </ac:picMkLst>
        </pc:picChg>
        <pc:picChg chg="del">
          <ac:chgData name="Ana-Maria Bumbu" userId="46927d09-f190-46dd-b313-e808f28ce360" providerId="ADAL" clId="{09FE96DB-CCEF-4330-A5D1-7197F6A18544}" dt="2025-05-07T11:22:40.779" v="473" actId="478"/>
          <ac:picMkLst>
            <pc:docMk/>
            <pc:sldMk cId="2582239457" sldId="813"/>
            <ac:picMk id="5" creationId="{0054BE15-F3F7-A2C3-0AB8-B07976EDF017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1T12:08:40.785" v="5383" actId="20577"/>
        <pc:sldMkLst>
          <pc:docMk/>
          <pc:sldMk cId="448321010" sldId="814"/>
        </pc:sldMkLst>
        <pc:spChg chg="mod">
          <ac:chgData name="Ana-Maria Bumbu" userId="46927d09-f190-46dd-b313-e808f28ce360" providerId="ADAL" clId="{09FE96DB-CCEF-4330-A5D1-7197F6A18544}" dt="2025-05-07T11:22:57.012" v="500" actId="20577"/>
          <ac:spMkLst>
            <pc:docMk/>
            <pc:sldMk cId="448321010" sldId="814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20T18:52:00.533" v="4927"/>
          <ac:graphicFrameMkLst>
            <pc:docMk/>
            <pc:sldMk cId="448321010" sldId="814"/>
            <ac:graphicFrameMk id="7" creationId="{470CD308-B365-4489-4B00-6D49FA075629}"/>
          </ac:graphicFrameMkLst>
        </pc:graphicFrameChg>
        <pc:picChg chg="del">
          <ac:chgData name="Ana-Maria Bumbu" userId="46927d09-f190-46dd-b313-e808f28ce360" providerId="ADAL" clId="{09FE96DB-CCEF-4330-A5D1-7197F6A18544}" dt="2025-05-07T11:23:05.142" v="502" actId="478"/>
          <ac:picMkLst>
            <pc:docMk/>
            <pc:sldMk cId="448321010" sldId="814"/>
            <ac:picMk id="4" creationId="{44652C29-BE5E-79F6-D549-3CF44D3DC7CA}"/>
          </ac:picMkLst>
        </pc:picChg>
        <pc:picChg chg="add del mod">
          <ac:chgData name="Ana-Maria Bumbu" userId="46927d09-f190-46dd-b313-e808f28ce360" providerId="ADAL" clId="{09FE96DB-CCEF-4330-A5D1-7197F6A18544}" dt="2025-05-08T13:29:42.906" v="1374" actId="478"/>
          <ac:picMkLst>
            <pc:docMk/>
            <pc:sldMk cId="448321010" sldId="814"/>
            <ac:picMk id="5" creationId="{F23E5FF4-1026-8E9D-2DCB-EE4B325530C1}"/>
          </ac:picMkLst>
        </pc:picChg>
      </pc:sldChg>
      <pc:sldChg chg="addSp delSp modSp add mod modNotesTx">
        <pc:chgData name="Ana-Maria Bumbu" userId="46927d09-f190-46dd-b313-e808f28ce360" providerId="ADAL" clId="{09FE96DB-CCEF-4330-A5D1-7197F6A18544}" dt="2025-05-21T08:07:42.329" v="5229"/>
        <pc:sldMkLst>
          <pc:docMk/>
          <pc:sldMk cId="3932933063" sldId="815"/>
        </pc:sldMkLst>
        <pc:graphicFrameChg chg="add mod">
          <ac:chgData name="Ana-Maria Bumbu" userId="46927d09-f190-46dd-b313-e808f28ce360" providerId="ADAL" clId="{09FE96DB-CCEF-4330-A5D1-7197F6A18544}" dt="2025-05-21T08:07:42.329" v="5229"/>
          <ac:graphicFrameMkLst>
            <pc:docMk/>
            <pc:sldMk cId="3932933063" sldId="815"/>
            <ac:graphicFrameMk id="5" creationId="{E5C3F4CC-01F8-D263-67F6-A5A55883AB75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3:03.334" v="1336" actId="478"/>
          <ac:picMkLst>
            <pc:docMk/>
            <pc:sldMk cId="3932933063" sldId="815"/>
            <ac:picMk id="4" creationId="{5E069144-8535-0540-AD76-A1CD7AE940EA}"/>
          </ac:picMkLst>
        </pc:picChg>
        <pc:picChg chg="del">
          <ac:chgData name="Ana-Maria Bumbu" userId="46927d09-f190-46dd-b313-e808f28ce360" providerId="ADAL" clId="{09FE96DB-CCEF-4330-A5D1-7197F6A18544}" dt="2025-05-07T11:26:12.791" v="577" actId="478"/>
          <ac:picMkLst>
            <pc:docMk/>
            <pc:sldMk cId="3932933063" sldId="815"/>
            <ac:picMk id="10" creationId="{C22AA250-FFF0-1CE0-2F02-F454F0A34AB1}"/>
          </ac:picMkLst>
        </pc:picChg>
      </pc:sldChg>
      <pc:sldChg chg="addSp modSp mod">
        <pc:chgData name="Ana-Maria Bumbu" userId="46927d09-f190-46dd-b313-e808f28ce360" providerId="ADAL" clId="{09FE96DB-CCEF-4330-A5D1-7197F6A18544}" dt="2025-05-16T10:13:26.360" v="2712" actId="1076"/>
        <pc:sldMkLst>
          <pc:docMk/>
          <pc:sldMk cId="943293583" sldId="816"/>
        </pc:sldMkLst>
        <pc:spChg chg="add mod">
          <ac:chgData name="Ana-Maria Bumbu" userId="46927d09-f190-46dd-b313-e808f28ce360" providerId="ADAL" clId="{09FE96DB-CCEF-4330-A5D1-7197F6A18544}" dt="2025-05-16T10:12:58.695" v="2700" actId="1076"/>
          <ac:spMkLst>
            <pc:docMk/>
            <pc:sldMk cId="943293583" sldId="816"/>
            <ac:spMk id="2" creationId="{FFCB4ADD-99E0-7F36-1F9A-692CA636E46C}"/>
          </ac:spMkLst>
        </pc:spChg>
        <pc:spChg chg="mod">
          <ac:chgData name="Ana-Maria Bumbu" userId="46927d09-f190-46dd-b313-e808f28ce360" providerId="ADAL" clId="{09FE96DB-CCEF-4330-A5D1-7197F6A18544}" dt="2025-05-16T10:13:26.360" v="2712" actId="1076"/>
          <ac:spMkLst>
            <pc:docMk/>
            <pc:sldMk cId="943293583" sldId="816"/>
            <ac:spMk id="8" creationId="{DB7028DF-7A9B-9EE2-8A14-2AAF196209B3}"/>
          </ac:spMkLst>
        </pc:spChg>
        <pc:graphicFrameChg chg="add mod">
          <ac:chgData name="Ana-Maria Bumbu" userId="46927d09-f190-46dd-b313-e808f28ce360" providerId="ADAL" clId="{09FE96DB-CCEF-4330-A5D1-7197F6A18544}" dt="2025-05-16T10:13:04.215" v="2702" actId="1076"/>
          <ac:graphicFrameMkLst>
            <pc:docMk/>
            <pc:sldMk cId="943293583" sldId="816"/>
            <ac:graphicFrameMk id="4" creationId="{3CFA8F29-AB84-0263-D53B-E19813FE116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0:13:14.417" v="2708" actId="1076"/>
          <ac:graphicFrameMkLst>
            <pc:docMk/>
            <pc:sldMk cId="943293583" sldId="816"/>
            <ac:graphicFrameMk id="5" creationId="{70617D96-DD96-5038-1190-8062AFBA6612}"/>
          </ac:graphicFrameMkLst>
        </pc:graphicFrameChg>
      </pc:sldChg>
      <pc:sldChg chg="addSp delSp modSp add mod ord modNotesTx">
        <pc:chgData name="Ana-Maria Bumbu" userId="46927d09-f190-46dd-b313-e808f28ce360" providerId="ADAL" clId="{09FE96DB-CCEF-4330-A5D1-7197F6A18544}" dt="2025-05-21T08:09:27.810" v="5276" actId="20577"/>
        <pc:sldMkLst>
          <pc:docMk/>
          <pc:sldMk cId="4066192952" sldId="817"/>
        </pc:sldMkLst>
        <pc:spChg chg="mod">
          <ac:chgData name="Ana-Maria Bumbu" userId="46927d09-f190-46dd-b313-e808f28ce360" providerId="ADAL" clId="{09FE96DB-CCEF-4330-A5D1-7197F6A18544}" dt="2025-05-09T13:17:21.931" v="1703" actId="20577"/>
          <ac:spMkLst>
            <pc:docMk/>
            <pc:sldMk cId="4066192952" sldId="817"/>
            <ac:spMk id="6" creationId="{7BA2CAD0-80D1-3909-7AD3-E20E90909787}"/>
          </ac:spMkLst>
        </pc:spChg>
        <pc:graphicFrameChg chg="add del mod">
          <ac:chgData name="Ana-Maria Bumbu" userId="46927d09-f190-46dd-b313-e808f28ce360" providerId="ADAL" clId="{09FE96DB-CCEF-4330-A5D1-7197F6A18544}" dt="2025-05-09T13:10:04.295" v="1628" actId="478"/>
          <ac:graphicFrameMkLst>
            <pc:docMk/>
            <pc:sldMk cId="4066192952" sldId="817"/>
            <ac:graphicFrameMk id="5" creationId="{3C92BFC9-CFD9-02E0-9D93-A3C792CFCF8E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37:54.221" v="4857" actId="14100"/>
          <ac:graphicFrameMkLst>
            <pc:docMk/>
            <pc:sldMk cId="4066192952" sldId="817"/>
            <ac:graphicFrameMk id="7" creationId="{F106B873-D0E5-4265-BBF0-93BAA4FF7FB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14:10.416" v="4842"/>
          <ac:graphicFrameMkLst>
            <pc:docMk/>
            <pc:sldMk cId="4066192952" sldId="817"/>
            <ac:graphicFrameMk id="8" creationId="{8CB14057-6633-8DAA-1BA7-1EAE516C283B}"/>
          </ac:graphicFrameMkLst>
        </pc:graphicFrameChg>
        <pc:picChg chg="del">
          <ac:chgData name="Ana-Maria Bumbu" userId="46927d09-f190-46dd-b313-e808f28ce360" providerId="ADAL" clId="{09FE96DB-CCEF-4330-A5D1-7197F6A18544}" dt="2025-05-08T11:58:18.851" v="963" actId="478"/>
          <ac:picMkLst>
            <pc:docMk/>
            <pc:sldMk cId="4066192952" sldId="817"/>
            <ac:picMk id="4" creationId="{5E069144-8535-0540-AD76-A1CD7AE940EA}"/>
          </ac:picMkLst>
        </pc:picChg>
      </pc:sldChg>
      <pc:sldChg chg="addSp modSp add mod modNotesTx">
        <pc:chgData name="Ana-Maria Bumbu" userId="46927d09-f190-46dd-b313-e808f28ce360" providerId="ADAL" clId="{09FE96DB-CCEF-4330-A5D1-7197F6A18544}" dt="2025-05-16T12:30:47.604" v="3824" actId="113"/>
        <pc:sldMkLst>
          <pc:docMk/>
          <pc:sldMk cId="2399707284" sldId="818"/>
        </pc:sldMkLst>
        <pc:spChg chg="mod">
          <ac:chgData name="Ana-Maria Bumbu" userId="46927d09-f190-46dd-b313-e808f28ce360" providerId="ADAL" clId="{09FE96DB-CCEF-4330-A5D1-7197F6A18544}" dt="2025-05-16T12:23:26.659" v="3701" actId="14100"/>
          <ac:spMkLst>
            <pc:docMk/>
            <pc:sldMk cId="2399707284" sldId="818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6T12:23:41.277" v="3707" actId="1038"/>
          <ac:graphicFrameMkLst>
            <pc:docMk/>
            <pc:sldMk cId="2399707284" sldId="818"/>
            <ac:graphicFrameMk id="4" creationId="{E6814695-9104-4157-9437-2C5A3ED4EB29}"/>
          </ac:graphicFrameMkLst>
        </pc:graphicFrameChg>
      </pc:sldChg>
      <pc:sldChg chg="modSp add del mod">
        <pc:chgData name="Ana-Maria Bumbu" userId="46927d09-f190-46dd-b313-e808f28ce360" providerId="ADAL" clId="{09FE96DB-CCEF-4330-A5D1-7197F6A18544}" dt="2025-05-08T12:03:08.070" v="1104" actId="47"/>
        <pc:sldMkLst>
          <pc:docMk/>
          <pc:sldMk cId="3014673310" sldId="818"/>
        </pc:sldMkLst>
        <pc:spChg chg="mod">
          <ac:chgData name="Ana-Maria Bumbu" userId="46927d09-f190-46dd-b313-e808f28ce360" providerId="ADAL" clId="{09FE96DB-CCEF-4330-A5D1-7197F6A18544}" dt="2025-05-08T12:03:04.841" v="1103" actId="20577"/>
          <ac:spMkLst>
            <pc:docMk/>
            <pc:sldMk cId="3014673310" sldId="818"/>
            <ac:spMk id="7" creationId="{5468058F-2A53-75A5-6693-AFB5B46328E8}"/>
          </ac:spMkLst>
        </pc:spChg>
      </pc:sldChg>
      <pc:sldChg chg="modSp add del mod">
        <pc:chgData name="Ana-Maria Bumbu" userId="46927d09-f190-46dd-b313-e808f28ce360" providerId="ADAL" clId="{09FE96DB-CCEF-4330-A5D1-7197F6A18544}" dt="2025-05-08T13:53:21.579" v="1456" actId="47"/>
        <pc:sldMkLst>
          <pc:docMk/>
          <pc:sldMk cId="505837934" sldId="819"/>
        </pc:sldMkLst>
        <pc:graphicFrameChg chg="mod">
          <ac:chgData name="Ana-Maria Bumbu" userId="46927d09-f190-46dd-b313-e808f28ce360" providerId="ADAL" clId="{09FE96DB-CCEF-4330-A5D1-7197F6A18544}" dt="2025-05-08T13:18:59.648" v="1310" actId="1076"/>
          <ac:graphicFrameMkLst>
            <pc:docMk/>
            <pc:sldMk cId="505837934" sldId="819"/>
            <ac:graphicFrameMk id="11" creationId="{D1D5D9C3-7335-65AD-4282-6613D5F21B82}"/>
          </ac:graphicFrameMkLst>
        </pc:graphicFrameChg>
      </pc:sldChg>
      <pc:sldChg chg="addSp delSp modSp add mod">
        <pc:chgData name="Ana-Maria Bumbu" userId="46927d09-f190-46dd-b313-e808f28ce360" providerId="ADAL" clId="{09FE96DB-CCEF-4330-A5D1-7197F6A18544}" dt="2025-05-16T11:24:37.324" v="3106" actId="478"/>
        <pc:sldMkLst>
          <pc:docMk/>
          <pc:sldMk cId="417121466" sldId="820"/>
        </pc:sldMkLst>
        <pc:spChg chg="del mod">
          <ac:chgData name="Ana-Maria Bumbu" userId="46927d09-f190-46dd-b313-e808f28ce360" providerId="ADAL" clId="{09FE96DB-CCEF-4330-A5D1-7197F6A18544}" dt="2025-05-16T09:02:40.756" v="2393" actId="478"/>
          <ac:spMkLst>
            <pc:docMk/>
            <pc:sldMk cId="417121466" sldId="820"/>
            <ac:spMk id="2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16T09:02:51.382" v="2395" actId="478"/>
          <ac:spMkLst>
            <pc:docMk/>
            <pc:sldMk cId="417121466" sldId="820"/>
            <ac:spMk id="7" creationId="{308CFD3A-47C1-48F3-924E-17A3A165515B}"/>
          </ac:spMkLst>
        </pc:spChg>
        <pc:graphicFrameChg chg="mod">
          <ac:chgData name="Ana-Maria Bumbu" userId="46927d09-f190-46dd-b313-e808f28ce360" providerId="ADAL" clId="{09FE96DB-CCEF-4330-A5D1-7197F6A18544}" dt="2025-05-16T11:24:36.128" v="3105" actId="1076"/>
          <ac:graphicFrameMkLst>
            <pc:docMk/>
            <pc:sldMk cId="417121466" sldId="820"/>
            <ac:graphicFrameMk id="6" creationId="{3EACC171-BA83-912E-78D5-F876B10296E0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6T11:24:37.324" v="3106" actId="478"/>
          <ac:graphicFrameMkLst>
            <pc:docMk/>
            <pc:sldMk cId="417121466" sldId="820"/>
            <ac:graphicFrameMk id="8" creationId="{58B24F22-C442-BD45-610B-4C51E838E0EA}"/>
          </ac:graphicFrameMkLst>
        </pc:graphicFrameChg>
      </pc:sldChg>
      <pc:sldChg chg="add del">
        <pc:chgData name="Ana-Maria Bumbu" userId="46927d09-f190-46dd-b313-e808f28ce360" providerId="ADAL" clId="{09FE96DB-CCEF-4330-A5D1-7197F6A18544}" dt="2025-05-08T13:51:33.415" v="1440" actId="47"/>
        <pc:sldMkLst>
          <pc:docMk/>
          <pc:sldMk cId="2909235719" sldId="821"/>
        </pc:sldMkLst>
      </pc:sldChg>
      <pc:sldChg chg="delSp modSp add mod modNotesTx">
        <pc:chgData name="Ana-Maria Bumbu" userId="46927d09-f190-46dd-b313-e808f28ce360" providerId="ADAL" clId="{09FE96DB-CCEF-4330-A5D1-7197F6A18544}" dt="2025-05-21T12:08:17.168" v="5375" actId="20577"/>
        <pc:sldMkLst>
          <pc:docMk/>
          <pc:sldMk cId="3035478312" sldId="821"/>
        </pc:sldMkLst>
        <pc:graphicFrameChg chg="mod">
          <ac:chgData name="Ana-Maria Bumbu" userId="46927d09-f190-46dd-b313-e808f28ce360" providerId="ADAL" clId="{09FE96DB-CCEF-4330-A5D1-7197F6A18544}" dt="2025-05-21T12:06:04.346" v="5357"/>
          <ac:graphicFrameMkLst>
            <pc:docMk/>
            <pc:sldMk cId="3035478312" sldId="821"/>
            <ac:graphicFrameMk id="5" creationId="{BEA71942-C42B-327A-FEEA-90178F80F2DB}"/>
          </ac:graphicFrameMkLst>
        </pc:graphicFrameChg>
        <pc:graphicFrameChg chg="del mod">
          <ac:chgData name="Ana-Maria Bumbu" userId="46927d09-f190-46dd-b313-e808f28ce360" providerId="ADAL" clId="{09FE96DB-CCEF-4330-A5D1-7197F6A18544}" dt="2025-05-09T13:49:58.972" v="1834" actId="478"/>
          <ac:graphicFrameMkLst>
            <pc:docMk/>
            <pc:sldMk cId="3035478312" sldId="821"/>
            <ac:graphicFrameMk id="7" creationId="{D08F01F9-AB4F-3CF4-1D16-CDC44E82782C}"/>
          </ac:graphicFrameMkLst>
        </pc:graphicFrameChg>
      </pc:sldChg>
      <pc:sldChg chg="modSp add mod modNotesTx">
        <pc:chgData name="Ana-Maria Bumbu" userId="46927d09-f190-46dd-b313-e808f28ce360" providerId="ADAL" clId="{09FE96DB-CCEF-4330-A5D1-7197F6A18544}" dt="2025-05-21T08:09:52.212" v="5281" actId="20577"/>
        <pc:sldMkLst>
          <pc:docMk/>
          <pc:sldMk cId="792149343" sldId="822"/>
        </pc:sldMkLst>
        <pc:graphicFrameChg chg="mod">
          <ac:chgData name="Ana-Maria Bumbu" userId="46927d09-f190-46dd-b313-e808f28ce360" providerId="ADAL" clId="{09FE96DB-CCEF-4330-A5D1-7197F6A18544}" dt="2025-05-09T13:59:57.180" v="1911" actId="1036"/>
          <ac:graphicFrameMkLst>
            <pc:docMk/>
            <pc:sldMk cId="792149343" sldId="822"/>
            <ac:graphicFrameMk id="4" creationId="{E6814695-9104-4157-9437-2C5A3ED4EB29}"/>
          </ac:graphicFrameMkLst>
        </pc:graphicFrameChg>
      </pc:sldChg>
      <pc:sldChg chg="delSp modSp new mod">
        <pc:chgData name="Ana-Maria Bumbu" userId="46927d09-f190-46dd-b313-e808f28ce360" providerId="ADAL" clId="{09FE96DB-CCEF-4330-A5D1-7197F6A18544}" dt="2025-05-09T14:09:18.045" v="2112" actId="20577"/>
        <pc:sldMkLst>
          <pc:docMk/>
          <pc:sldMk cId="1889325000" sldId="823"/>
        </pc:sldMkLst>
        <pc:spChg chg="del">
          <ac:chgData name="Ana-Maria Bumbu" userId="46927d09-f190-46dd-b313-e808f28ce360" providerId="ADAL" clId="{09FE96DB-CCEF-4330-A5D1-7197F6A18544}" dt="2025-05-09T14:09:10.500" v="2097" actId="478"/>
          <ac:spMkLst>
            <pc:docMk/>
            <pc:sldMk cId="1889325000" sldId="823"/>
            <ac:spMk id="2" creationId="{1B2BEAF7-CD1F-3285-D9AA-E5A831D00E33}"/>
          </ac:spMkLst>
        </pc:spChg>
        <pc:spChg chg="mod">
          <ac:chgData name="Ana-Maria Bumbu" userId="46927d09-f190-46dd-b313-e808f28ce360" providerId="ADAL" clId="{09FE96DB-CCEF-4330-A5D1-7197F6A18544}" dt="2025-05-09T14:09:18.045" v="2112" actId="20577"/>
          <ac:spMkLst>
            <pc:docMk/>
            <pc:sldMk cId="1889325000" sldId="823"/>
            <ac:spMk id="3" creationId="{CDBFBFB5-002D-644E-C515-A6E33BC6D4FE}"/>
          </ac:spMkLst>
        </pc:spChg>
      </pc:sldChg>
      <pc:sldChg chg="delSp modSp new mod">
        <pc:chgData name="Ana-Maria Bumbu" userId="46927d09-f190-46dd-b313-e808f28ce360" providerId="ADAL" clId="{09FE96DB-CCEF-4330-A5D1-7197F6A18544}" dt="2025-05-09T14:10:14.151" v="2141" actId="20577"/>
        <pc:sldMkLst>
          <pc:docMk/>
          <pc:sldMk cId="1884107314" sldId="824"/>
        </pc:sldMkLst>
        <pc:spChg chg="del">
          <ac:chgData name="Ana-Maria Bumbu" userId="46927d09-f190-46dd-b313-e808f28ce360" providerId="ADAL" clId="{09FE96DB-CCEF-4330-A5D1-7197F6A18544}" dt="2025-05-09T14:09:56.899" v="2133" actId="478"/>
          <ac:spMkLst>
            <pc:docMk/>
            <pc:sldMk cId="1884107314" sldId="824"/>
            <ac:spMk id="2" creationId="{60250747-4A3B-3C09-35C9-48F453E8CA57}"/>
          </ac:spMkLst>
        </pc:spChg>
        <pc:spChg chg="mod">
          <ac:chgData name="Ana-Maria Bumbu" userId="46927d09-f190-46dd-b313-e808f28ce360" providerId="ADAL" clId="{09FE96DB-CCEF-4330-A5D1-7197F6A18544}" dt="2025-05-09T14:10:14.151" v="2141" actId="20577"/>
          <ac:spMkLst>
            <pc:docMk/>
            <pc:sldMk cId="1884107314" sldId="824"/>
            <ac:spMk id="3" creationId="{2BBDC8B3-E978-2E1C-FF75-F3E591F083E0}"/>
          </ac:spMkLst>
        </pc:spChg>
      </pc:sldChg>
      <pc:sldChg chg="delSp modSp new mod">
        <pc:chgData name="Ana-Maria Bumbu" userId="46927d09-f190-46dd-b313-e808f28ce360" providerId="ADAL" clId="{09FE96DB-CCEF-4330-A5D1-7197F6A18544}" dt="2025-05-09T14:10:49.684" v="2155" actId="20577"/>
        <pc:sldMkLst>
          <pc:docMk/>
          <pc:sldMk cId="3269451510" sldId="825"/>
        </pc:sldMkLst>
        <pc:spChg chg="del">
          <ac:chgData name="Ana-Maria Bumbu" userId="46927d09-f190-46dd-b313-e808f28ce360" providerId="ADAL" clId="{09FE96DB-CCEF-4330-A5D1-7197F6A18544}" dt="2025-05-09T14:10:37.037" v="2143" actId="478"/>
          <ac:spMkLst>
            <pc:docMk/>
            <pc:sldMk cId="3269451510" sldId="825"/>
            <ac:spMk id="2" creationId="{D62ACCAE-340C-97AF-B54D-63799D594569}"/>
          </ac:spMkLst>
        </pc:spChg>
        <pc:spChg chg="mod">
          <ac:chgData name="Ana-Maria Bumbu" userId="46927d09-f190-46dd-b313-e808f28ce360" providerId="ADAL" clId="{09FE96DB-CCEF-4330-A5D1-7197F6A18544}" dt="2025-05-09T14:10:49.684" v="2155" actId="20577"/>
          <ac:spMkLst>
            <pc:docMk/>
            <pc:sldMk cId="3269451510" sldId="825"/>
            <ac:spMk id="3" creationId="{EDAF1F97-F9A7-8E2A-8FFA-2630E994860D}"/>
          </ac:spMkLst>
        </pc:spChg>
      </pc:sldChg>
      <pc:sldChg chg="addSp delSp modSp new del mod modClrScheme chgLayout">
        <pc:chgData name="Ana-Maria Bumbu" userId="46927d09-f190-46dd-b313-e808f28ce360" providerId="ADAL" clId="{09FE96DB-CCEF-4330-A5D1-7197F6A18544}" dt="2025-05-16T12:13:45.388" v="3643" actId="47"/>
        <pc:sldMkLst>
          <pc:docMk/>
          <pc:sldMk cId="4036650683" sldId="826"/>
        </pc:sldMkLst>
        <pc:spChg chg="add del mod">
          <ac:chgData name="Ana-Maria Bumbu" userId="46927d09-f190-46dd-b313-e808f28ce360" providerId="ADAL" clId="{09FE96DB-CCEF-4330-A5D1-7197F6A18544}" dt="2025-05-09T14:13:06.438" v="2167" actId="26606"/>
          <ac:spMkLst>
            <pc:docMk/>
            <pc:sldMk cId="4036650683" sldId="826"/>
            <ac:spMk id="2" creationId="{49CF199E-68FC-9CD8-F98A-89D4D69285FD}"/>
          </ac:spMkLst>
        </pc:spChg>
        <pc:spChg chg="add del mod">
          <ac:chgData name="Ana-Maria Bumbu" userId="46927d09-f190-46dd-b313-e808f28ce360" providerId="ADAL" clId="{09FE96DB-CCEF-4330-A5D1-7197F6A18544}" dt="2025-05-09T14:13:06.438" v="2167" actId="26606"/>
          <ac:spMkLst>
            <pc:docMk/>
            <pc:sldMk cId="4036650683" sldId="826"/>
            <ac:spMk id="3" creationId="{AEEA31C5-25FD-7B51-DBED-304362F4256A}"/>
          </ac:spMkLst>
        </pc:spChg>
        <pc:spChg chg="add del mod">
          <ac:chgData name="Ana-Maria Bumbu" userId="46927d09-f190-46dd-b313-e808f28ce360" providerId="ADAL" clId="{09FE96DB-CCEF-4330-A5D1-7197F6A18544}" dt="2025-05-09T14:13:06.438" v="2166" actId="26606"/>
          <ac:spMkLst>
            <pc:docMk/>
            <pc:sldMk cId="4036650683" sldId="826"/>
            <ac:spMk id="8" creationId="{22881E85-8B7F-D584-4697-AEB93E6E1150}"/>
          </ac:spMkLst>
        </pc:spChg>
        <pc:spChg chg="add del mod">
          <ac:chgData name="Ana-Maria Bumbu" userId="46927d09-f190-46dd-b313-e808f28ce360" providerId="ADAL" clId="{09FE96DB-CCEF-4330-A5D1-7197F6A18544}" dt="2025-05-09T14:13:06.438" v="2166" actId="26606"/>
          <ac:spMkLst>
            <pc:docMk/>
            <pc:sldMk cId="4036650683" sldId="826"/>
            <ac:spMk id="10" creationId="{41292663-5265-FC96-F71B-B620738A7861}"/>
          </ac:spMkLst>
        </pc:spChg>
      </pc:sldChg>
      <pc:sldChg chg="addSp modSp add mod modNotesTx">
        <pc:chgData name="Ana-Maria Bumbu" userId="46927d09-f190-46dd-b313-e808f28ce360" providerId="ADAL" clId="{09FE96DB-CCEF-4330-A5D1-7197F6A18544}" dt="2025-05-20T18:43:08.730" v="4884" actId="20577"/>
        <pc:sldMkLst>
          <pc:docMk/>
          <pc:sldMk cId="2521346136" sldId="827"/>
        </pc:sldMkLst>
        <pc:spChg chg="mod">
          <ac:chgData name="Ana-Maria Bumbu" userId="46927d09-f190-46dd-b313-e808f28ce360" providerId="ADAL" clId="{09FE96DB-CCEF-4330-A5D1-7197F6A18544}" dt="2025-05-12T16:14:00.531" v="2352" actId="20577"/>
          <ac:spMkLst>
            <pc:docMk/>
            <pc:sldMk cId="2521346136" sldId="827"/>
            <ac:spMk id="6" creationId="{7BA2CAD0-80D1-3909-7AD3-E20E90909787}"/>
          </ac:spMkLst>
        </pc:spChg>
        <pc:graphicFrameChg chg="mod">
          <ac:chgData name="Ana-Maria Bumbu" userId="46927d09-f190-46dd-b313-e808f28ce360" providerId="ADAL" clId="{09FE96DB-CCEF-4330-A5D1-7197F6A18544}" dt="2025-05-20T18:42:59.797" v="4862" actId="14100"/>
          <ac:graphicFrameMkLst>
            <pc:docMk/>
            <pc:sldMk cId="2521346136" sldId="827"/>
            <ac:graphicFrameMk id="4" creationId="{E6814695-9104-4157-9437-2C5A3ED4EB29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2T16:15:36.033" v="2359"/>
          <ac:graphicFrameMkLst>
            <pc:docMk/>
            <pc:sldMk cId="2521346136" sldId="827"/>
            <ac:graphicFrameMk id="5" creationId="{2EE92E39-0A9D-F8BE-7B82-451C4124EFC2}"/>
          </ac:graphicFrameMkLst>
        </pc:graphicFrameChg>
      </pc:sldChg>
      <pc:sldChg chg="modSp mod modNotesTx">
        <pc:chgData name="Ana-Maria Bumbu" userId="46927d09-f190-46dd-b313-e808f28ce360" providerId="ADAL" clId="{09FE96DB-CCEF-4330-A5D1-7197F6A18544}" dt="2025-05-19T14:31:17.850" v="4420" actId="2710"/>
        <pc:sldMkLst>
          <pc:docMk/>
          <pc:sldMk cId="275640562" sldId="828"/>
        </pc:sldMkLst>
        <pc:spChg chg="mod">
          <ac:chgData name="Ana-Maria Bumbu" userId="46927d09-f190-46dd-b313-e808f28ce360" providerId="ADAL" clId="{09FE96DB-CCEF-4330-A5D1-7197F6A18544}" dt="2025-05-15T10:22:06.031" v="2390" actId="255"/>
          <ac:spMkLst>
            <pc:docMk/>
            <pc:sldMk cId="275640562" sldId="828"/>
            <ac:spMk id="2" creationId="{3651805F-DC52-9586-A59D-E17BF5AB0109}"/>
          </ac:spMkLst>
        </pc:spChg>
        <pc:spChg chg="mod">
          <ac:chgData name="Ana-Maria Bumbu" userId="46927d09-f190-46dd-b313-e808f28ce360" providerId="ADAL" clId="{09FE96DB-CCEF-4330-A5D1-7197F6A18544}" dt="2025-05-19T14:31:17.850" v="4420" actId="2710"/>
          <ac:spMkLst>
            <pc:docMk/>
            <pc:sldMk cId="275640562" sldId="828"/>
            <ac:spMk id="3" creationId="{770FDB5D-AE8F-AB5A-03D4-C12243F440F6}"/>
          </ac:spMkLst>
        </pc:spChg>
      </pc:sldChg>
      <pc:sldChg chg="addSp modSp mod ord modNotesTx">
        <pc:chgData name="Ana-Maria Bumbu" userId="46927d09-f190-46dd-b313-e808f28ce360" providerId="ADAL" clId="{09FE96DB-CCEF-4330-A5D1-7197F6A18544}" dt="2025-05-16T12:30:36.018" v="3822" actId="113"/>
        <pc:sldMkLst>
          <pc:docMk/>
          <pc:sldMk cId="2141142794" sldId="829"/>
        </pc:sldMkLst>
        <pc:spChg chg="mod">
          <ac:chgData name="Ana-Maria Bumbu" userId="46927d09-f190-46dd-b313-e808f28ce360" providerId="ADAL" clId="{09FE96DB-CCEF-4330-A5D1-7197F6A18544}" dt="2025-05-16T11:44:14.976" v="3339" actId="20577"/>
          <ac:spMkLst>
            <pc:docMk/>
            <pc:sldMk cId="2141142794" sldId="829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6T11:59:11.681" v="3447"/>
          <ac:graphicFrameMkLst>
            <pc:docMk/>
            <pc:sldMk cId="2141142794" sldId="829"/>
            <ac:graphicFrameMk id="4" creationId="{64B66733-5DEC-B0E7-9D1B-B8477D2D7EA2}"/>
          </ac:graphicFrameMkLst>
        </pc:graphicFrameChg>
      </pc:sldChg>
      <pc:sldChg chg="addSp modSp mod ord">
        <pc:chgData name="Ana-Maria Bumbu" userId="46927d09-f190-46dd-b313-e808f28ce360" providerId="ADAL" clId="{09FE96DB-CCEF-4330-A5D1-7197F6A18544}" dt="2025-05-19T14:16:35.801" v="4283" actId="1036"/>
        <pc:sldMkLst>
          <pc:docMk/>
          <pc:sldMk cId="1273412600" sldId="830"/>
        </pc:sldMkLst>
        <pc:spChg chg="mod">
          <ac:chgData name="Ana-Maria Bumbu" userId="46927d09-f190-46dd-b313-e808f28ce360" providerId="ADAL" clId="{09FE96DB-CCEF-4330-A5D1-7197F6A18544}" dt="2025-05-15T10:21:43.376" v="2379" actId="20577"/>
          <ac:spMkLst>
            <pc:docMk/>
            <pc:sldMk cId="1273412600" sldId="830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16T11:31:24.268" v="3172" actId="14100"/>
          <ac:spMkLst>
            <pc:docMk/>
            <pc:sldMk cId="1273412600" sldId="830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9T14:16:35.801" v="4283" actId="1036"/>
          <ac:graphicFrameMkLst>
            <pc:docMk/>
            <pc:sldMk cId="1273412600" sldId="830"/>
            <ac:graphicFrameMk id="4" creationId="{00A30A6E-9F42-7384-3201-FFFC35EB25E0}"/>
          </ac:graphicFrameMkLst>
        </pc:graphicFrameChg>
      </pc:sldChg>
      <pc:sldChg chg="addSp delSp modSp mod modClrScheme chgLayout">
        <pc:chgData name="Ana-Maria Bumbu" userId="46927d09-f190-46dd-b313-e808f28ce360" providerId="ADAL" clId="{09FE96DB-CCEF-4330-A5D1-7197F6A18544}" dt="2025-05-21T07:48:55.242" v="4960"/>
        <pc:sldMkLst>
          <pc:docMk/>
          <pc:sldMk cId="4261331358" sldId="831"/>
        </pc:sldMkLst>
        <pc:spChg chg="mod ord">
          <ac:chgData name="Ana-Maria Bumbu" userId="46927d09-f190-46dd-b313-e808f28ce360" providerId="ADAL" clId="{09FE96DB-CCEF-4330-A5D1-7197F6A18544}" dt="2025-05-16T11:25:49.619" v="3111" actId="700"/>
          <ac:spMkLst>
            <pc:docMk/>
            <pc:sldMk cId="4261331358" sldId="831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6T11:25:49.619" v="3111" actId="700"/>
          <ac:spMkLst>
            <pc:docMk/>
            <pc:sldMk cId="4261331358" sldId="831"/>
            <ac:spMk id="4" creationId="{80E65E50-5A01-4149-81A0-7544B0130DB3}"/>
          </ac:spMkLst>
        </pc:spChg>
        <pc:spChg chg="add mod ord">
          <ac:chgData name="Ana-Maria Bumbu" userId="46927d09-f190-46dd-b313-e808f28ce360" providerId="ADAL" clId="{09FE96DB-CCEF-4330-A5D1-7197F6A18544}" dt="2025-05-16T11:30:12.546" v="3159" actId="20577"/>
          <ac:spMkLst>
            <pc:docMk/>
            <pc:sldMk cId="4261331358" sldId="831"/>
            <ac:spMk id="5" creationId="{F95D5002-411E-7F13-9ECE-517F070AFB99}"/>
          </ac:spMkLst>
        </pc:spChg>
        <pc:spChg chg="del">
          <ac:chgData name="Ana-Maria Bumbu" userId="46927d09-f190-46dd-b313-e808f28ce360" providerId="ADAL" clId="{09FE96DB-CCEF-4330-A5D1-7197F6A18544}" dt="2025-05-16T11:26:05.589" v="3113" actId="478"/>
          <ac:spMkLst>
            <pc:docMk/>
            <pc:sldMk cId="4261331358" sldId="831"/>
            <ac:spMk id="6" creationId="{613D18E6-2D43-460F-4A65-BCE280817437}"/>
          </ac:spMkLst>
        </pc:spChg>
        <pc:spChg chg="add del mod">
          <ac:chgData name="Ana-Maria Bumbu" userId="46927d09-f190-46dd-b313-e808f28ce360" providerId="ADAL" clId="{09FE96DB-CCEF-4330-A5D1-7197F6A18544}" dt="2025-05-16T11:30:25.217" v="3163" actId="478"/>
          <ac:spMkLst>
            <pc:docMk/>
            <pc:sldMk cId="4261331358" sldId="831"/>
            <ac:spMk id="8" creationId="{909503E7-A389-2757-8F32-DDEC6C900818}"/>
          </ac:spMkLst>
        </pc:spChg>
        <pc:graphicFrameChg chg="add mod">
          <ac:chgData name="Ana-Maria Bumbu" userId="46927d09-f190-46dd-b313-e808f28ce360" providerId="ADAL" clId="{09FE96DB-CCEF-4330-A5D1-7197F6A18544}" dt="2025-05-21T07:48:55.242" v="4960"/>
          <ac:graphicFrameMkLst>
            <pc:docMk/>
            <pc:sldMk cId="4261331358" sldId="831"/>
            <ac:graphicFrameMk id="2" creationId="{025C94A4-F396-FD9B-1153-7CB008601B9B}"/>
          </ac:graphicFrameMkLst>
        </pc:graphicFrameChg>
      </pc:sldChg>
      <pc:sldChg chg="addSp modSp add mod modNotesTx">
        <pc:chgData name="Ana-Maria Bumbu" userId="46927d09-f190-46dd-b313-e808f28ce360" providerId="ADAL" clId="{09FE96DB-CCEF-4330-A5D1-7197F6A18544}" dt="2025-05-21T12:10:23.551" v="5398" actId="5793"/>
        <pc:sldMkLst>
          <pc:docMk/>
          <pc:sldMk cId="2725503011" sldId="832"/>
        </pc:sldMkLst>
        <pc:spChg chg="add mod">
          <ac:chgData name="Ana-Maria Bumbu" userId="46927d09-f190-46dd-b313-e808f28ce360" providerId="ADAL" clId="{09FE96DB-CCEF-4330-A5D1-7197F6A18544}" dt="2025-05-16T12:04:07.010" v="3483" actId="1036"/>
          <ac:spMkLst>
            <pc:docMk/>
            <pc:sldMk cId="2725503011" sldId="832"/>
            <ac:spMk id="2" creationId="{CFC69FB5-4A28-EC77-B1B7-42D1E9C2714C}"/>
          </ac:spMkLst>
        </pc:spChg>
        <pc:spChg chg="mod">
          <ac:chgData name="Ana-Maria Bumbu" userId="46927d09-f190-46dd-b313-e808f28ce360" providerId="ADAL" clId="{09FE96DB-CCEF-4330-A5D1-7197F6A18544}" dt="2025-05-16T12:03:57.220" v="3472" actId="1035"/>
          <ac:spMkLst>
            <pc:docMk/>
            <pc:sldMk cId="2725503011" sldId="832"/>
            <ac:spMk id="9" creationId="{5B58E1B5-689A-6154-6809-04B1E651782F}"/>
          </ac:spMkLst>
        </pc:spChg>
        <pc:graphicFrameChg chg="add mod">
          <ac:chgData name="Ana-Maria Bumbu" userId="46927d09-f190-46dd-b313-e808f28ce360" providerId="ADAL" clId="{09FE96DB-CCEF-4330-A5D1-7197F6A18544}" dt="2025-05-21T07:49:10.195" v="4961"/>
          <ac:graphicFrameMkLst>
            <pc:docMk/>
            <pc:sldMk cId="2725503011" sldId="832"/>
            <ac:graphicFrameMk id="4" creationId="{EBAFDC89-0BFB-BE85-5F83-A174A9ADDABB}"/>
          </ac:graphicFrameMkLst>
        </pc:graphicFrameChg>
        <pc:graphicFrameChg chg="mod">
          <ac:chgData name="Ana-Maria Bumbu" userId="46927d09-f190-46dd-b313-e808f28ce360" providerId="ADAL" clId="{09FE96DB-CCEF-4330-A5D1-7197F6A18544}" dt="2025-05-16T12:19:12.393" v="3662"/>
          <ac:graphicFrameMkLst>
            <pc:docMk/>
            <pc:sldMk cId="2725503011" sldId="832"/>
            <ac:graphicFrameMk id="10" creationId="{2AC49046-02E3-BE45-E78A-681951D1238B}"/>
          </ac:graphicFrameMkLst>
        </pc:graphicFrameChg>
      </pc:sldChg>
      <pc:sldChg chg="addSp delSp modSp add mod">
        <pc:chgData name="Ana-Maria Bumbu" userId="46927d09-f190-46dd-b313-e808f28ce360" providerId="ADAL" clId="{09FE96DB-CCEF-4330-A5D1-7197F6A18544}" dt="2025-05-16T11:47:10.437" v="3354" actId="1076"/>
        <pc:sldMkLst>
          <pc:docMk/>
          <pc:sldMk cId="905441099" sldId="833"/>
        </pc:sldMkLst>
        <pc:spChg chg="del mod">
          <ac:chgData name="Ana-Maria Bumbu" userId="46927d09-f190-46dd-b313-e808f28ce360" providerId="ADAL" clId="{09FE96DB-CCEF-4330-A5D1-7197F6A18544}" dt="2025-05-16T11:24:17.615" v="3100" actId="478"/>
          <ac:spMkLst>
            <pc:docMk/>
            <pc:sldMk cId="905441099" sldId="833"/>
            <ac:spMk id="2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16T11:24:19.406" v="3101" actId="478"/>
          <ac:spMkLst>
            <pc:docMk/>
            <pc:sldMk cId="905441099" sldId="833"/>
            <ac:spMk id="7" creationId="{A3443FD3-DCF5-A1BB-E14E-84F6D14FE6EE}"/>
          </ac:spMkLst>
        </pc:spChg>
        <pc:graphicFrameChg chg="mod">
          <ac:chgData name="Ana-Maria Bumbu" userId="46927d09-f190-46dd-b313-e808f28ce360" providerId="ADAL" clId="{09FE96DB-CCEF-4330-A5D1-7197F6A18544}" dt="2025-05-16T11:47:10.437" v="3354" actId="1076"/>
          <ac:graphicFrameMkLst>
            <pc:docMk/>
            <pc:sldMk cId="905441099" sldId="833"/>
            <ac:graphicFrameMk id="6" creationId="{3EACC171-BA83-912E-78D5-F876B10296E0}"/>
          </ac:graphicFrameMkLst>
        </pc:graphicFrameChg>
      </pc:sldChg>
      <pc:sldChg chg="addSp modSp mod">
        <pc:chgData name="Ana-Maria Bumbu" userId="46927d09-f190-46dd-b313-e808f28ce360" providerId="ADAL" clId="{09FE96DB-CCEF-4330-A5D1-7197F6A18544}" dt="2025-05-19T15:37:29.225" v="4712" actId="1035"/>
        <pc:sldMkLst>
          <pc:docMk/>
          <pc:sldMk cId="1939299441" sldId="834"/>
        </pc:sldMkLst>
        <pc:spChg chg="add mod">
          <ac:chgData name="Ana-Maria Bumbu" userId="46927d09-f190-46dd-b313-e808f28ce360" providerId="ADAL" clId="{09FE96DB-CCEF-4330-A5D1-7197F6A18544}" dt="2025-05-19T15:37:18.057" v="4708" actId="1076"/>
          <ac:spMkLst>
            <pc:docMk/>
            <pc:sldMk cId="1939299441" sldId="834"/>
            <ac:spMk id="4" creationId="{846C4778-1696-3815-A667-F6821E23DB65}"/>
          </ac:spMkLst>
        </pc:spChg>
        <pc:spChg chg="mod">
          <ac:chgData name="Ana-Maria Bumbu" userId="46927d09-f190-46dd-b313-e808f28ce360" providerId="ADAL" clId="{09FE96DB-CCEF-4330-A5D1-7197F6A18544}" dt="2025-05-19T15:37:13.335" v="4707" actId="1038"/>
          <ac:spMkLst>
            <pc:docMk/>
            <pc:sldMk cId="1939299441" sldId="834"/>
            <ac:spMk id="10" creationId="{26C39695-9CF9-0E88-42F0-1D76D79D6F8B}"/>
          </ac:spMkLst>
        </pc:spChg>
        <pc:graphicFrameChg chg="add mod">
          <ac:chgData name="Ana-Maria Bumbu" userId="46927d09-f190-46dd-b313-e808f28ce360" providerId="ADAL" clId="{09FE96DB-CCEF-4330-A5D1-7197F6A18544}" dt="2025-05-19T15:37:29.225" v="4712" actId="1035"/>
          <ac:graphicFrameMkLst>
            <pc:docMk/>
            <pc:sldMk cId="1939299441" sldId="834"/>
            <ac:graphicFrameMk id="2" creationId="{8321DE0C-E70D-52F9-3401-2A348B2175E6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9T14:29:43.677" v="4395"/>
          <ac:graphicFrameMkLst>
            <pc:docMk/>
            <pc:sldMk cId="1939299441" sldId="834"/>
            <ac:graphicFrameMk id="5" creationId="{886B081E-53FE-B3E5-2086-28C45AAAA28B}"/>
          </ac:graphicFrameMkLst>
        </pc:graphicFrameChg>
      </pc:sldChg>
      <pc:sldChg chg="modSp mod">
        <pc:chgData name="Ana-Maria Bumbu" userId="46927d09-f190-46dd-b313-e808f28ce360" providerId="ADAL" clId="{09FE96DB-CCEF-4330-A5D1-7197F6A18544}" dt="2025-05-20T17:20:57.965" v="4785" actId="1076"/>
        <pc:sldMkLst>
          <pc:docMk/>
          <pc:sldMk cId="1508815020" sldId="835"/>
        </pc:sldMkLst>
        <pc:spChg chg="mod">
          <ac:chgData name="Ana-Maria Bumbu" userId="46927d09-f190-46dd-b313-e808f28ce360" providerId="ADAL" clId="{09FE96DB-CCEF-4330-A5D1-7197F6A18544}" dt="2025-05-20T17:20:57.965" v="4785" actId="1076"/>
          <ac:spMkLst>
            <pc:docMk/>
            <pc:sldMk cId="1508815020" sldId="835"/>
            <ac:spMk id="2" creationId="{98E07060-E951-47C7-84D1-85AEE1E1B258}"/>
          </ac:spMkLst>
        </pc:spChg>
      </pc:sldChg>
      <pc:sldChg chg="addSp delSp modSp mod">
        <pc:chgData name="Ana-Maria Bumbu" userId="46927d09-f190-46dd-b313-e808f28ce360" providerId="ADAL" clId="{09FE96DB-CCEF-4330-A5D1-7197F6A18544}" dt="2025-05-19T15:04:16.604" v="4570" actId="1038"/>
        <pc:sldMkLst>
          <pc:docMk/>
          <pc:sldMk cId="3134888960" sldId="836"/>
        </pc:sldMkLst>
        <pc:spChg chg="del mod">
          <ac:chgData name="Ana-Maria Bumbu" userId="46927d09-f190-46dd-b313-e808f28ce360" providerId="ADAL" clId="{09FE96DB-CCEF-4330-A5D1-7197F6A18544}" dt="2025-05-19T14:38:55.155" v="4484" actId="478"/>
          <ac:spMkLst>
            <pc:docMk/>
            <pc:sldMk cId="3134888960" sldId="836"/>
            <ac:spMk id="2" creationId="{EDFE8785-0A32-DFEE-88C6-C497239697FE}"/>
          </ac:spMkLst>
        </pc:spChg>
        <pc:spChg chg="del">
          <ac:chgData name="Ana-Maria Bumbu" userId="46927d09-f190-46dd-b313-e808f28ce360" providerId="ADAL" clId="{09FE96DB-CCEF-4330-A5D1-7197F6A18544}" dt="2025-05-19T14:37:31.717" v="4473" actId="478"/>
          <ac:spMkLst>
            <pc:docMk/>
            <pc:sldMk cId="3134888960" sldId="836"/>
            <ac:spMk id="5" creationId="{56A49470-41F2-31CA-3F3C-94B27F04A130}"/>
          </ac:spMkLst>
        </pc:spChg>
        <pc:spChg chg="mod">
          <ac:chgData name="Ana-Maria Bumbu" userId="46927d09-f190-46dd-b313-e808f28ce360" providerId="ADAL" clId="{09FE96DB-CCEF-4330-A5D1-7197F6A18544}" dt="2025-05-19T14:42:04.981" v="4508" actId="12"/>
          <ac:spMkLst>
            <pc:docMk/>
            <pc:sldMk cId="3134888960" sldId="836"/>
            <ac:spMk id="7" creationId="{C4F492E6-07D4-0D55-4FC1-54E26C731B27}"/>
          </ac:spMkLst>
        </pc:spChg>
        <pc:spChg chg="add del mod">
          <ac:chgData name="Ana-Maria Bumbu" userId="46927d09-f190-46dd-b313-e808f28ce360" providerId="ADAL" clId="{09FE96DB-CCEF-4330-A5D1-7197F6A18544}" dt="2025-05-19T14:40:14.095" v="4498" actId="478"/>
          <ac:spMkLst>
            <pc:docMk/>
            <pc:sldMk cId="3134888960" sldId="836"/>
            <ac:spMk id="10" creationId="{538BF7F7-C67D-028A-5855-A3382779FD63}"/>
          </ac:spMkLst>
        </pc:spChg>
        <pc:graphicFrameChg chg="add mod">
          <ac:chgData name="Ana-Maria Bumbu" userId="46927d09-f190-46dd-b313-e808f28ce360" providerId="ADAL" clId="{09FE96DB-CCEF-4330-A5D1-7197F6A18544}" dt="2025-05-19T15:04:16.604" v="4570" actId="1038"/>
          <ac:graphicFrameMkLst>
            <pc:docMk/>
            <pc:sldMk cId="3134888960" sldId="836"/>
            <ac:graphicFrameMk id="6" creationId="{B8597FFB-CA95-755B-8ED7-6AEF15F42165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9T15:04:13.621" v="4561" actId="1037"/>
          <ac:graphicFrameMkLst>
            <pc:docMk/>
            <pc:sldMk cId="3134888960" sldId="836"/>
            <ac:graphicFrameMk id="8" creationId="{D5C287B6-03AA-F36E-4DDD-6F2A52A68270}"/>
          </ac:graphicFrameMkLst>
        </pc:graphicFrameChg>
      </pc:sldChg>
      <pc:sldChg chg="modSp mod modClrScheme chgLayout">
        <pc:chgData name="Ana-Maria Bumbu" userId="46927d09-f190-46dd-b313-e808f28ce360" providerId="ADAL" clId="{09FE96DB-CCEF-4330-A5D1-7197F6A18544}" dt="2025-05-19T15:35:49.343" v="4696" actId="1076"/>
        <pc:sldMkLst>
          <pc:docMk/>
          <pc:sldMk cId="1541156272" sldId="837"/>
        </pc:sldMkLst>
        <pc:spChg chg="mod ord">
          <ac:chgData name="Ana-Maria Bumbu" userId="46927d09-f190-46dd-b313-e808f28ce360" providerId="ADAL" clId="{09FE96DB-CCEF-4330-A5D1-7197F6A18544}" dt="2025-05-19T15:35:44.529" v="4695" actId="1076"/>
          <ac:spMkLst>
            <pc:docMk/>
            <pc:sldMk cId="1541156272" sldId="837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9T15:35:38.961" v="4693" actId="700"/>
          <ac:spMkLst>
            <pc:docMk/>
            <pc:sldMk cId="1541156272" sldId="837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9T15:35:38.961" v="4693" actId="700"/>
          <ac:spMkLst>
            <pc:docMk/>
            <pc:sldMk cId="1541156272" sldId="837"/>
            <ac:spMk id="6" creationId="{5670BBB8-0C43-112A-6C46-8055D18BF40E}"/>
          </ac:spMkLst>
        </pc:spChg>
        <pc:picChg chg="mod">
          <ac:chgData name="Ana-Maria Bumbu" userId="46927d09-f190-46dd-b313-e808f28ce360" providerId="ADAL" clId="{09FE96DB-CCEF-4330-A5D1-7197F6A18544}" dt="2025-05-19T15:35:49.343" v="4696" actId="1076"/>
          <ac:picMkLst>
            <pc:docMk/>
            <pc:sldMk cId="1541156272" sldId="837"/>
            <ac:picMk id="5" creationId="{F2B8A381-1474-9A62-AFEC-8FA2D0163F50}"/>
          </ac:picMkLst>
        </pc:picChg>
      </pc:sldChg>
      <pc:sldChg chg="modSp mod">
        <pc:chgData name="Ana-Maria Bumbu" userId="46927d09-f190-46dd-b313-e808f28ce360" providerId="ADAL" clId="{09FE96DB-CCEF-4330-A5D1-7197F6A18544}" dt="2025-05-19T15:39:38.579" v="4746" actId="2710"/>
        <pc:sldMkLst>
          <pc:docMk/>
          <pc:sldMk cId="444975993" sldId="838"/>
        </pc:sldMkLst>
        <pc:spChg chg="mod">
          <ac:chgData name="Ana-Maria Bumbu" userId="46927d09-f190-46dd-b313-e808f28ce360" providerId="ADAL" clId="{09FE96DB-CCEF-4330-A5D1-7197F6A18544}" dt="2025-05-19T15:39:38.579" v="4746" actId="2710"/>
          <ac:spMkLst>
            <pc:docMk/>
            <pc:sldMk cId="444975993" sldId="838"/>
            <ac:spMk id="2" creationId="{98E07060-E951-47C7-84D1-85AEE1E1B258}"/>
          </ac:spMkLst>
        </pc:spChg>
      </pc:sldChg>
      <pc:sldChg chg="addSp delSp modSp mod modClrScheme chgLayout">
        <pc:chgData name="Ana-Maria Bumbu" userId="46927d09-f190-46dd-b313-e808f28ce360" providerId="ADAL" clId="{09FE96DB-CCEF-4330-A5D1-7197F6A18544}" dt="2025-05-19T15:33:29.614" v="4672" actId="1035"/>
        <pc:sldMkLst>
          <pc:docMk/>
          <pc:sldMk cId="3525171251" sldId="839"/>
        </pc:sldMkLst>
        <pc:spChg chg="add del mod ord">
          <ac:chgData name="Ana-Maria Bumbu" userId="46927d09-f190-46dd-b313-e808f28ce360" providerId="ADAL" clId="{09FE96DB-CCEF-4330-A5D1-7197F6A18544}" dt="2025-05-19T15:33:20.222" v="4668" actId="478"/>
          <ac:spMkLst>
            <pc:docMk/>
            <pc:sldMk cId="3525171251" sldId="839"/>
            <ac:spMk id="2" creationId="{D8BA70B4-5FC9-C56E-E59A-84F10A747903}"/>
          </ac:spMkLst>
        </pc:spChg>
        <pc:spChg chg="mod ord">
          <ac:chgData name="Ana-Maria Bumbu" userId="46927d09-f190-46dd-b313-e808f28ce360" providerId="ADAL" clId="{09FE96DB-CCEF-4330-A5D1-7197F6A18544}" dt="2025-05-19T15:33:11.902" v="4666" actId="700"/>
          <ac:spMkLst>
            <pc:docMk/>
            <pc:sldMk cId="3525171251" sldId="839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9T15:33:29.614" v="4672" actId="1035"/>
          <ac:spMkLst>
            <pc:docMk/>
            <pc:sldMk cId="3525171251" sldId="839"/>
            <ac:spMk id="6" creationId="{5670BBB8-0C43-112A-6C46-8055D18BF40E}"/>
          </ac:spMkLst>
        </pc:spChg>
        <pc:picChg chg="mod">
          <ac:chgData name="Ana-Maria Bumbu" userId="46927d09-f190-46dd-b313-e808f28ce360" providerId="ADAL" clId="{09FE96DB-CCEF-4330-A5D1-7197F6A18544}" dt="2025-05-19T15:33:27.362" v="4670" actId="1076"/>
          <ac:picMkLst>
            <pc:docMk/>
            <pc:sldMk cId="3525171251" sldId="839"/>
            <ac:picMk id="9" creationId="{EA12E6E9-1F0B-628A-0B69-861C0CA22E90}"/>
          </ac:picMkLst>
        </pc:picChg>
      </pc:sldChg>
      <pc:sldChg chg="addSp delSp modSp new mod">
        <pc:chgData name="Ana-Maria Bumbu" userId="46927d09-f190-46dd-b313-e808f28ce360" providerId="ADAL" clId="{09FE96DB-CCEF-4330-A5D1-7197F6A18544}" dt="2025-05-19T15:35:54.201" v="4698" actId="27636"/>
        <pc:sldMkLst>
          <pc:docMk/>
          <pc:sldMk cId="87223874" sldId="840"/>
        </pc:sldMkLst>
        <pc:spChg chg="del">
          <ac:chgData name="Ana-Maria Bumbu" userId="46927d09-f190-46dd-b313-e808f28ce360" providerId="ADAL" clId="{09FE96DB-CCEF-4330-A5D1-7197F6A18544}" dt="2025-05-19T15:30:51.654" v="4631" actId="478"/>
          <ac:spMkLst>
            <pc:docMk/>
            <pc:sldMk cId="87223874" sldId="840"/>
            <ac:spMk id="2" creationId="{64DB3DA6-3292-BA64-5754-A13C9289182D}"/>
          </ac:spMkLst>
        </pc:spChg>
        <pc:spChg chg="mod">
          <ac:chgData name="Ana-Maria Bumbu" userId="46927d09-f190-46dd-b313-e808f28ce360" providerId="ADAL" clId="{09FE96DB-CCEF-4330-A5D1-7197F6A18544}" dt="2025-05-19T15:35:54.201" v="4698" actId="27636"/>
          <ac:spMkLst>
            <pc:docMk/>
            <pc:sldMk cId="87223874" sldId="840"/>
            <ac:spMk id="3" creationId="{218D82FE-D2EA-E585-B4DB-6CCA80850F93}"/>
          </ac:spMkLst>
        </pc:spChg>
        <pc:spChg chg="add del">
          <ac:chgData name="Ana-Maria Bumbu" userId="46927d09-f190-46dd-b313-e808f28ce360" providerId="ADAL" clId="{09FE96DB-CCEF-4330-A5D1-7197F6A18544}" dt="2025-05-19T15:31:00.374" v="4633" actId="22"/>
          <ac:spMkLst>
            <pc:docMk/>
            <pc:sldMk cId="87223874" sldId="840"/>
            <ac:spMk id="5" creationId="{E778AA4F-B193-A077-F5DB-73E64C11072E}"/>
          </ac:spMkLst>
        </pc:spChg>
      </pc:sldChg>
      <pc:sldMasterChg chg="del modSldLayout">
        <pc:chgData name="Ana-Maria Bumbu" userId="46927d09-f190-46dd-b313-e808f28ce360" providerId="ADAL" clId="{09FE96DB-CCEF-4330-A5D1-7197F6A18544}" dt="2025-05-07T11:12:46.751" v="267" actId="2696"/>
        <pc:sldMasterMkLst>
          <pc:docMk/>
          <pc:sldMasterMk cId="4239967618" sldId="2147483662"/>
        </pc:sldMasterMkLst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3487032986" sldId="2147483816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4" creationId="{B4E66BAE-CFFA-81DA-2A4C-381EA2937675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7" creationId="{50DF1900-2194-24A9-37D4-B2251D182CDF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10" creationId="{A2D090FC-6EB3-903F-1654-23BF1B580646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487032986" sldId="2147483816"/>
              <ac:picMk id="6" creationId="{960C24C7-CA03-C4A6-D355-BF4DA93073F5}"/>
            </ac:picMkLst>
          </pc:pic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487032986" sldId="2147483816"/>
              <ac:picMk id="12" creationId="{269D54D8-DAD6-5485-CFCB-41C4BD9711C8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2006001795" sldId="2147483817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8" creationId="{000467F9-79BA-D5F6-BA95-BC234EF38F8B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11" creationId="{02952B90-AEA9-59DC-2248-20D0874C370C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12" creationId="{9BADC94C-9B6C-892A-F8AB-B711FC1D4A90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2006001795" sldId="2147483817"/>
              <ac:picMk id="6" creationId="{C8AC9EA9-0B35-2CFA-BB63-0BD9C6899792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888628020" sldId="2147483818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888628020" sldId="2147483818"/>
              <ac:spMk id="8" creationId="{000467F9-79BA-D5F6-BA95-BC234EF38F8B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888628020" sldId="2147483818"/>
              <ac:spMk id="14" creationId="{0EE673D0-10E1-5FEF-CDC5-F5E7F95E9E2D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888628020" sldId="2147483818"/>
              <ac:picMk id="5" creationId="{88C0A7DC-400F-EE82-9BF7-9595D21379CA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3994785341" sldId="2147483819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994785341" sldId="2147483819"/>
              <ac:spMk id="4" creationId="{FCC1DA86-3583-A7C7-B337-28799163DCD2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994785341" sldId="2147483819"/>
              <ac:picMk id="5" creationId="{EF5318B2-D35D-4E7C-E22B-DA56487E56DC}"/>
            </ac:picMkLst>
          </pc:pic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994785341" sldId="2147483819"/>
              <ac:picMk id="14" creationId="{0B0CBA5D-C633-5DB3-92A0-559E438C7370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2997852942" sldId="2147483820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997852942" sldId="2147483820"/>
              <ac:spMk id="8" creationId="{000467F9-79BA-D5F6-BA95-BC234EF38F8B}"/>
            </ac:spMkLst>
          </pc:spChg>
        </pc:sldLayoutChg>
      </pc:sldMasterChg>
      <pc:sldMasterChg chg="addSp">
        <pc:chgData name="Ana-Maria Bumbu" userId="46927d09-f190-46dd-b313-e808f28ce360" providerId="ADAL" clId="{09FE96DB-CCEF-4330-A5D1-7197F6A18544}" dt="2025-05-07T09:53:28.779" v="0"/>
        <pc:sldMasterMkLst>
          <pc:docMk/>
          <pc:sldMasterMk cId="2871241211" sldId="2147483791"/>
        </pc:sldMasterMkLst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" creationId="{5E57D451-A14B-DD96-2E49-0A278E81AAF7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" creationId="{6C70A8CC-BFFD-D147-0EC0-034F62DAC563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7" creationId="{4D3BC0D3-A600-F01B-7163-2437AF00A03F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5" creationId="{C5576004-F42C-8EF7-EE6A-2875D7DEC4F3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6" creationId="{F22EDA4C-F9B8-0A55-67D5-59B480542922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0" creationId="{802C6057-516B-AD1E-0607-CCB05460A2D7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8" creationId="{2C97CEC6-1ACD-7C9B-A275-F1BD3708E321}"/>
          </ac:spMkLst>
        </pc:s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8" creationId="{9FB47409-E241-BC4C-846C-9A6C0703E487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42" creationId="{1F425DAD-2A85-66E7-0E0D-B7F890D4EA30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47" creationId="{5D3136D9-CA6C-F093-78B5-8EAFC92AC315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1" creationId="{31A30966-C5CD-6999-7659-EA08B68FA907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4" creationId="{7EA1AE4F-AC77-2BE8-574E-5360853A13F6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9" creationId="{2B8A05DC-CBD6-3D93-7862-D632181F0DD0}"/>
          </ac:grpSpMkLst>
        </pc:grpChg>
        <pc:cxnChg chg="add">
          <ac:chgData name="Ana-Maria Bumbu" userId="46927d09-f190-46dd-b313-e808f28ce360" providerId="ADAL" clId="{09FE96DB-CCEF-4330-A5D1-7197F6A18544}" dt="2025-05-07T09:53:28.779" v="0"/>
          <ac:cxnSpMkLst>
            <pc:docMk/>
            <pc:sldMasterMk cId="2871241211" sldId="2147483791"/>
            <ac:cxnSpMk id="57" creationId="{AB418072-BD5B-BB6F-7AE1-7856B07E7CC0}"/>
          </ac:cxnSpMkLst>
        </pc:cxnChg>
      </pc:sldMasterChg>
      <pc:sldMasterChg chg="new del mod addSldLayout delSldLayout">
        <pc:chgData name="Ana-Maria Bumbu" userId="46927d09-f190-46dd-b313-e808f28ce360" providerId="ADAL" clId="{09FE96DB-CCEF-4330-A5D1-7197F6A18544}" dt="2025-05-07T11:12:38.373" v="266" actId="6938"/>
        <pc:sldMasterMkLst>
          <pc:docMk/>
          <pc:sldMasterMk cId="3758732749" sldId="2147483822"/>
        </pc:sldMasterMkLst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819886714" sldId="2147483823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4000791539" sldId="2147483824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337363111" sldId="2147483825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2707740010" sldId="2147483826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957106295" sldId="2147483827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98841599" sldId="2147483828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066993709" sldId="2147483829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205428778" sldId="2147483830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111944391" sldId="2147483831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103156583" sldId="2147483832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2517449065" sldId="2147483833"/>
          </pc:sldLayoutMkLst>
        </pc:sldLayoutChg>
      </pc:sldMasterChg>
    </pc:docChg>
  </pc:docChgLst>
  <pc:docChgLst>
    <pc:chgData name="Ana-Maria Bumbu" userId="S::ana-maria.bumbu@levi9.com::46927d09-f190-46dd-b313-e808f28ce360" providerId="AD" clId="Web-{25377804-7014-4B9B-8387-BA567DA89BF7}"/>
    <pc:docChg chg="addSld delSld modSld sldOrd">
      <pc:chgData name="Ana-Maria Bumbu" userId="S::ana-maria.bumbu@levi9.com::46927d09-f190-46dd-b313-e808f28ce360" providerId="AD" clId="Web-{25377804-7014-4B9B-8387-BA567DA89BF7}" dt="2025-05-06T15:04:36.183" v="799" actId="1076"/>
      <pc:docMkLst>
        <pc:docMk/>
      </pc:docMkLst>
      <pc:sldChg chg="addSp delSp modSp mod modClrScheme chgLayout">
        <pc:chgData name="Ana-Maria Bumbu" userId="S::ana-maria.bumbu@levi9.com::46927d09-f190-46dd-b313-e808f28ce360" providerId="AD" clId="Web-{25377804-7014-4B9B-8387-BA567DA89BF7}" dt="2025-05-06T15:04:36.183" v="799" actId="1076"/>
        <pc:sldMkLst>
          <pc:docMk/>
          <pc:sldMk cId="4132513047" sldId="782"/>
        </pc:sldMkLst>
        <pc:spChg chg="mod ord">
          <ac:chgData name="Ana-Maria Bumbu" userId="S::ana-maria.bumbu@levi9.com::46927d09-f190-46dd-b313-e808f28ce360" providerId="AD" clId="Web-{25377804-7014-4B9B-8387-BA567DA89BF7}" dt="2025-05-06T15:02:06.819" v="778" actId="14100"/>
          <ac:spMkLst>
            <pc:docMk/>
            <pc:sldMk cId="4132513047" sldId="782"/>
            <ac:spMk id="2" creationId="{98E07060-E951-47C7-84D1-85AEE1E1B258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1:26.130" v="765" actId="1076"/>
          <ac:spMkLst>
            <pc:docMk/>
            <pc:sldMk cId="4132513047" sldId="782"/>
            <ac:spMk id="3" creationId="{6F7DDC47-AD1D-42EA-B033-323A918532F0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4" creationId="{80E65E50-5A01-4149-81A0-7544B0130DB3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57:58.716" v="737"/>
          <ac:spMkLst>
            <pc:docMk/>
            <pc:sldMk cId="4132513047" sldId="782"/>
            <ac:spMk id="5" creationId="{70D1BF0D-1254-4A16-B5C4-A79AD705441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8:10.029" v="739"/>
          <ac:spMkLst>
            <pc:docMk/>
            <pc:sldMk cId="4132513047" sldId="782"/>
            <ac:spMk id="6" creationId="{DD22975E-48E8-3634-C575-79422210FB04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8:36.014" v="746"/>
          <ac:spMkLst>
            <pc:docMk/>
            <pc:sldMk cId="4132513047" sldId="782"/>
            <ac:spMk id="7" creationId="{DB5FA3D8-8356-A307-C4C4-F068E431BCDD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9:44.314" v="755"/>
          <ac:spMkLst>
            <pc:docMk/>
            <pc:sldMk cId="4132513047" sldId="782"/>
            <ac:spMk id="8" creationId="{068B0EF8-88D1-C5D0-DDF9-D45423B8489E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9" creationId="{291C7BEA-3013-CCF2-ABC7-F78D3BB5A283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10" creationId="{5C355BB0-D260-F309-E39F-B9FF1D3B178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0:39.769" v="758"/>
          <ac:spMkLst>
            <pc:docMk/>
            <pc:sldMk cId="4132513047" sldId="782"/>
            <ac:spMk id="11" creationId="{94BA9CE8-3035-6C6E-5663-E6058B38C8FE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38.365" v="769"/>
          <ac:spMkLst>
            <pc:docMk/>
            <pc:sldMk cId="4132513047" sldId="782"/>
            <ac:spMk id="12" creationId="{19C42901-0622-ED9A-9DB3-AE05F137C11F}"/>
          </ac:spMkLst>
        </pc:spChg>
        <pc:picChg chg="mod">
          <ac:chgData name="Ana-Maria Bumbu" userId="S::ana-maria.bumbu@levi9.com::46927d09-f190-46dd-b313-e808f28ce360" providerId="AD" clId="Web-{25377804-7014-4B9B-8387-BA567DA89BF7}" dt="2025-05-06T15:04:29.808" v="794" actId="1076"/>
          <ac:picMkLst>
            <pc:docMk/>
            <pc:sldMk cId="4132513047" sldId="782"/>
            <ac:picMk id="2054" creationId="{2A520769-CBB4-5261-7051-02F5D82C7E3E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4.855" v="798" actId="1076"/>
          <ac:picMkLst>
            <pc:docMk/>
            <pc:sldMk cId="4132513047" sldId="782"/>
            <ac:picMk id="2056" creationId="{2D1BCD9F-2106-3520-D3C5-440945CD9BCE}"/>
          </ac:picMkLst>
        </pc:picChg>
        <pc:picChg chg="mod modCrop">
          <ac:chgData name="Ana-Maria Bumbu" userId="S::ana-maria.bumbu@levi9.com::46927d09-f190-46dd-b313-e808f28ce360" providerId="AD" clId="Web-{25377804-7014-4B9B-8387-BA567DA89BF7}" dt="2025-05-06T15:04:32.402" v="796" actId="1076"/>
          <ac:picMkLst>
            <pc:docMk/>
            <pc:sldMk cId="4132513047" sldId="782"/>
            <ac:picMk id="2058" creationId="{C9DD2CE6-35F0-BD71-8708-6BA305FCA17D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27.308" v="792" actId="1076"/>
          <ac:picMkLst>
            <pc:docMk/>
            <pc:sldMk cId="4132513047" sldId="782"/>
            <ac:picMk id="2060" creationId="{141D5869-134A-7A97-F412-697FB36E0F30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1.183" v="795" actId="1076"/>
          <ac:picMkLst>
            <pc:docMk/>
            <pc:sldMk cId="4132513047" sldId="782"/>
            <ac:picMk id="2062" creationId="{D53FD615-8988-C2CD-F4A4-9FAD7323D205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6.183" v="799" actId="1076"/>
          <ac:picMkLst>
            <pc:docMk/>
            <pc:sldMk cId="4132513047" sldId="782"/>
            <ac:picMk id="2064" creationId="{65DEF53D-E60D-77F8-3722-3109210659AB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3:07.764" v="731" actId="1076"/>
        <pc:sldMkLst>
          <pc:docMk/>
          <pc:sldMk cId="2436754670" sldId="787"/>
        </pc:sldMkLst>
        <pc:spChg chg="add del mod">
          <ac:chgData name="Ana-Maria Bumbu" userId="S::ana-maria.bumbu@levi9.com::46927d09-f190-46dd-b313-e808f28ce360" providerId="AD" clId="Web-{25377804-7014-4B9B-8387-BA567DA89BF7}" dt="2025-05-06T14:43:04.451" v="730"/>
          <ac:spMkLst>
            <pc:docMk/>
            <pc:sldMk cId="2436754670" sldId="787"/>
            <ac:spMk id="6" creationId="{5525F738-B330-77D0-2EAE-24392F16B28C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43:02.248" v="728"/>
          <ac:spMkLst>
            <pc:docMk/>
            <pc:sldMk cId="2436754670" sldId="787"/>
            <ac:spMk id="13" creationId="{29FFFDCB-F5A3-6DB2-39BA-DAE9768932F4}"/>
          </ac:spMkLst>
        </pc:spChg>
        <pc:picChg chg="add mod ord">
          <ac:chgData name="Ana-Maria Bumbu" userId="S::ana-maria.bumbu@levi9.com::46927d09-f190-46dd-b313-e808f28ce360" providerId="AD" clId="Web-{25377804-7014-4B9B-8387-BA567DA89BF7}" dt="2025-05-06T14:43:07.764" v="731" actId="1076"/>
          <ac:picMkLst>
            <pc:docMk/>
            <pc:sldMk cId="2436754670" sldId="787"/>
            <ac:picMk id="7" creationId="{19A5A838-5D26-23FE-AC05-E86A8DD00265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43:01.014" v="727"/>
          <ac:picMkLst>
            <pc:docMk/>
            <pc:sldMk cId="2436754670" sldId="787"/>
            <ac:picMk id="10" creationId="{5E373593-73E4-B049-FC90-3D2A1D73B412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43:02.514" v="729"/>
          <ac:picMkLst>
            <pc:docMk/>
            <pc:sldMk cId="2436754670" sldId="787"/>
            <ac:picMk id="12" creationId="{C474644B-DB0E-E7EA-D4BF-E8BA3F0E0B36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1:45.589" v="726" actId="1076"/>
        <pc:sldMkLst>
          <pc:docMk/>
          <pc:sldMk cId="1951428358" sldId="788"/>
        </pc:sldMkLst>
        <pc:spChg chg="del">
          <ac:chgData name="Ana-Maria Bumbu" userId="S::ana-maria.bumbu@levi9.com::46927d09-f190-46dd-b313-e808f28ce360" providerId="AD" clId="Web-{25377804-7014-4B9B-8387-BA567DA89BF7}" dt="2025-05-06T14:37:30.518" v="718"/>
          <ac:spMkLst>
            <pc:docMk/>
            <pc:sldMk cId="1951428358" sldId="788"/>
            <ac:spMk id="13" creationId="{29FFFDCB-F5A3-6DB2-39BA-DAE9768932F4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4:41:44.120" v="725"/>
          <ac:picMkLst>
            <pc:docMk/>
            <pc:sldMk cId="1951428358" sldId="788"/>
            <ac:picMk id="2" creationId="{B7D191F3-5452-CB26-87E1-8A0A45B04E1A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41:45.589" v="726" actId="1076"/>
          <ac:picMkLst>
            <pc:docMk/>
            <pc:sldMk cId="1951428358" sldId="788"/>
            <ac:picMk id="6" creationId="{1BE03B70-515C-065D-C4C9-A213A88294BA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7:28.440" v="717"/>
          <ac:picMkLst>
            <pc:docMk/>
            <pc:sldMk cId="1951428358" sldId="788"/>
            <ac:picMk id="8" creationId="{0096812C-CF63-076C-B2FA-CDFBA7CE8EE2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7:31.690" v="719"/>
          <ac:picMkLst>
            <pc:docMk/>
            <pc:sldMk cId="1951428358" sldId="788"/>
            <ac:picMk id="15" creationId="{E1C0DC06-9788-AD58-8FB8-6B99DA74DC51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3:22.186" v="732" actId="14100"/>
        <pc:sldMkLst>
          <pc:docMk/>
          <pc:sldMk cId="1865925531" sldId="789"/>
        </pc:sldMkLst>
        <pc:spChg chg="del mod">
          <ac:chgData name="Ana-Maria Bumbu" userId="S::ana-maria.bumbu@levi9.com::46927d09-f190-46dd-b313-e808f28ce360" providerId="AD" clId="Web-{25377804-7014-4B9B-8387-BA567DA89BF7}" dt="2025-05-06T14:29:42.892" v="668"/>
          <ac:spMkLst>
            <pc:docMk/>
            <pc:sldMk cId="1865925531" sldId="789"/>
            <ac:spMk id="14" creationId="{DB8472C5-80AD-8DE6-CFB1-9C0F753BC797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4:32:34.008" v="699"/>
          <ac:picMkLst>
            <pc:docMk/>
            <pc:sldMk cId="1865925531" sldId="789"/>
            <ac:picMk id="2" creationId="{B889EB66-CBF0-2B52-9E6D-C1CF8B5B54F6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29:55.955" v="672"/>
          <ac:picMkLst>
            <pc:docMk/>
            <pc:sldMk cId="1865925531" sldId="789"/>
            <ac:picMk id="6" creationId="{5A187994-D280-8A20-F929-B3BA4EAA70E5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32:35.305" v="701"/>
          <ac:picMkLst>
            <pc:docMk/>
            <pc:sldMk cId="1865925531" sldId="789"/>
            <ac:picMk id="7" creationId="{652B3B88-FDCB-D848-4D84-A12DD640FAA8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32:51.134" v="705"/>
          <ac:picMkLst>
            <pc:docMk/>
            <pc:sldMk cId="1865925531" sldId="789"/>
            <ac:picMk id="8" creationId="{6CA072A9-5749-9353-9137-B0B2CB21B881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29:20.985" v="662"/>
          <ac:picMkLst>
            <pc:docMk/>
            <pc:sldMk cId="1865925531" sldId="789"/>
            <ac:picMk id="9" creationId="{C629F2EE-1078-273A-EB02-1635B1D7CF59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43:22.186" v="732" actId="14100"/>
          <ac:picMkLst>
            <pc:docMk/>
            <pc:sldMk cId="1865925531" sldId="789"/>
            <ac:picMk id="10" creationId="{C22AA250-FFF0-1CE0-2F02-F454F0A34AB1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29:38.158" v="665"/>
          <ac:picMkLst>
            <pc:docMk/>
            <pc:sldMk cId="1865925531" sldId="789"/>
            <ac:picMk id="12" creationId="{65892A3B-601D-64A4-1E2B-ECF68B9FBA73}"/>
          </ac:picMkLst>
        </pc:picChg>
        <pc:cxnChg chg="add del">
          <ac:chgData name="Ana-Maria Bumbu" userId="S::ana-maria.bumbu@levi9.com::46927d09-f190-46dd-b313-e808f28ce360" providerId="AD" clId="Web-{25377804-7014-4B9B-8387-BA567DA89BF7}" dt="2025-05-06T14:31:28.537" v="687"/>
          <ac:cxnSpMkLst>
            <pc:docMk/>
            <pc:sldMk cId="1865925531" sldId="789"/>
            <ac:cxnSpMk id="11" creationId="{4CFD59F5-A82A-E7D1-4764-6D7474D856B0}"/>
          </ac:cxnSpMkLst>
        </pc:cxnChg>
        <pc:cxnChg chg="add del mod">
          <ac:chgData name="Ana-Maria Bumbu" userId="S::ana-maria.bumbu@levi9.com::46927d09-f190-46dd-b313-e808f28ce360" providerId="AD" clId="Web-{25377804-7014-4B9B-8387-BA567DA89BF7}" dt="2025-05-06T14:32:34.820" v="700"/>
          <ac:cxnSpMkLst>
            <pc:docMk/>
            <pc:sldMk cId="1865925531" sldId="789"/>
            <ac:cxnSpMk id="13" creationId="{42C687F2-0BAB-47C3-21F5-FBD00943F5A5}"/>
          </ac:cxnSpMkLst>
        </pc:cxnChg>
      </pc:sldChg>
      <pc:sldChg chg="addSp delSp modSp mod modClrScheme chgLayout">
        <pc:chgData name="Ana-Maria Bumbu" userId="S::ana-maria.bumbu@levi9.com::46927d09-f190-46dd-b313-e808f28ce360" providerId="AD" clId="Web-{25377804-7014-4B9B-8387-BA567DA89BF7}" dt="2025-05-06T15:03:55.572" v="782"/>
        <pc:sldMkLst>
          <pc:docMk/>
          <pc:sldMk cId="2639021913" sldId="790"/>
        </pc:sldMkLst>
        <pc:spChg chg="add del mod ord">
          <ac:chgData name="Ana-Maria Bumbu" userId="S::ana-maria.bumbu@levi9.com::46927d09-f190-46dd-b313-e808f28ce360" providerId="AD" clId="Web-{25377804-7014-4B9B-8387-BA567DA89BF7}" dt="2025-05-06T14:56:59.355" v="734"/>
          <ac:spMkLst>
            <pc:docMk/>
            <pc:sldMk cId="2639021913" sldId="790"/>
            <ac:spMk id="2" creationId="{5D40016F-D21B-C07D-268B-F1ED503D1E6D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3:38.291" v="780"/>
          <ac:spMkLst>
            <pc:docMk/>
            <pc:sldMk cId="2639021913" sldId="790"/>
            <ac:spMk id="3" creationId="{6F7DDC47-AD1D-42EA-B033-323A918532F0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3:38.291" v="780"/>
          <ac:spMkLst>
            <pc:docMk/>
            <pc:sldMk cId="2639021913" sldId="790"/>
            <ac:spMk id="4" creationId="{80E65E50-5A01-4149-81A0-7544B0130DB3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56:52.964" v="733"/>
          <ac:spMkLst>
            <pc:docMk/>
            <pc:sldMk cId="2639021913" sldId="790"/>
            <ac:spMk id="5" creationId="{70D1BF0D-1254-4A16-B5C4-A79AD705441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3:55.572" v="782"/>
          <ac:spMkLst>
            <pc:docMk/>
            <pc:sldMk cId="2639021913" sldId="790"/>
            <ac:spMk id="6" creationId="{41A6BCB0-A2BC-8417-2AF1-7A82494C7FA3}"/>
          </ac:spMkLst>
        </pc:spChg>
        <pc:spChg chg="del mod ord">
          <ac:chgData name="Ana-Maria Bumbu" userId="S::ana-maria.bumbu@levi9.com::46927d09-f190-46dd-b313-e808f28ce360" providerId="AD" clId="Web-{25377804-7014-4B9B-8387-BA567DA89BF7}" dt="2025-05-06T14:57:05.230" v="735"/>
          <ac:spMkLst>
            <pc:docMk/>
            <pc:sldMk cId="2639021913" sldId="790"/>
            <ac:spMk id="7" creationId="{197B568D-1061-9C7A-1353-68DDEDBA44C8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3:49.150" v="781"/>
          <ac:spMkLst>
            <pc:docMk/>
            <pc:sldMk cId="2639021913" sldId="790"/>
            <ac:spMk id="8" creationId="{4EF3AB7F-D422-481A-828B-EA45A879B6CE}"/>
          </ac:spMkLst>
        </pc:spChg>
      </pc:sldChg>
      <pc:sldChg chg="addSp delSp modSp mod modClrScheme chgLayout modNotes">
        <pc:chgData name="Ana-Maria Bumbu" userId="S::ana-maria.bumbu@levi9.com::46927d09-f190-46dd-b313-e808f28ce360" providerId="AD" clId="Web-{25377804-7014-4B9B-8387-BA567DA89BF7}" dt="2025-05-06T14:15:08.847" v="648" actId="20577"/>
        <pc:sldMkLst>
          <pc:docMk/>
          <pc:sldMk cId="842180149" sldId="796"/>
        </pc:sldMkLst>
        <pc:spChg chg="mod">
          <ac:chgData name="Ana-Maria Bumbu" userId="S::ana-maria.bumbu@levi9.com::46927d09-f190-46dd-b313-e808f28ce360" providerId="AD" clId="Web-{25377804-7014-4B9B-8387-BA567DA89BF7}" dt="2025-05-06T14:15:08.847" v="648" actId="20577"/>
          <ac:spMkLst>
            <pc:docMk/>
            <pc:sldMk cId="842180149" sldId="796"/>
            <ac:spMk id="2" creationId="{C432C3F1-7728-67C8-93A7-11425BAA3987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3" creationId="{BF913734-4C6A-D615-E2BB-4E49F70F0670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4" creationId="{19AEDEDC-59D2-40AB-DC34-71851F3D07AD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5" creationId="{96B96365-D2FB-284D-CCF3-9289399B9E76}"/>
          </ac:spMkLst>
        </pc:spChg>
        <pc:spChg chg="add del">
          <ac:chgData name="Ana-Maria Bumbu" userId="S::ana-maria.bumbu@levi9.com::46927d09-f190-46dd-b313-e808f28ce360" providerId="AD" clId="Web-{25377804-7014-4B9B-8387-BA567DA89BF7}" dt="2025-05-06T12:16:02.137" v="80"/>
          <ac:spMkLst>
            <pc:docMk/>
            <pc:sldMk cId="842180149" sldId="796"/>
            <ac:spMk id="6" creationId="{67B30E92-759E-C5C8-59FB-7AD667F43672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17:34.296" v="87"/>
          <ac:spMkLst>
            <pc:docMk/>
            <pc:sldMk cId="842180149" sldId="796"/>
            <ac:spMk id="7" creationId="{1AB2760D-8851-B760-A4BA-447999BB35A6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30:17.975" v="117"/>
          <ac:spMkLst>
            <pc:docMk/>
            <pc:sldMk cId="842180149" sldId="796"/>
            <ac:spMk id="17" creationId="{6060167E-7E40-BE22-A48E-D40F157DFB3B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30:25.241" v="118"/>
          <ac:spMkLst>
            <pc:docMk/>
            <pc:sldMk cId="842180149" sldId="796"/>
            <ac:spMk id="19" creationId="{38A38B1C-FFCE-0061-D4A0-1B37FB4A3F2D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2:18:59.205" v="95"/>
          <ac:picMkLst>
            <pc:docMk/>
            <pc:sldMk cId="842180149" sldId="796"/>
            <ac:picMk id="8" creationId="{05DF8553-1DCC-1862-87D2-6BDEECA5A8AB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6:53.813" v="100"/>
          <ac:picMkLst>
            <pc:docMk/>
            <pc:sldMk cId="842180149" sldId="796"/>
            <ac:picMk id="9" creationId="{79A55BF4-4C49-E6BF-8B07-EE6EB3671832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8:17.581" v="105"/>
          <ac:picMkLst>
            <pc:docMk/>
            <pc:sldMk cId="842180149" sldId="796"/>
            <ac:picMk id="10" creationId="{B981AAAE-9E63-52F6-3E96-5BD8A96780E6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8:33.534" v="108"/>
          <ac:picMkLst>
            <pc:docMk/>
            <pc:sldMk cId="842180149" sldId="796"/>
            <ac:picMk id="11" creationId="{C0E6014D-852E-31A2-79A6-CF93C4C241DA}"/>
          </ac:picMkLst>
        </pc:picChg>
        <pc:picChg chg="add del mod ord">
          <ac:chgData name="Ana-Maria Bumbu" userId="S::ana-maria.bumbu@levi9.com::46927d09-f190-46dd-b313-e808f28ce360" providerId="AD" clId="Web-{25377804-7014-4B9B-8387-BA567DA89BF7}" dt="2025-05-06T12:31:59.431" v="129"/>
          <ac:picMkLst>
            <pc:docMk/>
            <pc:sldMk cId="842180149" sldId="796"/>
            <ac:picMk id="12" creationId="{F3CB7680-1B54-C87B-4213-58D509BFA373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39:45.430" v="239"/>
          <ac:picMkLst>
            <pc:docMk/>
            <pc:sldMk cId="842180149" sldId="796"/>
            <ac:picMk id="13" creationId="{D68D5972-FCEA-28E2-9EF3-0D2CAEE23714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2:39:52.258" v="242" actId="1076"/>
          <ac:picMkLst>
            <pc:docMk/>
            <pc:sldMk cId="842180149" sldId="796"/>
            <ac:picMk id="14" creationId="{27FA121A-2BDB-FA57-BA1F-D672C2F21F81}"/>
          </ac:picMkLst>
        </pc:picChg>
      </pc:sldChg>
      <pc:sldChg chg="del">
        <pc:chgData name="Ana-Maria Bumbu" userId="S::ana-maria.bumbu@levi9.com::46927d09-f190-46dd-b313-e808f28ce360" providerId="AD" clId="Web-{25377804-7014-4B9B-8387-BA567DA89BF7}" dt="2025-05-06T14:14:55.002" v="647"/>
        <pc:sldMkLst>
          <pc:docMk/>
          <pc:sldMk cId="4109214693" sldId="797"/>
        </pc:sldMkLst>
      </pc:sldChg>
      <pc:sldChg chg="addSp modSp">
        <pc:chgData name="Ana-Maria Bumbu" userId="S::ana-maria.bumbu@levi9.com::46927d09-f190-46dd-b313-e808f28ce360" providerId="AD" clId="Web-{25377804-7014-4B9B-8387-BA567DA89BF7}" dt="2025-05-06T14:32:48.039" v="704" actId="14100"/>
        <pc:sldMkLst>
          <pc:docMk/>
          <pc:sldMk cId="663272932" sldId="799"/>
        </pc:sldMkLst>
        <pc:spChg chg="mod">
          <ac:chgData name="Ana-Maria Bumbu" userId="S::ana-maria.bumbu@levi9.com::46927d09-f190-46dd-b313-e808f28ce360" providerId="AD" clId="Web-{25377804-7014-4B9B-8387-BA567DA89BF7}" dt="2025-05-06T14:32:48.039" v="704" actId="14100"/>
          <ac:spMkLst>
            <pc:docMk/>
            <pc:sldMk cId="663272932" sldId="799"/>
            <ac:spMk id="3" creationId="{6F7DDC47-AD1D-42EA-B033-323A918532F0}"/>
          </ac:spMkLst>
        </pc:spChg>
        <pc:picChg chg="add mod">
          <ac:chgData name="Ana-Maria Bumbu" userId="S::ana-maria.bumbu@levi9.com::46927d09-f190-46dd-b313-e808f28ce360" providerId="AD" clId="Web-{25377804-7014-4B9B-8387-BA567DA89BF7}" dt="2025-05-06T14:24:08.506" v="653" actId="1076"/>
          <ac:picMkLst>
            <pc:docMk/>
            <pc:sldMk cId="663272932" sldId="799"/>
            <ac:picMk id="2" creationId="{A86987A9-E0AE-6E92-07BC-8C3BDC113537}"/>
          </ac:picMkLst>
        </pc:picChg>
      </pc:sldChg>
      <pc:sldChg chg="addSp delSp modSp add ord replId modNotes">
        <pc:chgData name="Ana-Maria Bumbu" userId="S::ana-maria.bumbu@levi9.com::46927d09-f190-46dd-b313-e808f28ce360" providerId="AD" clId="Web-{25377804-7014-4B9B-8387-BA567DA89BF7}" dt="2025-05-06T13:47:37.196" v="527" actId="1076"/>
        <pc:sldMkLst>
          <pc:docMk/>
          <pc:sldMk cId="1941060331" sldId="800"/>
        </pc:sldMkLst>
        <pc:spChg chg="mod">
          <ac:chgData name="Ana-Maria Bumbu" userId="S::ana-maria.bumbu@levi9.com::46927d09-f190-46dd-b313-e808f28ce360" providerId="AD" clId="Web-{25377804-7014-4B9B-8387-BA567DA89BF7}" dt="2025-05-06T13:42:58.671" v="495" actId="1076"/>
          <ac:spMkLst>
            <pc:docMk/>
            <pc:sldMk cId="1941060331" sldId="800"/>
            <ac:spMk id="2" creationId="{39D2DD27-3580-BDCD-4E07-ADC6752DBBC9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3:47:29.743" v="525"/>
          <ac:picMkLst>
            <pc:docMk/>
            <pc:sldMk cId="1941060331" sldId="800"/>
            <ac:picMk id="6" creationId="{DB24CE99-874A-D3F6-F29E-29793CBE9273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3:47:37.196" v="527" actId="1076"/>
          <ac:picMkLst>
            <pc:docMk/>
            <pc:sldMk cId="1941060331" sldId="800"/>
            <ac:picMk id="7" creationId="{BBAF7EED-AF78-E5A2-5A99-5EFCDB5F3E2D}"/>
          </ac:picMkLst>
        </pc:picChg>
      </pc:sldChg>
      <pc:sldChg chg="modSp add del replId">
        <pc:chgData name="Ana-Maria Bumbu" userId="S::ana-maria.bumbu@levi9.com::46927d09-f190-46dd-b313-e808f28ce360" providerId="AD" clId="Web-{25377804-7014-4B9B-8387-BA567DA89BF7}" dt="2025-05-06T13:47:50.822" v="529"/>
        <pc:sldMkLst>
          <pc:docMk/>
          <pc:sldMk cId="3922190275" sldId="801"/>
        </pc:sldMkLst>
        <pc:spChg chg="mod">
          <ac:chgData name="Ana-Maria Bumbu" userId="S::ana-maria.bumbu@levi9.com::46927d09-f190-46dd-b313-e808f28ce360" providerId="AD" clId="Web-{25377804-7014-4B9B-8387-BA567DA89BF7}" dt="2025-05-06T12:12:59.147" v="77" actId="20577"/>
          <ac:spMkLst>
            <pc:docMk/>
            <pc:sldMk cId="3922190275" sldId="801"/>
            <ac:spMk id="2" creationId="{E0BEAD8C-8349-2063-7B65-E03D08D192BC}"/>
          </ac:spMkLst>
        </pc:sp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3:47:41.618" v="528" actId="1076"/>
        <pc:sldMkLst>
          <pc:docMk/>
          <pc:sldMk cId="2262032066" sldId="802"/>
        </pc:sldMkLst>
        <pc:spChg chg="mod">
          <ac:chgData name="Ana-Maria Bumbu" userId="S::ana-maria.bumbu@levi9.com::46927d09-f190-46dd-b313-e808f28ce360" providerId="AD" clId="Web-{25377804-7014-4B9B-8387-BA567DA89BF7}" dt="2025-05-06T13:47:41.618" v="528" actId="1076"/>
          <ac:spMkLst>
            <pc:docMk/>
            <pc:sldMk cId="2262032066" sldId="802"/>
            <ac:spMk id="2" creationId="{4E6A859D-83F6-94CA-5698-B3CFF2710C2B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3:31:33.116" v="393"/>
          <ac:picMkLst>
            <pc:docMk/>
            <pc:sldMk cId="2262032066" sldId="802"/>
            <ac:picMk id="6" creationId="{148FD5C7-2FE9-360B-1E15-714C1F43A9AA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3:37:39.097" v="473"/>
          <ac:picMkLst>
            <pc:docMk/>
            <pc:sldMk cId="2262032066" sldId="802"/>
            <ac:picMk id="7" creationId="{7F98345A-ECD7-2B93-5EC7-B318229DDADF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3:37:44.988" v="475" actId="1076"/>
          <ac:picMkLst>
            <pc:docMk/>
            <pc:sldMk cId="2262032066" sldId="802"/>
            <ac:picMk id="8" creationId="{092728EC-01DE-D6A0-DAD4-C167FE85DE34}"/>
          </ac:picMkLst>
        </pc:picChg>
      </pc:sldChg>
      <pc:sldChg chg="new del">
        <pc:chgData name="Ana-Maria Bumbu" userId="S::ana-maria.bumbu@levi9.com::46927d09-f190-46dd-b313-e808f28ce360" providerId="AD" clId="Web-{25377804-7014-4B9B-8387-BA567DA89BF7}" dt="2025-05-06T14:14:52.440" v="646"/>
        <pc:sldMkLst>
          <pc:docMk/>
          <pc:sldMk cId="2807129416" sldId="803"/>
        </pc:sldMkLst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01:20.521" v="589"/>
        <pc:sldMkLst>
          <pc:docMk/>
          <pc:sldMk cId="3903933251" sldId="804"/>
        </pc:sldMkLst>
        <pc:spChg chg="mod">
          <ac:chgData name="Ana-Maria Bumbu" userId="S::ana-maria.bumbu@levi9.com::46927d09-f190-46dd-b313-e808f28ce360" providerId="AD" clId="Web-{25377804-7014-4B9B-8387-BA567DA89BF7}" dt="2025-05-06T13:55:23.728" v="543" actId="20577"/>
          <ac:spMkLst>
            <pc:docMk/>
            <pc:sldMk cId="3903933251" sldId="804"/>
            <ac:spMk id="2" creationId="{2FA432DC-31D4-E03E-4F32-1320326007F6}"/>
          </ac:spMkLst>
        </pc:spChg>
        <pc:picChg chg="add mod">
          <ac:chgData name="Ana-Maria Bumbu" userId="S::ana-maria.bumbu@levi9.com::46927d09-f190-46dd-b313-e808f28ce360" providerId="AD" clId="Web-{25377804-7014-4B9B-8387-BA567DA89BF7}" dt="2025-05-06T14:00:02.315" v="566" actId="14100"/>
          <ac:picMkLst>
            <pc:docMk/>
            <pc:sldMk cId="3903933251" sldId="804"/>
            <ac:picMk id="6" creationId="{D638D78D-ABEC-9D0F-6BE4-EDC3C55A8BC9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3:57:15.904" v="544"/>
          <ac:picMkLst>
            <pc:docMk/>
            <pc:sldMk cId="3903933251" sldId="804"/>
            <ac:picMk id="7" creationId="{8B0308D8-18AA-62FC-A46A-7549A7C6A532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3:59:31.034" v="560"/>
          <ac:picMkLst>
            <pc:docMk/>
            <pc:sldMk cId="3903933251" sldId="804"/>
            <ac:picMk id="8" creationId="{E6872820-D29D-0FA9-5996-754FAF63F804}"/>
          </ac:picMkLst>
        </pc:pic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10:54.651" v="645" actId="20577"/>
        <pc:sldMkLst>
          <pc:docMk/>
          <pc:sldMk cId="1114272069" sldId="805"/>
        </pc:sldMkLst>
        <pc:spChg chg="mod">
          <ac:chgData name="Ana-Maria Bumbu" userId="S::ana-maria.bumbu@levi9.com::46927d09-f190-46dd-b313-e808f28ce360" providerId="AD" clId="Web-{25377804-7014-4B9B-8387-BA567DA89BF7}" dt="2025-05-06T14:10:54.651" v="645" actId="20577"/>
          <ac:spMkLst>
            <pc:docMk/>
            <pc:sldMk cId="1114272069" sldId="805"/>
            <ac:spMk id="2" creationId="{04172FCF-5457-3B8C-1A3D-E06682CE4856}"/>
          </ac:spMkLst>
        </pc:spChg>
        <pc:picChg chg="del">
          <ac:chgData name="Ana-Maria Bumbu" userId="S::ana-maria.bumbu@levi9.com::46927d09-f190-46dd-b313-e808f28ce360" providerId="AD" clId="Web-{25377804-7014-4B9B-8387-BA567DA89BF7}" dt="2025-05-06T14:09:05.787" v="630"/>
          <ac:picMkLst>
            <pc:docMk/>
            <pc:sldMk cId="1114272069" sldId="805"/>
            <ac:picMk id="6" creationId="{DD345389-4FCC-89EA-DF53-9634491EBEA6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09:09.616" v="632" actId="1076"/>
          <ac:picMkLst>
            <pc:docMk/>
            <pc:sldMk cId="1114272069" sldId="805"/>
            <ac:picMk id="7" creationId="{E96EE4A0-C607-B997-349D-2CD5E6C4C14C}"/>
          </ac:picMkLst>
        </pc:picChg>
      </pc:sldChg>
      <pc:sldChg chg="addSp delSp modSp add del replId">
        <pc:chgData name="Ana-Maria Bumbu" userId="S::ana-maria.bumbu@levi9.com::46927d09-f190-46dd-b313-e808f28ce360" providerId="AD" clId="Web-{25377804-7014-4B9B-8387-BA567DA89BF7}" dt="2025-05-06T14:01:05.693" v="572"/>
        <pc:sldMkLst>
          <pc:docMk/>
          <pc:sldMk cId="3127063004" sldId="805"/>
        </pc:sldMkLst>
        <pc:picChg chg="mod">
          <ac:chgData name="Ana-Maria Bumbu" userId="S::ana-maria.bumbu@levi9.com::46927d09-f190-46dd-b313-e808f28ce360" providerId="AD" clId="Web-{25377804-7014-4B9B-8387-BA567DA89BF7}" dt="2025-05-06T14:00:33.035" v="571" actId="14100"/>
          <ac:picMkLst>
            <pc:docMk/>
            <pc:sldMk cId="3127063004" sldId="805"/>
            <ac:picMk id="8" creationId="{4817EA92-EBF2-297F-C665-451B9350E22B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00:26.238" v="570"/>
          <ac:picMkLst>
            <pc:docMk/>
            <pc:sldMk cId="3127063004" sldId="805"/>
            <ac:picMk id="9" creationId="{367ECDD8-0571-9A53-1F98-7E60B0E65EE9}"/>
          </ac:picMkLst>
        </pc:pic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38:17.410" v="722"/>
        <pc:sldMkLst>
          <pc:docMk/>
          <pc:sldMk cId="831575138" sldId="806"/>
        </pc:sldMkLst>
        <pc:picChg chg="add mod">
          <ac:chgData name="Ana-Maria Bumbu" userId="S::ana-maria.bumbu@levi9.com::46927d09-f190-46dd-b313-e808f28ce360" providerId="AD" clId="Web-{25377804-7014-4B9B-8387-BA567DA89BF7}" dt="2025-05-06T14:33:24.744" v="714" actId="1076"/>
          <ac:picMkLst>
            <pc:docMk/>
            <pc:sldMk cId="831575138" sldId="806"/>
            <ac:picMk id="2" creationId="{FDAE2B37-47A8-F411-7DB7-FE8C3787A3BE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33:16.197" v="710"/>
          <ac:picMkLst>
            <pc:docMk/>
            <pc:sldMk cId="831575138" sldId="806"/>
            <ac:picMk id="8" creationId="{9B96D124-CAC3-0BE1-E536-9AF0E48DECA6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2:55.353" v="706"/>
          <ac:picMkLst>
            <pc:docMk/>
            <pc:sldMk cId="831575138" sldId="806"/>
            <ac:picMk id="10" creationId="{4C0908B3-76D2-3A65-44A9-154B63949B37}"/>
          </ac:picMkLst>
        </pc:picChg>
      </pc:sldChg>
    </pc:docChg>
  </pc:docChgLst>
  <pc:docChgLst>
    <pc:chgData name="Cosmin Mihai Tarsichi" userId="757ed30a-5e41-461d-a7cd-9243112c6ea9" providerId="ADAL" clId="{88BF3435-DB38-4662-98F5-A6EE7D18C6A3}"/>
    <pc:docChg chg="undo custSel addSld delSld modSld sldOrd">
      <pc:chgData name="Cosmin Mihai Tarsichi" userId="757ed30a-5e41-461d-a7cd-9243112c6ea9" providerId="ADAL" clId="{88BF3435-DB38-4662-98F5-A6EE7D18C6A3}" dt="2025-05-21T07:17:54.902" v="1355" actId="20577"/>
      <pc:docMkLst>
        <pc:docMk/>
      </pc:docMkLst>
      <pc:sldChg chg="addSp delSp modSp mod">
        <pc:chgData name="Cosmin Mihai Tarsichi" userId="757ed30a-5e41-461d-a7cd-9243112c6ea9" providerId="ADAL" clId="{88BF3435-DB38-4662-98F5-A6EE7D18C6A3}" dt="2025-05-19T13:35:42.936" v="1335" actId="1076"/>
        <pc:sldMkLst>
          <pc:docMk/>
          <pc:sldMk cId="1402007719" sldId="780"/>
        </pc:sldMkLst>
        <pc:spChg chg="mod">
          <ac:chgData name="Cosmin Mihai Tarsichi" userId="757ed30a-5e41-461d-a7cd-9243112c6ea9" providerId="ADAL" clId="{88BF3435-DB38-4662-98F5-A6EE7D18C6A3}" dt="2025-05-19T13:31:13.684" v="1326" actId="20577"/>
          <ac:spMkLst>
            <pc:docMk/>
            <pc:sldMk cId="1402007719" sldId="780"/>
            <ac:spMk id="2" creationId="{98E07060-E951-47C7-84D1-85AEE1E1B258}"/>
          </ac:spMkLst>
        </pc:spChg>
        <pc:picChg chg="add del mod">
          <ac:chgData name="Cosmin Mihai Tarsichi" userId="757ed30a-5e41-461d-a7cd-9243112c6ea9" providerId="ADAL" clId="{88BF3435-DB38-4662-98F5-A6EE7D18C6A3}" dt="2025-05-19T13:35:32.405" v="1332" actId="478"/>
          <ac:picMkLst>
            <pc:docMk/>
            <pc:sldMk cId="1402007719" sldId="780"/>
            <ac:picMk id="5" creationId="{C5CC036E-5747-1A76-9E22-22A80DDD399C}"/>
          </ac:picMkLst>
        </pc:picChg>
        <pc:picChg chg="add mod">
          <ac:chgData name="Cosmin Mihai Tarsichi" userId="757ed30a-5e41-461d-a7cd-9243112c6ea9" providerId="ADAL" clId="{88BF3435-DB38-4662-98F5-A6EE7D18C6A3}" dt="2025-05-19T13:35:42.936" v="1335" actId="1076"/>
          <ac:picMkLst>
            <pc:docMk/>
            <pc:sldMk cId="1402007719" sldId="780"/>
            <ac:picMk id="8" creationId="{446C8219-2691-FA26-4E32-3FA00EE34F2D}"/>
          </ac:picMkLst>
        </pc:picChg>
      </pc:sldChg>
      <pc:sldChg chg="modSp mod">
        <pc:chgData name="Cosmin Mihai Tarsichi" userId="757ed30a-5e41-461d-a7cd-9243112c6ea9" providerId="ADAL" clId="{88BF3435-DB38-4662-98F5-A6EE7D18C6A3}" dt="2025-05-08T12:06:20.065" v="78" actId="20577"/>
        <pc:sldMkLst>
          <pc:docMk/>
          <pc:sldMk cId="1546494524" sldId="783"/>
        </pc:sldMkLst>
        <pc:spChg chg="mod">
          <ac:chgData name="Cosmin Mihai Tarsichi" userId="757ed30a-5e41-461d-a7cd-9243112c6ea9" providerId="ADAL" clId="{88BF3435-DB38-4662-98F5-A6EE7D18C6A3}" dt="2025-05-08T12:06:20.065" v="78" actId="20577"/>
          <ac:spMkLst>
            <pc:docMk/>
            <pc:sldMk cId="1546494524" sldId="783"/>
            <ac:spMk id="2" creationId="{98E07060-E951-47C7-84D1-85AEE1E1B258}"/>
          </ac:spMkLst>
        </pc:spChg>
      </pc:sldChg>
      <pc:sldChg chg="modSp mod">
        <pc:chgData name="Cosmin Mihai Tarsichi" userId="757ed30a-5e41-461d-a7cd-9243112c6ea9" providerId="ADAL" clId="{88BF3435-DB38-4662-98F5-A6EE7D18C6A3}" dt="2025-05-14T13:24:23.177" v="599" actId="20577"/>
        <pc:sldMkLst>
          <pc:docMk/>
          <pc:sldMk cId="394585870" sldId="786"/>
        </pc:sldMkLst>
        <pc:spChg chg="mod">
          <ac:chgData name="Cosmin Mihai Tarsichi" userId="757ed30a-5e41-461d-a7cd-9243112c6ea9" providerId="ADAL" clId="{88BF3435-DB38-4662-98F5-A6EE7D18C6A3}" dt="2025-05-14T13:24:23.177" v="599" actId="20577"/>
          <ac:spMkLst>
            <pc:docMk/>
            <pc:sldMk cId="394585870" sldId="786"/>
            <ac:spMk id="6" creationId="{613D18E6-2D43-460F-4A65-BCE280817437}"/>
          </ac:spMkLst>
        </pc:spChg>
      </pc:sldChg>
      <pc:sldChg chg="modSp mod">
        <pc:chgData name="Cosmin Mihai Tarsichi" userId="757ed30a-5e41-461d-a7cd-9243112c6ea9" providerId="ADAL" clId="{88BF3435-DB38-4662-98F5-A6EE7D18C6A3}" dt="2025-05-14T12:49:03.743" v="111" actId="20577"/>
        <pc:sldMkLst>
          <pc:docMk/>
          <pc:sldMk cId="4049811382" sldId="791"/>
        </pc:sldMkLst>
        <pc:spChg chg="mod">
          <ac:chgData name="Cosmin Mihai Tarsichi" userId="757ed30a-5e41-461d-a7cd-9243112c6ea9" providerId="ADAL" clId="{88BF3435-DB38-4662-98F5-A6EE7D18C6A3}" dt="2025-05-14T12:49:03.743" v="111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 mod">
        <pc:chgData name="Cosmin Mihai Tarsichi" userId="757ed30a-5e41-461d-a7cd-9243112c6ea9" providerId="ADAL" clId="{88BF3435-DB38-4662-98F5-A6EE7D18C6A3}" dt="2025-05-14T12:58:26.924" v="243" actId="20577"/>
        <pc:sldMkLst>
          <pc:docMk/>
          <pc:sldMk cId="127142874" sldId="792"/>
        </pc:sldMkLst>
        <pc:spChg chg="mod">
          <ac:chgData name="Cosmin Mihai Tarsichi" userId="757ed30a-5e41-461d-a7cd-9243112c6ea9" providerId="ADAL" clId="{88BF3435-DB38-4662-98F5-A6EE7D18C6A3}" dt="2025-05-14T12:58:26.924" v="243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 mod">
        <pc:chgData name="Cosmin Mihai Tarsichi" userId="757ed30a-5e41-461d-a7cd-9243112c6ea9" providerId="ADAL" clId="{88BF3435-DB38-4662-98F5-A6EE7D18C6A3}" dt="2025-05-14T13:01:02.128" v="344" actId="20577"/>
        <pc:sldMkLst>
          <pc:docMk/>
          <pc:sldMk cId="944517984" sldId="793"/>
        </pc:sldMkLst>
        <pc:spChg chg="mod">
          <ac:chgData name="Cosmin Mihai Tarsichi" userId="757ed30a-5e41-461d-a7cd-9243112c6ea9" providerId="ADAL" clId="{88BF3435-DB38-4662-98F5-A6EE7D18C6A3}" dt="2025-05-14T13:01:02.128" v="344" actId="20577"/>
          <ac:spMkLst>
            <pc:docMk/>
            <pc:sldMk cId="944517984" sldId="793"/>
            <ac:spMk id="7" creationId="{265DDE90-5635-ACC7-0F08-43F200D05322}"/>
          </ac:spMkLst>
        </pc:spChg>
      </pc:sldChg>
      <pc:sldChg chg="modSp mod">
        <pc:chgData name="Cosmin Mihai Tarsichi" userId="757ed30a-5e41-461d-a7cd-9243112c6ea9" providerId="ADAL" clId="{88BF3435-DB38-4662-98F5-A6EE7D18C6A3}" dt="2025-05-14T13:04:43.349" v="413" actId="20577"/>
        <pc:sldMkLst>
          <pc:docMk/>
          <pc:sldMk cId="2342615126" sldId="794"/>
        </pc:sldMkLst>
        <pc:spChg chg="mod">
          <ac:chgData name="Cosmin Mihai Tarsichi" userId="757ed30a-5e41-461d-a7cd-9243112c6ea9" providerId="ADAL" clId="{88BF3435-DB38-4662-98F5-A6EE7D18C6A3}" dt="2025-05-14T13:04:43.349" v="413" actId="20577"/>
          <ac:spMkLst>
            <pc:docMk/>
            <pc:sldMk cId="2342615126" sldId="794"/>
            <ac:spMk id="7" creationId="{84D98AB7-8CB4-03CF-76E5-42979C29B6FB}"/>
          </ac:spMkLst>
        </pc:spChg>
      </pc:sldChg>
      <pc:sldChg chg="addSp modSp mod">
        <pc:chgData name="Cosmin Mihai Tarsichi" userId="757ed30a-5e41-461d-a7cd-9243112c6ea9" providerId="ADAL" clId="{88BF3435-DB38-4662-98F5-A6EE7D18C6A3}" dt="2025-05-14T13:22:21.562" v="590" actId="5793"/>
        <pc:sldMkLst>
          <pc:docMk/>
          <pc:sldMk cId="709154094" sldId="795"/>
        </pc:sldMkLst>
        <pc:spChg chg="mod">
          <ac:chgData name="Cosmin Mihai Tarsichi" userId="757ed30a-5e41-461d-a7cd-9243112c6ea9" providerId="ADAL" clId="{88BF3435-DB38-4662-98F5-A6EE7D18C6A3}" dt="2025-05-08T11:31:24.091" v="52" actId="20577"/>
          <ac:spMkLst>
            <pc:docMk/>
            <pc:sldMk cId="709154094" sldId="795"/>
            <ac:spMk id="7" creationId="{C7ECE538-3AD0-BFBD-06FE-4D03B3D91358}"/>
          </ac:spMkLst>
        </pc:spChg>
        <pc:spChg chg="mod">
          <ac:chgData name="Cosmin Mihai Tarsichi" userId="757ed30a-5e41-461d-a7cd-9243112c6ea9" providerId="ADAL" clId="{88BF3435-DB38-4662-98F5-A6EE7D18C6A3}" dt="2025-05-14T13:22:21.562" v="590" actId="5793"/>
          <ac:spMkLst>
            <pc:docMk/>
            <pc:sldMk cId="709154094" sldId="795"/>
            <ac:spMk id="10" creationId="{53F38D1C-4A93-26FB-0C30-3E348DB9DCD5}"/>
          </ac:spMkLst>
        </pc:spChg>
        <pc:picChg chg="add mod">
          <ac:chgData name="Cosmin Mihai Tarsichi" userId="757ed30a-5e41-461d-a7cd-9243112c6ea9" providerId="ADAL" clId="{88BF3435-DB38-4662-98F5-A6EE7D18C6A3}" dt="2025-05-08T11:27:25.538" v="3" actId="1076"/>
          <ac:picMkLst>
            <pc:docMk/>
            <pc:sldMk cId="709154094" sldId="795"/>
            <ac:picMk id="4" creationId="{FC06CA78-47E6-05D8-6B64-D8FF76BFAA0D}"/>
          </ac:picMkLst>
        </pc:picChg>
      </pc:sldChg>
      <pc:sldChg chg="addSp delSp modSp mod">
        <pc:chgData name="Cosmin Mihai Tarsichi" userId="757ed30a-5e41-461d-a7cd-9243112c6ea9" providerId="ADAL" clId="{88BF3435-DB38-4662-98F5-A6EE7D18C6A3}" dt="2025-05-08T11:28:19.707" v="8" actId="478"/>
        <pc:sldMkLst>
          <pc:docMk/>
          <pc:sldMk cId="842180149" sldId="796"/>
        </pc:sldMkLst>
        <pc:picChg chg="add del mod">
          <ac:chgData name="Cosmin Mihai Tarsichi" userId="757ed30a-5e41-461d-a7cd-9243112c6ea9" providerId="ADAL" clId="{88BF3435-DB38-4662-98F5-A6EE7D18C6A3}" dt="2025-05-08T11:28:19.707" v="8" actId="478"/>
          <ac:picMkLst>
            <pc:docMk/>
            <pc:sldMk cId="842180149" sldId="796"/>
            <ac:picMk id="5" creationId="{EAE484ED-B678-6949-409D-2F50EC808B71}"/>
          </ac:picMkLst>
        </pc:picChg>
      </pc:sldChg>
      <pc:sldChg chg="modSp mod">
        <pc:chgData name="Cosmin Mihai Tarsichi" userId="757ed30a-5e41-461d-a7cd-9243112c6ea9" providerId="ADAL" clId="{88BF3435-DB38-4662-98F5-A6EE7D18C6A3}" dt="2025-05-19T11:20:40.015" v="733" actId="20577"/>
        <pc:sldMkLst>
          <pc:docMk/>
          <pc:sldMk cId="3664604171" sldId="809"/>
        </pc:sldMkLst>
        <pc:spChg chg="mod">
          <ac:chgData name="Cosmin Mihai Tarsichi" userId="757ed30a-5e41-461d-a7cd-9243112c6ea9" providerId="ADAL" clId="{88BF3435-DB38-4662-98F5-A6EE7D18C6A3}" dt="2025-05-19T11:20:40.015" v="733" actId="20577"/>
          <ac:spMkLst>
            <pc:docMk/>
            <pc:sldMk cId="3664604171" sldId="809"/>
            <ac:spMk id="19" creationId="{98E07060-E951-47C7-84D1-85AEE1E1B258}"/>
          </ac:spMkLst>
        </pc:spChg>
      </pc:sldChg>
      <pc:sldChg chg="modSp mod">
        <pc:chgData name="Cosmin Mihai Tarsichi" userId="757ed30a-5e41-461d-a7cd-9243112c6ea9" providerId="ADAL" clId="{88BF3435-DB38-4662-98F5-A6EE7D18C6A3}" dt="2025-05-08T12:08:46.833" v="82" actId="20577"/>
        <pc:sldMkLst>
          <pc:docMk/>
          <pc:sldMk cId="2860034562" sldId="810"/>
        </pc:sldMkLst>
        <pc:spChg chg="mod">
          <ac:chgData name="Cosmin Mihai Tarsichi" userId="757ed30a-5e41-461d-a7cd-9243112c6ea9" providerId="ADAL" clId="{88BF3435-DB38-4662-98F5-A6EE7D18C6A3}" dt="2025-05-08T12:08:46.833" v="82" actId="20577"/>
          <ac:spMkLst>
            <pc:docMk/>
            <pc:sldMk cId="2860034562" sldId="810"/>
            <ac:spMk id="2" creationId="{98E07060-E951-47C7-84D1-85AEE1E1B258}"/>
          </ac:spMkLst>
        </pc:spChg>
      </pc:sldChg>
      <pc:sldChg chg="modSp new mod ord">
        <pc:chgData name="Cosmin Mihai Tarsichi" userId="757ed30a-5e41-461d-a7cd-9243112c6ea9" providerId="ADAL" clId="{88BF3435-DB38-4662-98F5-A6EE7D18C6A3}" dt="2025-05-14T13:00:13.426" v="304" actId="20577"/>
        <pc:sldMkLst>
          <pc:docMk/>
          <pc:sldMk cId="275640562" sldId="828"/>
        </pc:sldMkLst>
        <pc:spChg chg="mod">
          <ac:chgData name="Cosmin Mihai Tarsichi" userId="757ed30a-5e41-461d-a7cd-9243112c6ea9" providerId="ADAL" clId="{88BF3435-DB38-4662-98F5-A6EE7D18C6A3}" dt="2025-05-14T13:00:13.426" v="304" actId="20577"/>
          <ac:spMkLst>
            <pc:docMk/>
            <pc:sldMk cId="275640562" sldId="828"/>
            <ac:spMk id="3" creationId="{770FDB5D-AE8F-AB5A-03D4-C12243F440F6}"/>
          </ac:spMkLst>
        </pc:spChg>
      </pc:sldChg>
      <pc:sldChg chg="delSp modSp add mod">
        <pc:chgData name="Cosmin Mihai Tarsichi" userId="757ed30a-5e41-461d-a7cd-9243112c6ea9" providerId="ADAL" clId="{88BF3435-DB38-4662-98F5-A6EE7D18C6A3}" dt="2025-05-14T13:17:52.939" v="564" actId="20577"/>
        <pc:sldMkLst>
          <pc:docMk/>
          <pc:sldMk cId="2141142794" sldId="829"/>
        </pc:sldMkLst>
        <pc:spChg chg="mod">
          <ac:chgData name="Cosmin Mihai Tarsichi" userId="757ed30a-5e41-461d-a7cd-9243112c6ea9" providerId="ADAL" clId="{88BF3435-DB38-4662-98F5-A6EE7D18C6A3}" dt="2025-05-14T13:17:52.939" v="564" actId="20577"/>
          <ac:spMkLst>
            <pc:docMk/>
            <pc:sldMk cId="2141142794" sldId="829"/>
            <ac:spMk id="6" creationId="{7BA2CAD0-80D1-3909-7AD3-E20E90909787}"/>
          </ac:spMkLst>
        </pc:spChg>
        <pc:graphicFrameChg chg="del">
          <ac:chgData name="Cosmin Mihai Tarsichi" userId="757ed30a-5e41-461d-a7cd-9243112c6ea9" providerId="ADAL" clId="{88BF3435-DB38-4662-98F5-A6EE7D18C6A3}" dt="2025-05-14T13:17:42.030" v="550" actId="478"/>
          <ac:graphicFrameMkLst>
            <pc:docMk/>
            <pc:sldMk cId="2141142794" sldId="829"/>
            <ac:graphicFrameMk id="4" creationId="{E6814695-9104-4157-9437-2C5A3ED4EB29}"/>
          </ac:graphicFrameMkLst>
        </pc:graphicFrameChg>
        <pc:graphicFrameChg chg="del">
          <ac:chgData name="Cosmin Mihai Tarsichi" userId="757ed30a-5e41-461d-a7cd-9243112c6ea9" providerId="ADAL" clId="{88BF3435-DB38-4662-98F5-A6EE7D18C6A3}" dt="2025-05-14T13:17:40.022" v="549" actId="478"/>
          <ac:graphicFrameMkLst>
            <pc:docMk/>
            <pc:sldMk cId="2141142794" sldId="829"/>
            <ac:graphicFrameMk id="5" creationId="{2EE92E39-0A9D-F8BE-7B82-451C4124EFC2}"/>
          </ac:graphicFrameMkLst>
        </pc:graphicFrameChg>
      </pc:sldChg>
      <pc:sldChg chg="modSp add mod">
        <pc:chgData name="Cosmin Mihai Tarsichi" userId="757ed30a-5e41-461d-a7cd-9243112c6ea9" providerId="ADAL" clId="{88BF3435-DB38-4662-98F5-A6EE7D18C6A3}" dt="2025-05-14T13:25:34.718" v="636" actId="20577"/>
        <pc:sldMkLst>
          <pc:docMk/>
          <pc:sldMk cId="1273412600" sldId="830"/>
        </pc:sldMkLst>
        <pc:spChg chg="mod">
          <ac:chgData name="Cosmin Mihai Tarsichi" userId="757ed30a-5e41-461d-a7cd-9243112c6ea9" providerId="ADAL" clId="{88BF3435-DB38-4662-98F5-A6EE7D18C6A3}" dt="2025-05-14T13:25:34.718" v="636" actId="20577"/>
          <ac:spMkLst>
            <pc:docMk/>
            <pc:sldMk cId="1273412600" sldId="830"/>
            <ac:spMk id="6" creationId="{7BA2CAD0-80D1-3909-7AD3-E20E90909787}"/>
          </ac:spMkLst>
        </pc:spChg>
      </pc:sldChg>
      <pc:sldChg chg="modSp add mod">
        <pc:chgData name="Cosmin Mihai Tarsichi" userId="757ed30a-5e41-461d-a7cd-9243112c6ea9" providerId="ADAL" clId="{88BF3435-DB38-4662-98F5-A6EE7D18C6A3}" dt="2025-05-14T13:27:43.852" v="675" actId="20577"/>
        <pc:sldMkLst>
          <pc:docMk/>
          <pc:sldMk cId="4261331358" sldId="831"/>
        </pc:sldMkLst>
        <pc:spChg chg="mod">
          <ac:chgData name="Cosmin Mihai Tarsichi" userId="757ed30a-5e41-461d-a7cd-9243112c6ea9" providerId="ADAL" clId="{88BF3435-DB38-4662-98F5-A6EE7D18C6A3}" dt="2025-05-14T13:27:43.852" v="675" actId="20577"/>
          <ac:spMkLst>
            <pc:docMk/>
            <pc:sldMk cId="4261331358" sldId="831"/>
            <ac:spMk id="6" creationId="{613D18E6-2D43-460F-4A65-BCE280817437}"/>
          </ac:spMkLst>
        </pc:spChg>
        <pc:spChg chg="mod">
          <ac:chgData name="Cosmin Mihai Tarsichi" userId="757ed30a-5e41-461d-a7cd-9243112c6ea9" providerId="ADAL" clId="{88BF3435-DB38-4662-98F5-A6EE7D18C6A3}" dt="2025-05-14T13:27:31.570" v="639" actId="6549"/>
          <ac:spMkLst>
            <pc:docMk/>
            <pc:sldMk cId="4261331358" sldId="831"/>
            <ac:spMk id="7" creationId="{39FB12A4-60FE-9F0C-9F0D-347A2D36E6C5}"/>
          </ac:spMkLst>
        </pc:spChg>
      </pc:sldChg>
      <pc:sldChg chg="modSp mod">
        <pc:chgData name="Cosmin Mihai Tarsichi" userId="757ed30a-5e41-461d-a7cd-9243112c6ea9" providerId="ADAL" clId="{88BF3435-DB38-4662-98F5-A6EE7D18C6A3}" dt="2025-05-21T07:17:54.902" v="1355" actId="20577"/>
        <pc:sldMkLst>
          <pc:docMk/>
          <pc:sldMk cId="1939299441" sldId="834"/>
        </pc:sldMkLst>
        <pc:spChg chg="mod">
          <ac:chgData name="Cosmin Mihai Tarsichi" userId="757ed30a-5e41-461d-a7cd-9243112c6ea9" providerId="ADAL" clId="{88BF3435-DB38-4662-98F5-A6EE7D18C6A3}" dt="2025-05-21T07:17:54.902" v="1355" actId="20577"/>
          <ac:spMkLst>
            <pc:docMk/>
            <pc:sldMk cId="1939299441" sldId="834"/>
            <ac:spMk id="10" creationId="{26C39695-9CF9-0E88-42F0-1D76D79D6F8B}"/>
          </ac:spMkLst>
        </pc:spChg>
      </pc:sldChg>
      <pc:sldChg chg="addSp modSp add mod ord modNotesTx">
        <pc:chgData name="Cosmin Mihai Tarsichi" userId="757ed30a-5e41-461d-a7cd-9243112c6ea9" providerId="ADAL" clId="{88BF3435-DB38-4662-98F5-A6EE7D18C6A3}" dt="2025-05-19T11:44:24.725" v="904" actId="20577"/>
        <pc:sldMkLst>
          <pc:docMk/>
          <pc:sldMk cId="1508815020" sldId="835"/>
        </pc:sldMkLst>
        <pc:spChg chg="mod">
          <ac:chgData name="Cosmin Mihai Tarsichi" userId="757ed30a-5e41-461d-a7cd-9243112c6ea9" providerId="ADAL" clId="{88BF3435-DB38-4662-98F5-A6EE7D18C6A3}" dt="2025-05-19T11:42:03.782" v="820" actId="5793"/>
          <ac:spMkLst>
            <pc:docMk/>
            <pc:sldMk cId="1508815020" sldId="835"/>
            <ac:spMk id="2" creationId="{98E07060-E951-47C7-84D1-85AEE1E1B258}"/>
          </ac:spMkLst>
        </pc:spChg>
        <pc:spChg chg="mod">
          <ac:chgData name="Cosmin Mihai Tarsichi" userId="757ed30a-5e41-461d-a7cd-9243112c6ea9" providerId="ADAL" clId="{88BF3435-DB38-4662-98F5-A6EE7D18C6A3}" dt="2025-05-19T11:26:03.229" v="763" actId="20577"/>
          <ac:spMkLst>
            <pc:docMk/>
            <pc:sldMk cId="1508815020" sldId="835"/>
            <ac:spMk id="3" creationId="{6F7DDC47-AD1D-42EA-B033-323A918532F0}"/>
          </ac:spMkLst>
        </pc:spChg>
        <pc:spChg chg="add">
          <ac:chgData name="Cosmin Mihai Tarsichi" userId="757ed30a-5e41-461d-a7cd-9243112c6ea9" providerId="ADAL" clId="{88BF3435-DB38-4662-98F5-A6EE7D18C6A3}" dt="2025-05-19T11:36:39.628" v="789"/>
          <ac:spMkLst>
            <pc:docMk/>
            <pc:sldMk cId="1508815020" sldId="835"/>
            <ac:spMk id="5" creationId="{2ADE5AF5-CB4E-4C5E-B11B-93E812CE29B1}"/>
          </ac:spMkLst>
        </pc:spChg>
        <pc:spChg chg="add mod">
          <ac:chgData name="Cosmin Mihai Tarsichi" userId="757ed30a-5e41-461d-a7cd-9243112c6ea9" providerId="ADAL" clId="{88BF3435-DB38-4662-98F5-A6EE7D18C6A3}" dt="2025-05-19T11:37:05.532" v="800"/>
          <ac:spMkLst>
            <pc:docMk/>
            <pc:sldMk cId="1508815020" sldId="835"/>
            <ac:spMk id="6" creationId="{2D00CBE0-0DCB-4B91-C07B-F26B338D868F}"/>
          </ac:spMkLst>
        </pc:spChg>
        <pc:spChg chg="add mod">
          <ac:chgData name="Cosmin Mihai Tarsichi" userId="757ed30a-5e41-461d-a7cd-9243112c6ea9" providerId="ADAL" clId="{88BF3435-DB38-4662-98F5-A6EE7D18C6A3}" dt="2025-05-19T11:37:04.299" v="797"/>
          <ac:spMkLst>
            <pc:docMk/>
            <pc:sldMk cId="1508815020" sldId="835"/>
            <ac:spMk id="7" creationId="{EAA356A1-B743-7867-20A3-1F7E579F191D}"/>
          </ac:spMkLst>
        </pc:spChg>
        <pc:spChg chg="add mod">
          <ac:chgData name="Cosmin Mihai Tarsichi" userId="757ed30a-5e41-461d-a7cd-9243112c6ea9" providerId="ADAL" clId="{88BF3435-DB38-4662-98F5-A6EE7D18C6A3}" dt="2025-05-19T11:37:03.993" v="796"/>
          <ac:spMkLst>
            <pc:docMk/>
            <pc:sldMk cId="1508815020" sldId="835"/>
            <ac:spMk id="8" creationId="{2BDE8E3B-1958-F40F-CC34-B4D0AA7262F8}"/>
          </ac:spMkLst>
        </pc:spChg>
      </pc:sldChg>
      <pc:sldChg chg="addSp delSp modSp add mod">
        <pc:chgData name="Cosmin Mihai Tarsichi" userId="757ed30a-5e41-461d-a7cd-9243112c6ea9" providerId="ADAL" clId="{88BF3435-DB38-4662-98F5-A6EE7D18C6A3}" dt="2025-05-21T07:13:11.201" v="1336"/>
        <pc:sldMkLst>
          <pc:docMk/>
          <pc:sldMk cId="3134888960" sldId="836"/>
        </pc:sldMkLst>
        <pc:spChg chg="add mod">
          <ac:chgData name="Cosmin Mihai Tarsichi" userId="757ed30a-5e41-461d-a7cd-9243112c6ea9" providerId="ADAL" clId="{88BF3435-DB38-4662-98F5-A6EE7D18C6A3}" dt="2025-05-19T12:27:23.415" v="943" actId="14100"/>
          <ac:spMkLst>
            <pc:docMk/>
            <pc:sldMk cId="3134888960" sldId="836"/>
            <ac:spMk id="2" creationId="{EDFE8785-0A32-DFEE-88C6-C497239697FE}"/>
          </ac:spMkLst>
        </pc:spChg>
        <pc:spChg chg="add mod">
          <ac:chgData name="Cosmin Mihai Tarsichi" userId="757ed30a-5e41-461d-a7cd-9243112c6ea9" providerId="ADAL" clId="{88BF3435-DB38-4662-98F5-A6EE7D18C6A3}" dt="2025-05-19T12:27:40.102" v="945" actId="1076"/>
          <ac:spMkLst>
            <pc:docMk/>
            <pc:sldMk cId="3134888960" sldId="836"/>
            <ac:spMk id="5" creationId="{56A49470-41F2-31CA-3F3C-94B27F04A130}"/>
          </ac:spMkLst>
        </pc:spChg>
        <pc:spChg chg="add mod">
          <ac:chgData name="Cosmin Mihai Tarsichi" userId="757ed30a-5e41-461d-a7cd-9243112c6ea9" providerId="ADAL" clId="{88BF3435-DB38-4662-98F5-A6EE7D18C6A3}" dt="2025-05-19T12:28:40.231" v="964" actId="1076"/>
          <ac:spMkLst>
            <pc:docMk/>
            <pc:sldMk cId="3134888960" sldId="836"/>
            <ac:spMk id="7" creationId="{C4F492E6-07D4-0D55-4FC1-54E26C731B27}"/>
          </ac:spMkLst>
        </pc:spChg>
        <pc:graphicFrameChg chg="del">
          <ac:chgData name="Cosmin Mihai Tarsichi" userId="757ed30a-5e41-461d-a7cd-9243112c6ea9" providerId="ADAL" clId="{88BF3435-DB38-4662-98F5-A6EE7D18C6A3}" dt="2025-05-19T12:09:05.169" v="906" actId="478"/>
          <ac:graphicFrameMkLst>
            <pc:docMk/>
            <pc:sldMk cId="3134888960" sldId="836"/>
            <ac:graphicFrameMk id="6" creationId="{3EACC171-BA83-912E-78D5-F876B10296E0}"/>
          </ac:graphicFrameMkLst>
        </pc:graphicFrameChg>
        <pc:graphicFrameChg chg="mod">
          <ac:chgData name="Cosmin Mihai Tarsichi" userId="757ed30a-5e41-461d-a7cd-9243112c6ea9" providerId="ADAL" clId="{88BF3435-DB38-4662-98F5-A6EE7D18C6A3}" dt="2025-05-21T07:13:11.201" v="1336"/>
          <ac:graphicFrameMkLst>
            <pc:docMk/>
            <pc:sldMk cId="3134888960" sldId="836"/>
            <ac:graphicFrameMk id="6" creationId="{B8597FFB-CA95-755B-8ED7-6AEF15F42165}"/>
          </ac:graphicFrameMkLst>
        </pc:graphicFrameChg>
      </pc:sldChg>
      <pc:sldChg chg="addSp modSp add mod ord">
        <pc:chgData name="Cosmin Mihai Tarsichi" userId="757ed30a-5e41-461d-a7cd-9243112c6ea9" providerId="ADAL" clId="{88BF3435-DB38-4662-98F5-A6EE7D18C6A3}" dt="2025-05-19T13:20:34.909" v="1094" actId="1076"/>
        <pc:sldMkLst>
          <pc:docMk/>
          <pc:sldMk cId="1541156272" sldId="837"/>
        </pc:sldMkLst>
        <pc:spChg chg="mod">
          <ac:chgData name="Cosmin Mihai Tarsichi" userId="757ed30a-5e41-461d-a7cd-9243112c6ea9" providerId="ADAL" clId="{88BF3435-DB38-4662-98F5-A6EE7D18C6A3}" dt="2025-05-19T13:20:30.999" v="1093" actId="20577"/>
          <ac:spMkLst>
            <pc:docMk/>
            <pc:sldMk cId="1541156272" sldId="837"/>
            <ac:spMk id="2" creationId="{98E07060-E951-47C7-84D1-85AEE1E1B258}"/>
          </ac:spMkLst>
        </pc:spChg>
        <pc:picChg chg="add mod">
          <ac:chgData name="Cosmin Mihai Tarsichi" userId="757ed30a-5e41-461d-a7cd-9243112c6ea9" providerId="ADAL" clId="{88BF3435-DB38-4662-98F5-A6EE7D18C6A3}" dt="2025-05-19T13:20:34.909" v="1094" actId="1076"/>
          <ac:picMkLst>
            <pc:docMk/>
            <pc:sldMk cId="1541156272" sldId="837"/>
            <ac:picMk id="5" creationId="{F2B8A381-1474-9A62-AFEC-8FA2D0163F50}"/>
          </ac:picMkLst>
        </pc:picChg>
      </pc:sldChg>
      <pc:sldChg chg="delSp modSp add mod">
        <pc:chgData name="Cosmin Mihai Tarsichi" userId="757ed30a-5e41-461d-a7cd-9243112c6ea9" providerId="ADAL" clId="{88BF3435-DB38-4662-98F5-A6EE7D18C6A3}" dt="2025-05-19T13:33:08.610" v="1327" actId="14100"/>
        <pc:sldMkLst>
          <pc:docMk/>
          <pc:sldMk cId="444975993" sldId="838"/>
        </pc:sldMkLst>
        <pc:spChg chg="mod">
          <ac:chgData name="Cosmin Mihai Tarsichi" userId="757ed30a-5e41-461d-a7cd-9243112c6ea9" providerId="ADAL" clId="{88BF3435-DB38-4662-98F5-A6EE7D18C6A3}" dt="2025-05-19T13:33:08.610" v="1327" actId="14100"/>
          <ac:spMkLst>
            <pc:docMk/>
            <pc:sldMk cId="444975993" sldId="838"/>
            <ac:spMk id="2" creationId="{98E07060-E951-47C7-84D1-85AEE1E1B258}"/>
          </ac:spMkLst>
        </pc:spChg>
        <pc:picChg chg="del">
          <ac:chgData name="Cosmin Mihai Tarsichi" userId="757ed30a-5e41-461d-a7cd-9243112c6ea9" providerId="ADAL" clId="{88BF3435-DB38-4662-98F5-A6EE7D18C6A3}" dt="2025-05-19T13:21:29.714" v="1193" actId="478"/>
          <ac:picMkLst>
            <pc:docMk/>
            <pc:sldMk cId="444975993" sldId="838"/>
            <ac:picMk id="5" creationId="{F2B8A381-1474-9A62-AFEC-8FA2D0163F50}"/>
          </ac:picMkLst>
        </pc:picChg>
      </pc:sldChg>
      <pc:sldChg chg="addSp delSp modSp add mod">
        <pc:chgData name="Cosmin Mihai Tarsichi" userId="757ed30a-5e41-461d-a7cd-9243112c6ea9" providerId="ADAL" clId="{88BF3435-DB38-4662-98F5-A6EE7D18C6A3}" dt="2025-05-19T13:27:40.738" v="1237" actId="1076"/>
        <pc:sldMkLst>
          <pc:docMk/>
          <pc:sldMk cId="3525171251" sldId="839"/>
        </pc:sldMkLst>
        <pc:spChg chg="del">
          <ac:chgData name="Cosmin Mihai Tarsichi" userId="757ed30a-5e41-461d-a7cd-9243112c6ea9" providerId="ADAL" clId="{88BF3435-DB38-4662-98F5-A6EE7D18C6A3}" dt="2025-05-19T13:26:35.147" v="1224" actId="478"/>
          <ac:spMkLst>
            <pc:docMk/>
            <pc:sldMk cId="3525171251" sldId="839"/>
            <ac:spMk id="2" creationId="{98E07060-E951-47C7-84D1-85AEE1E1B258}"/>
          </ac:spMkLst>
        </pc:spChg>
        <pc:picChg chg="del">
          <ac:chgData name="Cosmin Mihai Tarsichi" userId="757ed30a-5e41-461d-a7cd-9243112c6ea9" providerId="ADAL" clId="{88BF3435-DB38-4662-98F5-A6EE7D18C6A3}" dt="2025-05-19T13:26:31.941" v="1223" actId="478"/>
          <ac:picMkLst>
            <pc:docMk/>
            <pc:sldMk cId="3525171251" sldId="839"/>
            <ac:picMk id="5" creationId="{F2B8A381-1474-9A62-AFEC-8FA2D0163F50}"/>
          </ac:picMkLst>
        </pc:picChg>
        <pc:picChg chg="add del mod">
          <ac:chgData name="Cosmin Mihai Tarsichi" userId="757ed30a-5e41-461d-a7cd-9243112c6ea9" providerId="ADAL" clId="{88BF3435-DB38-4662-98F5-A6EE7D18C6A3}" dt="2025-05-19T13:27:33.283" v="1234" actId="478"/>
          <ac:picMkLst>
            <pc:docMk/>
            <pc:sldMk cId="3525171251" sldId="839"/>
            <ac:picMk id="7" creationId="{B51F46F5-44CA-8E02-F118-D19E1EAF9E65}"/>
          </ac:picMkLst>
        </pc:picChg>
        <pc:picChg chg="add mod">
          <ac:chgData name="Cosmin Mihai Tarsichi" userId="757ed30a-5e41-461d-a7cd-9243112c6ea9" providerId="ADAL" clId="{88BF3435-DB38-4662-98F5-A6EE7D18C6A3}" dt="2025-05-19T13:27:40.738" v="1237" actId="1076"/>
          <ac:picMkLst>
            <pc:docMk/>
            <pc:sldMk cId="3525171251" sldId="839"/>
            <ac:picMk id="9" creationId="{EA12E6E9-1F0B-628A-0B69-861C0CA22E90}"/>
          </ac:picMkLst>
        </pc:picChg>
      </pc:sldChg>
      <pc:sldChg chg="add del">
        <pc:chgData name="Cosmin Mihai Tarsichi" userId="757ed30a-5e41-461d-a7cd-9243112c6ea9" providerId="ADAL" clId="{88BF3435-DB38-4662-98F5-A6EE7D18C6A3}" dt="2025-05-19T13:26:37.277" v="1226"/>
        <pc:sldMkLst>
          <pc:docMk/>
          <pc:sldMk cId="2111900275" sldId="840"/>
        </pc:sldMkLst>
      </pc:sldChg>
    </pc:docChg>
  </pc:docChgLst>
  <pc:docChgLst>
    <pc:chgData name="Valentin Mihai" userId="S::valentin.mihai@levi9.com::92b8de00-88b2-41bf-ba15-9b08afa6c3d6" providerId="AD" clId="Web-{C039C78A-0EA8-6787-54E1-45C5ADB7D32E}"/>
    <pc:docChg chg="addSld modSld sldOrd">
      <pc:chgData name="Valentin Mihai" userId="S::valentin.mihai@levi9.com::92b8de00-88b2-41bf-ba15-9b08afa6c3d6" providerId="AD" clId="Web-{C039C78A-0EA8-6787-54E1-45C5ADB7D32E}" dt="2025-05-19T07:37:20.661" v="449" actId="20577"/>
      <pc:docMkLst>
        <pc:docMk/>
      </pc:docMkLst>
      <pc:sldChg chg="addSp delSp modSp ord">
        <pc:chgData name="Valentin Mihai" userId="S::valentin.mihai@levi9.com::92b8de00-88b2-41bf-ba15-9b08afa6c3d6" providerId="AD" clId="Web-{C039C78A-0EA8-6787-54E1-45C5ADB7D32E}" dt="2025-05-19T07:07:42.725" v="86" actId="20577"/>
        <pc:sldMkLst>
          <pc:docMk/>
          <pc:sldMk cId="709154094" sldId="795"/>
        </pc:sldMkLst>
        <pc:spChg chg="add del">
          <ac:chgData name="Valentin Mihai" userId="S::valentin.mihai@levi9.com::92b8de00-88b2-41bf-ba15-9b08afa6c3d6" providerId="AD" clId="Web-{C039C78A-0EA8-6787-54E1-45C5ADB7D32E}" dt="2025-05-19T06:56:15.824" v="20"/>
          <ac:spMkLst>
            <pc:docMk/>
            <pc:sldMk cId="709154094" sldId="795"/>
            <ac:spMk id="4" creationId="{AB8FA086-F158-1E12-F705-0D9BCA525569}"/>
          </ac:spMkLst>
        </pc:spChg>
        <pc:spChg chg="add del mod">
          <ac:chgData name="Valentin Mihai" userId="S::valentin.mihai@levi9.com::92b8de00-88b2-41bf-ba15-9b08afa6c3d6" providerId="AD" clId="Web-{C039C78A-0EA8-6787-54E1-45C5ADB7D32E}" dt="2025-05-19T06:57:02.434" v="28"/>
          <ac:spMkLst>
            <pc:docMk/>
            <pc:sldMk cId="709154094" sldId="795"/>
            <ac:spMk id="7" creationId="{8418E984-3349-6D67-D7AA-51A9E7943041}"/>
          </ac:spMkLst>
        </pc:spChg>
        <pc:spChg chg="mod">
          <ac:chgData name="Valentin Mihai" userId="S::valentin.mihai@levi9.com::92b8de00-88b2-41bf-ba15-9b08afa6c3d6" providerId="AD" clId="Web-{C039C78A-0EA8-6787-54E1-45C5ADB7D32E}" dt="2025-05-19T07:07:42.725" v="86" actId="20577"/>
          <ac:spMkLst>
            <pc:docMk/>
            <pc:sldMk cId="709154094" sldId="795"/>
            <ac:spMk id="10" creationId="{53F38D1C-4A93-26FB-0C30-3E348DB9DCD5}"/>
          </ac:spMkLst>
        </pc:spChg>
      </pc:sldChg>
      <pc:sldChg chg="modSp">
        <pc:chgData name="Valentin Mihai" userId="S::valentin.mihai@levi9.com::92b8de00-88b2-41bf-ba15-9b08afa6c3d6" providerId="AD" clId="Web-{C039C78A-0EA8-6787-54E1-45C5ADB7D32E}" dt="2025-05-19T07:37:20.661" v="449" actId="20577"/>
        <pc:sldMkLst>
          <pc:docMk/>
          <pc:sldMk cId="275640562" sldId="828"/>
        </pc:sldMkLst>
        <pc:spChg chg="mod">
          <ac:chgData name="Valentin Mihai" userId="S::valentin.mihai@levi9.com::92b8de00-88b2-41bf-ba15-9b08afa6c3d6" providerId="AD" clId="Web-{C039C78A-0EA8-6787-54E1-45C5ADB7D32E}" dt="2025-05-19T07:37:20.661" v="449" actId="20577"/>
          <ac:spMkLst>
            <pc:docMk/>
            <pc:sldMk cId="275640562" sldId="828"/>
            <ac:spMk id="3" creationId="{770FDB5D-AE8F-AB5A-03D4-C12243F440F6}"/>
          </ac:spMkLst>
        </pc:spChg>
      </pc:sldChg>
      <pc:sldChg chg="modSp add replId">
        <pc:chgData name="Valentin Mihai" userId="S::valentin.mihai@levi9.com::92b8de00-88b2-41bf-ba15-9b08afa6c3d6" providerId="AD" clId="Web-{C039C78A-0EA8-6787-54E1-45C5ADB7D32E}" dt="2025-05-19T07:23:14.709" v="325" actId="20577"/>
        <pc:sldMkLst>
          <pc:docMk/>
          <pc:sldMk cId="1939299441" sldId="834"/>
        </pc:sldMkLst>
        <pc:spChg chg="mod">
          <ac:chgData name="Valentin Mihai" userId="S::valentin.mihai@levi9.com::92b8de00-88b2-41bf-ba15-9b08afa6c3d6" providerId="AD" clId="Web-{C039C78A-0EA8-6787-54E1-45C5ADB7D32E}" dt="2025-05-19T07:23:14.709" v="325" actId="20577"/>
          <ac:spMkLst>
            <pc:docMk/>
            <pc:sldMk cId="1939299441" sldId="834"/>
            <ac:spMk id="10" creationId="{26C39695-9CF9-0E88-42F0-1D76D79D6F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21/07/2025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21/07/2025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15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FBD03-4125-0E56-2BF0-2CFF80BED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6000">
                <a:schemeClr val="accent2"/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9B000C-D858-217D-5117-8E399299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30BD02-8C2D-C95A-22CF-54076478E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553BF7-0FA8-AB7F-C056-6B46326C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1F8F9-C766-D0ED-5194-961D032B1BA5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F2B0550-2937-93A7-F720-64EB27A6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2DF5044-719C-9ABE-16E2-C0ABF7AF83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084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1784709-F2F6-9860-EA75-62F1E40CAF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5B4520B-739E-EE08-944F-2AD23D8F72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051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A92EF45-DE84-0451-6FC4-C38DF2B74E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7340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4F201E-01B3-CC91-B435-D205478BE7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90198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335B70E-2981-AA0E-8C3D-90016B7247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07487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6BFE50F-B120-E9F7-31EE-B9CD065CB2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68165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FFB285-D6E0-B251-451D-203F4BDAFC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85454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E91A5B2-69F7-5492-5990-1523793D03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7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74A80B-6A82-00B3-C19D-07B0D9A066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98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0233697C-0F03-41ED-27C9-61554D96316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30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B27667E2-7659-F995-D274-3C13DCAEEF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338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22AF17F4-2A71-A021-4FDB-B02698E9C4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753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661144B-3DAD-FAA0-375A-1A3226EF2F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753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22A21C72-B7F9-724D-752E-19B8074E30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753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03E7CCE2-EA27-76F3-DA27-AA60323F1E5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71835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B86F15DD-E048-46C6-E90B-A8AD6F126B2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969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494CB4-FC7F-A360-9802-FF4AEBC7F1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4AB44-1832-8F39-9E64-11A0E9F81FFB}"/>
              </a:ext>
            </a:extLst>
          </p:cNvPr>
          <p:cNvSpPr txBox="1"/>
          <p:nvPr/>
        </p:nvSpPr>
        <p:spPr>
          <a:xfrm>
            <a:off x="63753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EB762706-4258-3490-CB17-45CDE153695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338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5E903767-053C-6A2A-268A-0C3B4FEECD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5338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7AE24-F695-84C4-719D-BFAF2E09027B}"/>
              </a:ext>
            </a:extLst>
          </p:cNvPr>
          <p:cNvSpPr txBox="1"/>
          <p:nvPr/>
        </p:nvSpPr>
        <p:spPr>
          <a:xfrm>
            <a:off x="45338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DEA30B4C-29B9-CA8A-E41E-75F76C4816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730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F5BE9BC9-0B40-04EC-114F-B9FD6480C9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730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2E7962-56E1-E843-3325-D13D220F8161}"/>
              </a:ext>
            </a:extLst>
          </p:cNvPr>
          <p:cNvSpPr txBox="1"/>
          <p:nvPr/>
        </p:nvSpPr>
        <p:spPr>
          <a:xfrm>
            <a:off x="27305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F3E1D5D4-4C16-2AB2-9DBF-F50F508355E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98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3397BBF0-3320-703B-E8BF-F7D044F168C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98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D6F89-402E-AE09-93E9-3CAAFB30CB24}"/>
              </a:ext>
            </a:extLst>
          </p:cNvPr>
          <p:cNvSpPr txBox="1"/>
          <p:nvPr/>
        </p:nvSpPr>
        <p:spPr>
          <a:xfrm>
            <a:off x="9398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EBAA5A63-4801-6FD1-FEA6-130E1F55D0C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969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4" name="Text Placeholder 29">
            <a:extLst>
              <a:ext uri="{FF2B5EF4-FFF2-40B4-BE49-F238E27FC236}">
                <a16:creationId xmlns:a16="http://schemas.microsoft.com/office/drawing/2014/main" id="{EDCA86B9-661E-6751-C1AD-6C7E2B18499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969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C8BD853C-1F35-402A-2BFF-BBC9FB30299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71835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C6907C-13E5-D804-76BF-A275D35CED8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71835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87C7B64A-C63F-E7E9-F3F4-6665AEEC137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9398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8" name="Picture Placeholder 12">
            <a:extLst>
              <a:ext uri="{FF2B5EF4-FFF2-40B4-BE49-F238E27FC236}">
                <a16:creationId xmlns:a16="http://schemas.microsoft.com/office/drawing/2014/main" id="{EFCA27BB-2FC7-6E83-4C09-E706D053F49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730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9" name="Picture Placeholder 12">
            <a:extLst>
              <a:ext uri="{FF2B5EF4-FFF2-40B4-BE49-F238E27FC236}">
                <a16:creationId xmlns:a16="http://schemas.microsoft.com/office/drawing/2014/main" id="{A3B86C1E-7F88-83C1-089B-DF418A8A78A9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45338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FA1F936B-733E-9153-169A-DAB65E0E3CA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3753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E18ADEC3-5ABA-2DB2-2F32-35F574D525A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753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A68FC7A1-6DB5-C59E-4630-66904E51194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753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3" name="Picture Placeholder 12">
            <a:extLst>
              <a:ext uri="{FF2B5EF4-FFF2-40B4-BE49-F238E27FC236}">
                <a16:creationId xmlns:a16="http://schemas.microsoft.com/office/drawing/2014/main" id="{8FDB8AEF-E20F-E8E2-0B7C-EBA47EC5D9E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8171835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4" name="Picture Placeholder 12">
            <a:extLst>
              <a:ext uri="{FF2B5EF4-FFF2-40B4-BE49-F238E27FC236}">
                <a16:creationId xmlns:a16="http://schemas.microsoft.com/office/drawing/2014/main" id="{3D414404-F528-52DB-C5E7-4EDE0B409A10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9969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80C061-D58D-5CC7-4151-FEB42A166007}"/>
              </a:ext>
            </a:extLst>
          </p:cNvPr>
          <p:cNvSpPr txBox="1"/>
          <p:nvPr/>
        </p:nvSpPr>
        <p:spPr>
          <a:xfrm>
            <a:off x="79089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6700D3A-BF6C-04A5-952A-A6C3CA7E9B0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5338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0ECF0EA6-57DA-D5EA-43E7-66700C1882B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5338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089C81-8D7D-0E6B-98F8-440373A80965}"/>
              </a:ext>
            </a:extLst>
          </p:cNvPr>
          <p:cNvSpPr txBox="1"/>
          <p:nvPr/>
        </p:nvSpPr>
        <p:spPr>
          <a:xfrm>
            <a:off x="60674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BDF1B349-B942-3710-E370-67077D0A791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730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74398494-67CE-50CC-DE3B-A1F2083485A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730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35CBBA-8571-1F55-296D-EC503DCF0650}"/>
              </a:ext>
            </a:extLst>
          </p:cNvPr>
          <p:cNvSpPr txBox="1"/>
          <p:nvPr/>
        </p:nvSpPr>
        <p:spPr>
          <a:xfrm>
            <a:off x="2730500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6676F06E-EED2-FBA2-1D13-07F3A28E71C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398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A43D676A-BC6B-43B9-FA65-85F7762AE3E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398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7D2E99-EAD1-BCB4-4430-98C461405166}"/>
              </a:ext>
            </a:extLst>
          </p:cNvPr>
          <p:cNvSpPr txBox="1"/>
          <p:nvPr/>
        </p:nvSpPr>
        <p:spPr>
          <a:xfrm>
            <a:off x="2488524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81AE663-4822-29FD-358C-B83977CF991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9969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33091CC5-DBB1-CE24-BF4F-1F76D401843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969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68FF92C4-F447-733A-7328-77ACFC09887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171835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131AC981-0281-1637-FF81-83660AEF0E1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171835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5696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B0CBA5D-C633-5DB3-92A0-559E438C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8F1E76D-42E7-E5A0-C4EE-96842211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2570-4DFF-F890-1D81-BDBC7B52D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1DA86-3583-A7C7-B337-28799163DCD2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5318B2-D35D-4E7C-E22B-DA56487E56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0945BD-F5EA-B3F8-CBFA-E550CEC77E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A846C9-7BB8-5DB9-F60C-86E0BBC561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lnk - Dark">
    <p:bg>
      <p:bgPr>
        <a:solidFill>
          <a:srgbClr val="0F0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0F8837-C5DE-3D0F-D3A2-3ADE00A768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e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13622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391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45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735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66BAE-CFFA-81DA-2A4C-381EA29376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0C24C7-CA03-C4A6-D355-BF4DA930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DF1900-2194-24A9-37D4-B2251D182CDF}"/>
              </a:ext>
            </a:extLst>
          </p:cNvPr>
          <p:cNvSpPr/>
          <p:nvPr/>
        </p:nvSpPr>
        <p:spPr>
          <a:xfrm>
            <a:off x="-8282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17000"/>
                  <a:alpha val="99940"/>
                </a:schemeClr>
              </a:gs>
              <a:gs pos="100000">
                <a:schemeClr val="tx2">
                  <a:lumMod val="75000"/>
                  <a:alpha val="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566EDF-D611-9653-4512-114DD022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90FC-6EB3-903F-1654-23BF1B580646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DFA5C0-6C63-B653-9326-8F69DB0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9D54D8-DAD6-5485-CFCB-41C4BD9711C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61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24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716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462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65130"/>
            <a:ext cx="6087031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868C357-E7AE-5912-8DF0-1977E45FD5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4" y="1909823"/>
            <a:ext cx="5426305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CA12D66-5FC5-5E21-112E-79C49DF97A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37AB56C-B41B-CC55-9382-96EC4394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5DF3D576-A408-574E-8770-A561A288394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18432" y="0"/>
            <a:ext cx="505724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415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-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56651E-AFC1-EA76-1E0D-E0814C2A7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3A8453-F3A0-EF7B-2A16-1C9F3EC5D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7D1872-4D58-9A80-E925-728B9B63D9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bg1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F3E8B-735B-6709-0601-E605B8862332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2D982-1969-8A87-D9CF-9BF59FA450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193" y="771285"/>
            <a:ext cx="1102587" cy="54465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CDC284-27C8-C004-18ED-AC4E329B05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266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B0CBA5D-C633-5DB3-92A0-559E438C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5B1E71-A18F-840B-7772-4675B0355E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tx2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F4CA88-2457-95D5-CEFB-825F08675A7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193" y="771285"/>
            <a:ext cx="1102584" cy="544651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B6FF149-A9BA-0356-6DA5-EC8822F188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2D453-E0AF-0808-C3BF-81656A6C0A6F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122539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AF3167-03F4-AD4C-D5FB-2AA8F7EBC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C9D5-F986-60E6-6913-70E79AD58A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417157"/>
            <a:ext cx="10515600" cy="14351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600" b="1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statement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7C1DA54-D367-C00B-C2B4-AAF31FDDEE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852333"/>
            <a:ext cx="10515600" cy="49953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0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strapline</a:t>
            </a:r>
          </a:p>
        </p:txBody>
      </p:sp>
    </p:spTree>
    <p:extLst>
      <p:ext uri="{BB962C8B-B14F-4D97-AF65-F5344CB8AC3E}">
        <p14:creationId xmlns:p14="http://schemas.microsoft.com/office/powerpoint/2010/main" val="166371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8AC9EA9-0B35-2CFA-BB63-0BD9C68997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8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(with sub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95F96-215B-8D67-F732-1BD33917DB5F}"/>
              </a:ext>
            </a:extLst>
          </p:cNvPr>
          <p:cNvSpPr txBox="1"/>
          <p:nvPr/>
        </p:nvSpPr>
        <p:spPr>
          <a:xfrm>
            <a:off x="-1203159" y="338488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4B7CEC6-2C70-3FDA-B966-D9854F8B6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3" y="1909823"/>
            <a:ext cx="10363543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3BC9963-92D9-879D-6811-2E85AEDA2F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1BF8028-E5A1-2A51-0FCE-627E30021E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3CB63A7-E09D-20E3-5D24-39FD008C77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867532" y="20117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0615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231B1A-6722-8ECD-889F-CE530756E0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4100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7EDCED1-FC67-304F-E10E-165603CFBD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1863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5D82F0E-F9BA-E6DE-3C1F-9FFACC871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78049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544401-7425-15B7-2030-5360E6E9D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5147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4514831-CE72-518D-7EB4-E8DDD166E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27163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8D6EA3-E0AB-D22C-377E-2A93BD470A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4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eologica Light" pitchFamily="2" charset="0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Rectangle 104">
            <a:extLst>
              <a:ext uri="{FF2B5EF4-FFF2-40B4-BE49-F238E27FC236}">
                <a16:creationId xmlns:a16="http://schemas.microsoft.com/office/drawing/2014/main" id="{5E57D451-A14B-DD96-2E49-0A278E81AAF7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0A8CC-BFFD-D147-0EC0-034F62DAC563}"/>
              </a:ext>
            </a:extLst>
          </p:cNvPr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4D3BC0D3-A600-F01B-7163-2437AF00A03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B47409-E241-BC4C-846C-9A6C0703E487}"/>
              </a:ext>
            </a:extLst>
          </p:cNvPr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03DE24EE-1E47-E439-3FB6-2047D58279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970F93B6-0E94-D05C-3959-28D70D3DDA6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" name="Rectangle 106">
              <a:extLst>
                <a:ext uri="{FF2B5EF4-FFF2-40B4-BE49-F238E27FC236}">
                  <a16:creationId xmlns:a16="http://schemas.microsoft.com/office/drawing/2014/main" id="{EB9513A1-D980-2B25-AAA0-02E7D84E276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" name="Rectangle 107">
              <a:extLst>
                <a:ext uri="{FF2B5EF4-FFF2-40B4-BE49-F238E27FC236}">
                  <a16:creationId xmlns:a16="http://schemas.microsoft.com/office/drawing/2014/main" id="{EE22FCAB-8DE9-7ABA-ABB5-C31F836BC2F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" name="Rectangle 108">
              <a:extLst>
                <a:ext uri="{FF2B5EF4-FFF2-40B4-BE49-F238E27FC236}">
                  <a16:creationId xmlns:a16="http://schemas.microsoft.com/office/drawing/2014/main" id="{31F4049A-924E-B935-D6C1-7BD4EAD3D5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4" name="Rectangle 113">
              <a:extLst>
                <a:ext uri="{FF2B5EF4-FFF2-40B4-BE49-F238E27FC236}">
                  <a16:creationId xmlns:a16="http://schemas.microsoft.com/office/drawing/2014/main" id="{C5053F4E-1495-93D8-13C6-ADC272AFA25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5" name="Rectangle 109">
              <a:extLst>
                <a:ext uri="{FF2B5EF4-FFF2-40B4-BE49-F238E27FC236}">
                  <a16:creationId xmlns:a16="http://schemas.microsoft.com/office/drawing/2014/main" id="{EF5955DC-6951-047D-01EE-9F292070CB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 110">
              <a:extLst>
                <a:ext uri="{FF2B5EF4-FFF2-40B4-BE49-F238E27FC236}">
                  <a16:creationId xmlns:a16="http://schemas.microsoft.com/office/drawing/2014/main" id="{6076F3E8-88DF-FC79-E7F3-838596D89D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7" name="Rectangle 111">
              <a:extLst>
                <a:ext uri="{FF2B5EF4-FFF2-40B4-BE49-F238E27FC236}">
                  <a16:creationId xmlns:a16="http://schemas.microsoft.com/office/drawing/2014/main" id="{A208969D-A823-CCE7-F236-C7E18EA855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 112">
              <a:extLst>
                <a:ext uri="{FF2B5EF4-FFF2-40B4-BE49-F238E27FC236}">
                  <a16:creationId xmlns:a16="http://schemas.microsoft.com/office/drawing/2014/main" id="{9BCB6A23-B5B8-D650-134B-3386AEE062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9" name="Rectangle 113">
              <a:extLst>
                <a:ext uri="{FF2B5EF4-FFF2-40B4-BE49-F238E27FC236}">
                  <a16:creationId xmlns:a16="http://schemas.microsoft.com/office/drawing/2014/main" id="{A1354C81-DEE3-C9DA-1F01-1EDCE12ABC3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572C9431-B3F9-AE71-73EE-4B4165EAEE5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1" name="Rectangle 106">
              <a:extLst>
                <a:ext uri="{FF2B5EF4-FFF2-40B4-BE49-F238E27FC236}">
                  <a16:creationId xmlns:a16="http://schemas.microsoft.com/office/drawing/2014/main" id="{4DC06DE3-CF36-0976-2F99-64B7C6334C5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22" name="Rectangle 107">
              <a:extLst>
                <a:ext uri="{FF2B5EF4-FFF2-40B4-BE49-F238E27FC236}">
                  <a16:creationId xmlns:a16="http://schemas.microsoft.com/office/drawing/2014/main" id="{A09F78CB-30B8-4972-5238-4B6AE12434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3" name="Rectangle 108">
              <a:extLst>
                <a:ext uri="{FF2B5EF4-FFF2-40B4-BE49-F238E27FC236}">
                  <a16:creationId xmlns:a16="http://schemas.microsoft.com/office/drawing/2014/main" id="{DC14571A-15A3-552C-8FFD-BCD42951624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032CAC56-D143-84F3-14F1-21F52F634E0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5" name="Rectangle 110">
              <a:extLst>
                <a:ext uri="{FF2B5EF4-FFF2-40B4-BE49-F238E27FC236}">
                  <a16:creationId xmlns:a16="http://schemas.microsoft.com/office/drawing/2014/main" id="{1DED48CD-1615-A073-4FF1-0042387C115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2D81CFC6-245F-3F94-D81E-AF6D78FCC21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430AF056-9FF2-330E-EA4F-B749939764C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28" name="Rectangle 113">
              <a:extLst>
                <a:ext uri="{FF2B5EF4-FFF2-40B4-BE49-F238E27FC236}">
                  <a16:creationId xmlns:a16="http://schemas.microsoft.com/office/drawing/2014/main" id="{0C641932-6E55-085F-DD2A-818C3B02DD5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631FDB-00B4-CE4C-040C-D0ABAEC1618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709731-74EC-630C-6CCE-7E01CB485F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34CBC5-9204-A9C5-451A-FE85FB58A88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55A692-C0E4-DDB0-B762-90715F1089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C7ECC2-5FCD-F179-E15E-00C5C635EAB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34" name="Rectangle 109">
              <a:extLst>
                <a:ext uri="{FF2B5EF4-FFF2-40B4-BE49-F238E27FC236}">
                  <a16:creationId xmlns:a16="http://schemas.microsoft.com/office/drawing/2014/main" id="{FBFEB116-2C25-7E52-90D6-601B38BF658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id="{76559AFF-E705-FCE5-87B2-226979E3734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36" name="Rectangle 111">
              <a:extLst>
                <a:ext uri="{FF2B5EF4-FFF2-40B4-BE49-F238E27FC236}">
                  <a16:creationId xmlns:a16="http://schemas.microsoft.com/office/drawing/2014/main" id="{98DFDD1B-2E52-F597-F827-8B782AC1BB5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7" name="Rectangle 112">
              <a:extLst>
                <a:ext uri="{FF2B5EF4-FFF2-40B4-BE49-F238E27FC236}">
                  <a16:creationId xmlns:a16="http://schemas.microsoft.com/office/drawing/2014/main" id="{112F3B57-7AA0-2C7C-2E70-7C93C454A5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D0FC07-3D44-0734-5000-0A300D5FB3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18539E-A2BD-01C8-6C1C-EA5C5388E7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40" name="Rectangle 111">
              <a:extLst>
                <a:ext uri="{FF2B5EF4-FFF2-40B4-BE49-F238E27FC236}">
                  <a16:creationId xmlns:a16="http://schemas.microsoft.com/office/drawing/2014/main" id="{20C9FA0B-5AF9-C87F-B569-343F571B84C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41" name="Rectangle 112">
              <a:extLst>
                <a:ext uri="{FF2B5EF4-FFF2-40B4-BE49-F238E27FC236}">
                  <a16:creationId xmlns:a16="http://schemas.microsoft.com/office/drawing/2014/main" id="{7B72E34F-91FF-4772-8B38-3B14CAEC027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25DAD-2A85-66E7-0E0D-B7F890D4EA30}"/>
              </a:ext>
            </a:extLst>
          </p:cNvPr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139D580-25A1-2461-2F49-2B67F0083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BF6D3DAA-F7EB-5170-6746-C5D30262A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5" name="Footer Placeholder 34">
            <a:extLst>
              <a:ext uri="{FF2B5EF4-FFF2-40B4-BE49-F238E27FC236}">
                <a16:creationId xmlns:a16="http://schemas.microsoft.com/office/drawing/2014/main" id="{C5576004-F42C-8EF7-EE6A-2875D7DE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22EDA4C-F9B8-0A55-67D5-59B480542922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3136D9-CA6C-F093-78B5-8EAFC92AC315}"/>
              </a:ext>
            </a:extLst>
          </p:cNvPr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C7F708-8E86-C6EF-0F3C-8A57366D53C5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9B3A68-CC06-4AEC-3F69-031542F47155}"/>
                </a:ext>
              </a:extLst>
            </p:cNvPr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02C6057-516B-AD1E-0607-CCB05460A2D7}"/>
              </a:ext>
            </a:extLst>
          </p:cNvPr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A30966-C5CD-6999-7659-EA08B68FA907}"/>
              </a:ext>
            </a:extLst>
          </p:cNvPr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D9DABEC-8A15-0090-9576-3552963A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53" name="Multiply 30">
              <a:extLst>
                <a:ext uri="{FF2B5EF4-FFF2-40B4-BE49-F238E27FC236}">
                  <a16:creationId xmlns:a16="http://schemas.microsoft.com/office/drawing/2014/main" id="{91DFDBEB-DB8D-7FCC-957F-09747EC3619B}"/>
                </a:ext>
              </a:extLst>
            </p:cNvPr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A1AE4F-AC77-2BE8-574E-5360853A13F6}"/>
              </a:ext>
            </a:extLst>
          </p:cNvPr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BB7466-E0FD-C532-AE5A-6B10266D04FD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46CA7A-E3C8-7BC2-EEC6-91294F5406D7}"/>
                </a:ext>
              </a:extLst>
            </p:cNvPr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18072-BD5B-BB6F-7AE1-7856B07E7CC0}"/>
              </a:ext>
            </a:extLst>
          </p:cNvPr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58" name="Rectangle 104">
            <a:extLst>
              <a:ext uri="{FF2B5EF4-FFF2-40B4-BE49-F238E27FC236}">
                <a16:creationId xmlns:a16="http://schemas.microsoft.com/office/drawing/2014/main" id="{2C97CEC6-1ACD-7C9B-A275-F1BD3708E321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8A05DC-CBD6-3D93-7862-D632181F0DD0}"/>
              </a:ext>
            </a:extLst>
          </p:cNvPr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E1F26B-D18D-B925-45B1-77C85C5713CF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67E278-DE98-74D3-2B6A-4A6130880F02}"/>
                </a:ext>
              </a:extLst>
            </p:cNvPr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12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21" r:id="rId23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090909"/>
          </a:solidFill>
          <a:latin typeface="Geologica" pitchFamily="2" charset="0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orient="horz" pos="2376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4005" userDrawn="1">
          <p15:clr>
            <a:srgbClr val="F26B43"/>
          </p15:clr>
        </p15:guide>
        <p15:guide id="6" pos="211" userDrawn="1">
          <p15:clr>
            <a:srgbClr val="F26B43"/>
          </p15:clr>
        </p15:guide>
        <p15:guide id="7" pos="414" userDrawn="1">
          <p15:clr>
            <a:srgbClr val="F26B43"/>
          </p15:clr>
        </p15:guide>
        <p15:guide id="8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F85-2F59-43F2-A613-F57B6F20D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eologica"/>
              </a:rPr>
              <a:t>Object Oriented Programming - OOP</a:t>
            </a:r>
          </a:p>
        </p:txBody>
      </p:sp>
    </p:spTree>
    <p:extLst>
      <p:ext uri="{BB962C8B-B14F-4D97-AF65-F5344CB8AC3E}">
        <p14:creationId xmlns:p14="http://schemas.microsoft.com/office/powerpoint/2010/main" val="29282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Static methods (class methods)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 method becomes static when the “self” argument is omitted.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“self” can not be used in a static method.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Static methods can only be called at a class level, they can’t be called from an object.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553361" y="3060092"/>
            <a:ext cx="7886204" cy="19829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get_default_ocupation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"student"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Person.get_default_ocupation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student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6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Static attributes (class attributes)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Attributes defined directly in the class scope are static attributes.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Static attributes are tied to the class and not to any object, but are accessible from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617189" y="2533619"/>
            <a:ext cx="8957621" cy="307285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species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"Canis lupus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familiaris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Dog(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(d.name)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Max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d.species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Canis lupus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familiaris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Dog.species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Canis lupus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familiaris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69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Static attributes (particularities)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Mutable static attributes can be accessed and modified by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424465" y="1930401"/>
            <a:ext cx="9343069" cy="362989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Dog: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registered_dogs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.registered_dogs.append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dog1 = Dog(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'Max'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(dog1.registered_dogs)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['Max']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dog2 = Dog(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(dog2.registered_dogs)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['Max', 'Lucy']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Dog.registered_dogs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['Max', 'Lucy']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27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2400" b="1" dirty="0"/>
              <a:t>Static attributes (particularities)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Static attributes can be shadowed by object attributes.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424465" y="1930401"/>
            <a:ext cx="9343069" cy="394392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Car: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wheels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wheels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wheels: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.wheels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wheels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car1 = Car(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'ASD'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car2 = Car(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'XYZ'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(car1.wheels)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(car2.wheels)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Car.wheels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99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FFD13-C863-0750-AF37-94319A3A0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342989-D45A-FC0C-34F8-596B2BABE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Dynamic Modification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674B8-2175-4B57-E9A7-D978F6A07A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Attributes can be added on the fly to objects (you can also assign functions).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7CFF0-1EA1-F31A-826C-3160656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08867-86DE-71E7-A1F2-97D431850625}"/>
              </a:ext>
            </a:extLst>
          </p:cNvPr>
          <p:cNvSpPr txBox="1"/>
          <p:nvPr/>
        </p:nvSpPr>
        <p:spPr>
          <a:xfrm>
            <a:off x="1688114" y="1856509"/>
            <a:ext cx="7886204" cy="40547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p.id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print_text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(p.name)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John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(p.id)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123456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(p.name)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John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77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18267-70D8-AD24-D00F-FD7DAE80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BAD100-57B3-413A-200C-86FE988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Dynamic Modification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85C910-BBEC-FFF6-D2A2-645F3F533A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8798950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Attributes can be deleted on the fly for objects.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BF3BB-4947-A00D-1C59-2C6E754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5244EE-E60A-F938-8D8E-BF18D20F88E4}"/>
              </a:ext>
            </a:extLst>
          </p:cNvPr>
          <p:cNvSpPr txBox="1"/>
          <p:nvPr/>
        </p:nvSpPr>
        <p:spPr>
          <a:xfrm>
            <a:off x="1688114" y="1856509"/>
            <a:ext cx="7886204" cy="40547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.id = id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{'name': 'John', 'id': '123456'}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p.id</a:t>
            </a: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{'name': 'John'}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35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54A83-755E-A875-1DDA-E4677BF6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F5597B-48E5-ED4D-3926-1F7649B9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Dynamic Modification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68855B-7D9F-E3CA-30A4-9A76C53CFF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Methods can not be deleted from objects, unless it’s and attribute that has been assigned a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3B6C0-F1C4-30A8-0DB5-6874D3BA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436B96-C758-7E67-FDF9-994D46B5E5DD}"/>
              </a:ext>
            </a:extLst>
          </p:cNvPr>
          <p:cNvSpPr txBox="1"/>
          <p:nvPr/>
        </p:nvSpPr>
        <p:spPr>
          <a:xfrm>
            <a:off x="1231741" y="1865745"/>
            <a:ext cx="7886204" cy="40547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print_text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{'name': 'John', 'print': &lt;function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print_text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at 0x79d39ff963e0&gt;}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p.print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{'name': 'John'}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03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1042-37AF-7211-E74E-059B1434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A34BE7-3077-A398-9EC9-50A5B144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BD41CB-768D-2CE2-8C08-15B2896D5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Python support both simple and multiple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C475-49DE-221B-B877-63FBD739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5319E2-CD26-2639-D533-AC16D5426544}"/>
              </a:ext>
            </a:extLst>
          </p:cNvPr>
          <p:cNvSpPr txBox="1"/>
          <p:nvPr/>
        </p:nvSpPr>
        <p:spPr>
          <a:xfrm>
            <a:off x="1231741" y="1865745"/>
            <a:ext cx="7886204" cy="23831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&lt;name&gt;(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&lt;name&gt;(ClassName1, ClassName2, ClassName3):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</p:txBody>
      </p:sp>
    </p:spTree>
    <p:extLst>
      <p:ext uri="{BB962C8B-B14F-4D97-AF65-F5344CB8AC3E}">
        <p14:creationId xmlns:p14="http://schemas.microsoft.com/office/powerpoint/2010/main" val="2828847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1C4E-E5EF-3CEB-B840-CF616942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5B8DF9-24B9-2D8F-1999-B16A1C4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- Example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DEDDC-C479-FE67-BD8F-E1046D2D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AB31A-358A-996A-D73C-F56932ACE3A3}"/>
              </a:ext>
            </a:extLst>
          </p:cNvPr>
          <p:cNvSpPr txBox="1"/>
          <p:nvPr/>
        </p:nvSpPr>
        <p:spPr>
          <a:xfrm>
            <a:off x="1231740" y="1865745"/>
            <a:ext cx="8531095" cy="3482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08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2FBB9-50E3-9C56-830A-EF4E1462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EFEF-8920-232E-8636-354C071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– useful functions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801822-AA4B-1005-EE13-D13D5563E1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Python has two useful built-in functions to use for checking classes: </a:t>
            </a:r>
            <a:r>
              <a:rPr lang="en-US" sz="1800" dirty="0" err="1"/>
              <a:t>issubclass</a:t>
            </a:r>
            <a:r>
              <a:rPr lang="en-US" sz="1800" dirty="0"/>
              <a:t> and </a:t>
            </a:r>
            <a:r>
              <a:rPr lang="en-US" sz="1800" dirty="0" err="1"/>
              <a:t>isinstance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C11C6-BE29-C74B-A296-8C45B4CF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0E36D-1AEB-00D5-FAC6-CB9E914E5A8E}"/>
              </a:ext>
            </a:extLst>
          </p:cNvPr>
          <p:cNvSpPr txBox="1"/>
          <p:nvPr/>
        </p:nvSpPr>
        <p:spPr>
          <a:xfrm>
            <a:off x="1231741" y="1865745"/>
            <a:ext cx="7886204" cy="405476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issubclass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issubclass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96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Object Oriented Programming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8073" y="1590058"/>
            <a:ext cx="10515599" cy="4025575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2000" b="1" dirty="0"/>
              <a:t>Object-Oriented Programming</a:t>
            </a:r>
            <a:r>
              <a:rPr lang="en-US" sz="2000" dirty="0"/>
              <a:t>, a programming paradigm centered around </a:t>
            </a:r>
            <a:r>
              <a:rPr lang="en-US" sz="2000" b="1" dirty="0"/>
              <a:t>objects</a:t>
            </a:r>
            <a:r>
              <a:rPr lang="en-US" sz="2000" dirty="0"/>
              <a:t> rather than functions and logic.</a:t>
            </a:r>
            <a:endParaRPr lang="en-US" sz="1800" dirty="0"/>
          </a:p>
          <a:p>
            <a:r>
              <a:rPr lang="en-US" sz="2000" b="1" dirty="0"/>
              <a:t>Benefits of 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Modular code (easy to organize and maintain)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Code reuse through inheritance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Easier debugging and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Better real-world modeling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2140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AA2F-D4CB-9B3B-8F56-9A9789FBD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143105-A9EC-DBFC-9282-D4E9B928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- Constructors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873CF5-CFE6-A3EC-8809-AC715B988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constructor for parent classes will have to be manually called using the “super()”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EF536-C65E-913C-5507-C02055C0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EEA00-A0D2-9E9A-E5C2-CE9F9044F255}"/>
              </a:ext>
            </a:extLst>
          </p:cNvPr>
          <p:cNvSpPr txBox="1"/>
          <p:nvPr/>
        </p:nvSpPr>
        <p:spPr>
          <a:xfrm>
            <a:off x="1231741" y="1865745"/>
            <a:ext cx="7886204" cy="38053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super().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y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10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9217-53B0-4E2D-E4D6-6B825BBE7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ADAB10-420E-AC5B-0FDF-FB7233BA1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– attribute and method overwrite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D02C24-AEB0-EB1E-CA36-EC2956EE21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derived class will overwrite attributes and methods from the base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DA4C0-A97E-C8EF-C206-0C0A2AAF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4CCCD-7BF2-9E3C-F13E-52B68964921B}"/>
              </a:ext>
            </a:extLst>
          </p:cNvPr>
          <p:cNvSpPr txBox="1"/>
          <p:nvPr/>
        </p:nvSpPr>
        <p:spPr>
          <a:xfrm>
            <a:off x="1231741" y="1865745"/>
            <a:ext cx="7886204" cy="380538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derived 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94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A4152-8519-1754-9CEB-AD0EF73D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5B6E4-C448-A8E2-B300-7AD928C7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Inheritance – attribute and method overwrite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12027A-F5C0-EF64-2885-7D7635DF0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Parent attributes and methods are still accessible in the derived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82C1B-EDF0-3509-B838-B1A5D2A7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2677F-900E-6AB7-A4BF-D0B635A1ACFB}"/>
              </a:ext>
            </a:extLst>
          </p:cNvPr>
          <p:cNvSpPr txBox="1"/>
          <p:nvPr/>
        </p:nvSpPr>
        <p:spPr>
          <a:xfrm>
            <a:off x="1231741" y="1865745"/>
            <a:ext cx="7886204" cy="4368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"base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BaseClass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super().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"derived class"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base 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derived class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49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DE5B-8DAE-7602-64B2-A3BD51B4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7D56AE-071F-F789-E312-D04BE6DF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Inheritance – inheritance attribute and method overwrite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7FE61-41DA-F8B0-73A9-F4C2FE7124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4864259" cy="4467351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Python uses </a:t>
            </a:r>
            <a:r>
              <a:rPr lang="en-US" sz="1800" dirty="0"/>
              <a:t>Method Resolution Order (MRO) to determine the order in which base classes are searched.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It looks for attributes and methods starting from the current class, then moves from </a:t>
            </a:r>
            <a:r>
              <a:rPr lang="en-US" sz="1800" b="1" dirty="0"/>
              <a:t>left to right</a:t>
            </a:r>
            <a:r>
              <a:rPr lang="en-US" sz="1800" dirty="0"/>
              <a:t> in the inheritance list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33EC-7B1A-054B-8B3E-A49EA8AC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CAC9-C17A-5F94-F37F-C509CD6B48DC}"/>
              </a:ext>
            </a:extLst>
          </p:cNvPr>
          <p:cNvSpPr txBox="1"/>
          <p:nvPr/>
        </p:nvSpPr>
        <p:spPr>
          <a:xfrm>
            <a:off x="6770255" y="1490907"/>
            <a:ext cx="7886204" cy="418102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469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39AA-49E9-E233-1543-C0E8351D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841F2A-1E70-5614-64FB-63E268DB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Inheritance – attribute and method overwrite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CA413-74C1-84E4-7B7E-18B9A7E5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935BC4-EF99-77F4-CF30-9BF9A1EB4D55}"/>
              </a:ext>
            </a:extLst>
          </p:cNvPr>
          <p:cNvSpPr txBox="1"/>
          <p:nvPr/>
        </p:nvSpPr>
        <p:spPr>
          <a:xfrm>
            <a:off x="1250214" y="1570182"/>
            <a:ext cx="7886204" cy="4368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DerivedClass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d.print_name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8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2BCB6-BA81-0C8F-D029-C0626377A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C1E151-6455-9072-8B92-A407896DD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Inheritance – attribute and method overwrite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140F7-EDBA-205F-4E65-D01BDC8F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C0F51-9738-E1A6-B29A-5624D85A4642}"/>
              </a:ext>
            </a:extLst>
          </p:cNvPr>
          <p:cNvSpPr txBox="1"/>
          <p:nvPr/>
        </p:nvSpPr>
        <p:spPr>
          <a:xfrm>
            <a:off x="1231741" y="1865745"/>
            <a:ext cx="7886204" cy="4368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B(A):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C(A):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D(B, C):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D().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6487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26442-5B3E-881F-E4E3-3889E1818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DB4C0-81BC-03C4-A258-135A2FAD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Multiple Inheritance – attribute and method overwrite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EB544-58C2-44DA-706A-F43DDA4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4FED7-1F2D-A169-6892-3FA9A75451EF}"/>
              </a:ext>
            </a:extLst>
          </p:cNvPr>
          <p:cNvSpPr txBox="1"/>
          <p:nvPr/>
        </p:nvSpPr>
        <p:spPr>
          <a:xfrm>
            <a:off x="1231741" y="1865745"/>
            <a:ext cx="7886204" cy="43688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B(A):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C(A):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D(B, C):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D().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744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E7946-D253-0557-B36F-D69DF09B4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CB102C-EA8E-11AD-B67B-5527D6A23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Special Methods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3B0BC6-74C8-EAE0-09D0-5796725935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__str__ - used for string representation of an object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repr</a:t>
            </a:r>
            <a:r>
              <a:rPr lang="en-GB" sz="1800" dirty="0"/>
              <a:t>__ - used for string representation in specific cases (for example debugging)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104CF-E459-7422-1AE4-1B7A4FB5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ECFFB-1E30-6607-D474-9C6D097F103F}"/>
              </a:ext>
            </a:extLst>
          </p:cNvPr>
          <p:cNvSpPr txBox="1"/>
          <p:nvPr/>
        </p:nvSpPr>
        <p:spPr>
          <a:xfrm>
            <a:off x="2152898" y="2527670"/>
            <a:ext cx="7886204" cy="283845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x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__str__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A(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A(2)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6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0AE0-0E1F-5D43-8245-723D9658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327FAD-D9D2-C7ED-96B3-06AE8569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Special Methods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1CC72-DD42-B590-22A3-1420283B7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len</a:t>
            </a:r>
            <a:r>
              <a:rPr lang="en-GB" sz="1800" dirty="0"/>
              <a:t>__ - used for the “</a:t>
            </a:r>
            <a:r>
              <a:rPr lang="en-GB" sz="1800" dirty="0" err="1"/>
              <a:t>len</a:t>
            </a:r>
            <a:r>
              <a:rPr lang="en-GB" sz="1800" dirty="0"/>
              <a:t>” function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__contains__ - used for the “in”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E7CF9-7593-48E3-4D4D-56981144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04A42-8815-4533-AF97-976A220B86C9}"/>
              </a:ext>
            </a:extLst>
          </p:cNvPr>
          <p:cNvSpPr txBox="1"/>
          <p:nvPr/>
        </p:nvSpPr>
        <p:spPr>
          <a:xfrm>
            <a:off x="5718134" y="1214681"/>
            <a:ext cx="7886204" cy="48488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Shapes: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.shapes_list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.shapes_list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__contains__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.shapes_list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shapes = Shapes()</a:t>
            </a: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shapes.shapes_list.append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"square"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shapes.shapes_list.append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"triangle"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(shapes))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"triangle"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shapes)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51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10399-236B-1408-261E-F9F080F53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661CFC-4453-DDFB-2587-67CDB0BA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Special Methods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DBA590-5F0A-D221-3A7F-1EA12FF4E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2"/>
            <a:ext cx="3598877" cy="4647359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Comparison methods: </a:t>
            </a:r>
            <a:br>
              <a:rPr lang="en-GB" sz="1800" dirty="0"/>
            </a:br>
            <a:r>
              <a:rPr lang="en-GB" sz="1800" dirty="0"/>
              <a:t>__</a:t>
            </a:r>
            <a:r>
              <a:rPr lang="en-GB" sz="1800" dirty="0" err="1"/>
              <a:t>eq</a:t>
            </a:r>
            <a:r>
              <a:rPr lang="en-GB" sz="1800" dirty="0"/>
              <a:t>__ - equal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__ne__ - not equal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lt</a:t>
            </a:r>
            <a:r>
              <a:rPr lang="en-GB" sz="1800" dirty="0"/>
              <a:t>__ - lower than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__le__ - lower or equal than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gt</a:t>
            </a:r>
            <a:r>
              <a:rPr lang="en-GB" sz="1800" dirty="0"/>
              <a:t>__ - greater than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ge</a:t>
            </a:r>
            <a:r>
              <a:rPr lang="en-GB" sz="1800" dirty="0"/>
              <a:t>__ - greater or equal than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CB8A3-BA7C-A803-7C4F-BED2CAAB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29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33D9B-38C8-158F-3256-E80A4FC1BA03}"/>
              </a:ext>
            </a:extLst>
          </p:cNvPr>
          <p:cNvSpPr txBox="1"/>
          <p:nvPr/>
        </p:nvSpPr>
        <p:spPr>
          <a:xfrm>
            <a:off x="5718134" y="1214681"/>
            <a:ext cx="7886204" cy="48488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Shape: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size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__eq__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other.size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lt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other.size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shape1 = Shape(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shape2 = Shape(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shape3 = Shape(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(shape1 == shape2)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(shape1 == shape3)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(shape1 &lt; shape3)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5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Object Oriented Programming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8073" y="1590058"/>
            <a:ext cx="10515599" cy="4025575"/>
          </a:xfrm>
        </p:spPr>
        <p:txBody>
          <a:bodyPr vert="horz" lIns="0" tIns="0" rIns="0" bIns="0" rtlCol="0">
            <a:normAutofit/>
          </a:bodyPr>
          <a:lstStyle/>
          <a:p>
            <a:r>
              <a:rPr lang="en-US" sz="2000" dirty="0"/>
              <a:t>Key Concepts of 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Class</a:t>
            </a:r>
            <a:r>
              <a:rPr lang="en-US" sz="2000" dirty="0"/>
              <a:t>: A blueprint for creating objects. It defines attributes (data) and methods (functions).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Object</a:t>
            </a:r>
            <a:r>
              <a:rPr lang="en-US" sz="2000" dirty="0"/>
              <a:t>: An instance of a class. It represents a specific "thing" created using the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Encapsulation</a:t>
            </a:r>
            <a:r>
              <a:rPr lang="en-US" sz="2000" dirty="0"/>
              <a:t>: Bundling data and methods that operate on that data into a single unit (class).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Abstraction</a:t>
            </a:r>
            <a:r>
              <a:rPr lang="en-US" sz="2000" dirty="0"/>
              <a:t>: Hiding complex details and showing only the essential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Inheritance</a:t>
            </a:r>
            <a:r>
              <a:rPr lang="en-US" sz="2000" dirty="0"/>
              <a:t>: One class can inherit the properties and methods of another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Polymorphism</a:t>
            </a:r>
            <a:r>
              <a:rPr lang="en-US" sz="2000" dirty="0"/>
              <a:t>: Objects can take many forms. A common interface can be used for different data types.</a:t>
            </a:r>
            <a:endParaRPr lang="en-GB" sz="2000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6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1110B-45E1-3A40-F9BD-34829244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4558B5-8278-2D1A-EF8B-A01197E8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Special Methods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37ADDB-4A50-B05E-0BAF-921158332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0" y="1416213"/>
            <a:ext cx="10055095" cy="2222914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Type casting: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__int__ - cast to int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__float__ - cast to float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0D26D-36DC-3446-EECF-438D5960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30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2894E-F9E1-C335-8443-8E5F344E0732}"/>
              </a:ext>
            </a:extLst>
          </p:cNvPr>
          <p:cNvSpPr txBox="1"/>
          <p:nvPr/>
        </p:nvSpPr>
        <p:spPr>
          <a:xfrm>
            <a:off x="5718134" y="1214681"/>
            <a:ext cx="7886204" cy="48488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__int__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__float__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= Number(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100.0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01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18A15-CD36-0A04-0997-6EAEA9FEF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6E2074-DB8E-AA08-CAB4-F1C4E252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658"/>
            <a:ext cx="10515600" cy="45982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Special Methods</a:t>
            </a:r>
            <a:endParaRPr lang="en-GB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A5F0CF-FCD9-D94E-221E-8DD3D6CA99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4356260" cy="4495060"/>
          </a:xfrm>
        </p:spPr>
        <p:txBody>
          <a:bodyPr vert="horz" lIns="0" tIns="0" rIns="0" bIns="0" rtlCol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Arithmetic operations: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__add__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iadd</a:t>
            </a:r>
            <a:r>
              <a:rPr lang="en-GB" sz="1800" dirty="0"/>
              <a:t>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__sub__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isub</a:t>
            </a:r>
            <a:r>
              <a:rPr lang="en-GB" sz="1800" dirty="0"/>
              <a:t>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mul</a:t>
            </a:r>
            <a:r>
              <a:rPr lang="en-GB" sz="1800" dirty="0"/>
              <a:t>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</a:t>
            </a:r>
            <a:r>
              <a:rPr lang="en-GB" sz="1800" dirty="0" err="1"/>
              <a:t>imul</a:t>
            </a:r>
            <a:r>
              <a:rPr lang="en-GB" sz="1800" dirty="0"/>
              <a:t>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__pow__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Etc.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FDF6-5C2C-98C4-1739-FA35F7FC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31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43EF6-EAE1-47CE-2E54-02D8316A74BD}"/>
              </a:ext>
            </a:extLst>
          </p:cNvPr>
          <p:cNvSpPr txBox="1"/>
          <p:nvPr/>
        </p:nvSpPr>
        <p:spPr>
          <a:xfrm>
            <a:off x="5718134" y="1214681"/>
            <a:ext cx="7886204" cy="484889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value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__add__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__sub__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n1 = Number(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n2 = Number(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n3 = n1 + n2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n4 = n1 - n2</a:t>
            </a:r>
          </a:p>
          <a:p>
            <a:pPr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(n3.value)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 50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(n4.value)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-10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068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F85-2F59-43F2-A613-F57B6F20D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Geologica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14507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b="1" dirty="0"/>
              <a:t>Declaration</a:t>
            </a:r>
            <a:endParaRPr lang="en-GB" sz="2400" dirty="0">
              <a:latin typeface="+mj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7113606" cy="708152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Used format: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231741" y="1926876"/>
            <a:ext cx="4190004" cy="20281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 &lt;name&gt;:</a:t>
            </a:r>
          </a:p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671360-6DF1-CB47-ACA1-DEF77FD5810E}"/>
              </a:ext>
            </a:extLst>
          </p:cNvPr>
          <p:cNvSpPr txBox="1">
            <a:spLocks/>
          </p:cNvSpPr>
          <p:nvPr/>
        </p:nvSpPr>
        <p:spPr>
          <a:xfrm>
            <a:off x="1231741" y="2872213"/>
            <a:ext cx="7113606" cy="7081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32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/>
              <a:t>Example: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B360-78EA-4037-A1BF-7F234B4C4A9C}"/>
              </a:ext>
            </a:extLst>
          </p:cNvPr>
          <p:cNvSpPr txBox="1"/>
          <p:nvPr/>
        </p:nvSpPr>
        <p:spPr>
          <a:xfrm>
            <a:off x="1231741" y="3511629"/>
            <a:ext cx="4190004" cy="20281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49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b="1" dirty="0"/>
              <a:t>Constructor</a:t>
            </a:r>
            <a:endParaRPr lang="en-GB" sz="2400" dirty="0">
              <a:latin typeface="+mj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3"/>
            <a:ext cx="7113606" cy="708152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Example: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231741" y="1926876"/>
            <a:ext cx="4190004" cy="20281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def __</a:t>
            </a:r>
            <a:r>
              <a:rPr lang="en-US" b="0" dirty="0" err="1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init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__(self):</a:t>
            </a:r>
          </a:p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...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6671360-6DF1-CB47-ACA1-DEF77FD5810E}"/>
              </a:ext>
            </a:extLst>
          </p:cNvPr>
          <p:cNvSpPr txBox="1">
            <a:spLocks/>
          </p:cNvSpPr>
          <p:nvPr/>
        </p:nvSpPr>
        <p:spPr>
          <a:xfrm>
            <a:off x="1231740" y="2872213"/>
            <a:ext cx="8678877" cy="14596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332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Geologica" pitchFamily="2" charset="0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i="0" kern="1200" baseline="0">
                <a:solidFill>
                  <a:schemeClr val="tx1"/>
                </a:solidFill>
                <a:latin typeface="DM Sans 14pt" pitchFamily="2" charset="77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800" dirty="0"/>
              <a:t>The “</a:t>
            </a:r>
            <a:r>
              <a:rPr lang="en-GB" sz="1800" b="1" dirty="0"/>
              <a:t>self</a:t>
            </a:r>
            <a:r>
              <a:rPr lang="en-GB" sz="1800" dirty="0"/>
              <a:t>” keyword is similar to “</a:t>
            </a:r>
            <a:r>
              <a:rPr lang="en-GB" sz="1800" b="1" dirty="0"/>
              <a:t>this</a:t>
            </a:r>
            <a:r>
              <a:rPr lang="en-GB" sz="1800" dirty="0"/>
              <a:t>” keyword in other languages.</a:t>
            </a:r>
            <a:br>
              <a:rPr lang="en-GB" sz="1800" dirty="0"/>
            </a:br>
            <a:r>
              <a:rPr lang="en-GB" sz="1800" dirty="0"/>
              <a:t>It references the current object and must be present in all, non static, class methods.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1B360-78EA-4037-A1BF-7F234B4C4A9C}"/>
              </a:ext>
            </a:extLst>
          </p:cNvPr>
          <p:cNvSpPr txBox="1"/>
          <p:nvPr/>
        </p:nvSpPr>
        <p:spPr>
          <a:xfrm>
            <a:off x="1231741" y="3886284"/>
            <a:ext cx="4190004" cy="202814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class Person:</a:t>
            </a:r>
          </a:p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   def __</a:t>
            </a:r>
            <a:r>
              <a:rPr lang="en-US" b="0" dirty="0" err="1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init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__(self):</a:t>
            </a:r>
          </a:p>
          <a:p>
            <a:r>
              <a:rPr lang="en-US" dirty="0">
                <a:solidFill>
                  <a:srgbClr val="9723B4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 self.name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John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03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>
                <a:latin typeface="+mj-lt"/>
              </a:rPr>
              <a:t>Constructor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876633" y="1631312"/>
            <a:ext cx="8438733" cy="297763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p1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p2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(p1.name)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John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(p2.name)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Alice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0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02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Access modifiers</a:t>
            </a:r>
            <a:endParaRPr lang="en-GB" sz="2400" dirty="0">
              <a:latin typeface="+mj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2"/>
            <a:ext cx="9805714" cy="4144079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b="1" dirty="0"/>
              <a:t>Access modifiers </a:t>
            </a:r>
            <a:r>
              <a:rPr lang="en-GB" sz="1800" dirty="0"/>
              <a:t>(public, protected, private) are </a:t>
            </a:r>
            <a:r>
              <a:rPr lang="en-GB" sz="1800" b="1" dirty="0"/>
              <a:t>not implemented </a:t>
            </a:r>
            <a:r>
              <a:rPr lang="en-GB" sz="1800" dirty="0"/>
              <a:t>in python.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There is a naming convention to suggest how to use class variables and methods.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public</a:t>
            </a:r>
            <a:r>
              <a:rPr lang="en-GB" sz="1800" dirty="0"/>
              <a:t> -&gt; regular naming convention for variables/methods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protected</a:t>
            </a:r>
            <a:r>
              <a:rPr lang="en-GB" sz="1800" dirty="0"/>
              <a:t> -&gt; add an underscore at the beginning of variables/methods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private</a:t>
            </a:r>
            <a:r>
              <a:rPr lang="en-GB" sz="1800" dirty="0"/>
              <a:t> -&gt; add two underscores at the beginning of variables/methods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19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602"/>
            <a:ext cx="10515600" cy="459823"/>
          </a:xfrm>
        </p:spPr>
        <p:txBody>
          <a:bodyPr anchor="ctr">
            <a:normAutofit/>
          </a:bodyPr>
          <a:lstStyle/>
          <a:p>
            <a:r>
              <a:rPr lang="en-GB" sz="2400" b="1" dirty="0"/>
              <a:t>Access modifiers - example</a:t>
            </a:r>
            <a:endParaRPr lang="en-GB" sz="24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40AB1-D013-EAA4-A877-6727F8C60C50}"/>
              </a:ext>
            </a:extLst>
          </p:cNvPr>
          <p:cNvSpPr txBox="1"/>
          <p:nvPr/>
        </p:nvSpPr>
        <p:spPr>
          <a:xfrm>
            <a:off x="1368633" y="1926346"/>
            <a:ext cx="9454733" cy="334708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 = name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public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protected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.__id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id  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private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 = Person(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"123456"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(p.name)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John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(p._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phone_number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123456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p._Person__id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859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4bd25e5017ceaaad3f34aedab9af557414849"/>
</p:tagLst>
</file>

<file path=ppt/theme/theme1.xml><?xml version="1.0" encoding="utf-8"?>
<a:theme xmlns:a="http://schemas.openxmlformats.org/drawingml/2006/main" name="Templates">
  <a:themeElements>
    <a:clrScheme name="Levi9">
      <a:dk1>
        <a:srgbClr val="090909"/>
      </a:dk1>
      <a:lt1>
        <a:srgbClr val="FFFFFF"/>
      </a:lt1>
      <a:dk2>
        <a:srgbClr val="202046"/>
      </a:dk2>
      <a:lt2>
        <a:srgbClr val="F8F8F8"/>
      </a:lt2>
      <a:accent1>
        <a:srgbClr val="0528A0"/>
      </a:accent1>
      <a:accent2>
        <a:srgbClr val="113BC3"/>
      </a:accent2>
      <a:accent3>
        <a:srgbClr val="456DF0"/>
      </a:accent3>
      <a:accent4>
        <a:srgbClr val="D1DBFB"/>
      </a:accent4>
      <a:accent5>
        <a:srgbClr val="EFF3FF"/>
      </a:accent5>
      <a:accent6>
        <a:srgbClr val="FF6608"/>
      </a:accent6>
      <a:hlink>
        <a:srgbClr val="456DF0"/>
      </a:hlink>
      <a:folHlink>
        <a:srgbClr val="363660"/>
      </a:folHlink>
    </a:clrScheme>
    <a:fontScheme name="Custom 1">
      <a:majorFont>
        <a:latin typeface="Geologica"/>
        <a:ea typeface=""/>
        <a:cs typeface=""/>
      </a:majorFont>
      <a:minorFont>
        <a:latin typeface="DM Sans 14p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89874E1A4644383C5F3FAEFF460AD" ma:contentTypeVersion="42" ma:contentTypeDescription="Create a new document." ma:contentTypeScope="" ma:versionID="43ad862d83fb72f1e97f6e611ae24ec4">
  <xsd:schema xmlns:xsd="http://www.w3.org/2001/XMLSchema" xmlns:xs="http://www.w3.org/2001/XMLSchema" xmlns:p="http://schemas.microsoft.com/office/2006/metadata/properties" xmlns:ns2="b2e8062a-376b-4e0c-b446-da0ec35927d5" xmlns:ns3="a8bd8d49-e66c-427e-ac0f-ce6774b89a11" targetNamespace="http://schemas.microsoft.com/office/2006/metadata/properties" ma:root="true" ma:fieldsID="874eaaff8c75c6a98c03678f5acd3e07" ns2:_="" ns3:_="">
    <xsd:import namespace="b2e8062a-376b-4e0c-b446-da0ec35927d5"/>
    <xsd:import namespace="a8bd8d49-e66c-427e-ac0f-ce6774b89a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8062a-376b-4e0c-b446-da0ec35927d5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d8d49-e66c-427e-ac0f-ce6774b89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2e8062a-376b-4e0c-b446-da0ec35927d5">
      <UserInfo>
        <DisplayName>Dario Djurica</DisplayName>
        <AccountId>31</AccountId>
        <AccountType/>
      </UserInfo>
      <UserInfo>
        <DisplayName>Dragan Gajic</DisplayName>
        <AccountId>32</AccountId>
        <AccountType/>
      </UserInfo>
      <UserInfo>
        <DisplayName>SP-Romania-Contributors</DisplayName>
        <AccountId>33</AccountId>
        <AccountType/>
      </UserInfo>
      <UserInfo>
        <DisplayName>SP-Romania-Readers</DisplayName>
        <AccountId>34</AccountId>
        <AccountType/>
      </UserInfo>
      <UserInfo>
        <DisplayName>SP-Romania-Designers</DisplayName>
        <AccountId>35</AccountId>
        <AccountType/>
      </UserInfo>
      <UserInfo>
        <DisplayName>SP-Romania-Administrators</DisplayName>
        <AccountId>36</AccountId>
        <AccountType/>
      </UserInfo>
      <UserInfo>
        <DisplayName>Pavel Chunyayev</DisplayName>
        <AccountId>39</AccountId>
        <AccountType/>
      </UserInfo>
      <UserInfo>
        <DisplayName>Razvan Mereuta</DisplayName>
        <AccountId>397</AccountId>
        <AccountType/>
      </UserInfo>
      <UserInfo>
        <DisplayName>Iustinian Dominte</DisplayName>
        <AccountId>58</AccountId>
        <AccountType/>
      </UserInfo>
      <UserInfo>
        <DisplayName>Eliza Gabor</DisplayName>
        <AccountId>606</AccountId>
        <AccountType/>
      </UserInfo>
    </SharedWithUsers>
    <_dlc_DocId xmlns="b2e8062a-376b-4e0c-b446-da0ec35927d5">Z4JFQQHMX3K3-1979690901-74664</_dlc_DocId>
    <_dlc_DocIdUrl xmlns="b2e8062a-376b-4e0c-b446-da0ec35927d5">
      <Url>https://levi9.sharepoint.com/sites/Romania/management/_layouts/15/DocIdRedir.aspx?ID=Z4JFQQHMX3K3-1979690901-74664</Url>
      <Description>Z4JFQQHMX3K3-1979690901-74664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4E6DA1-DBEF-4C5E-B4D2-96E14E256CD4}">
  <ds:schemaRefs>
    <ds:schemaRef ds:uri="a8bd8d49-e66c-427e-ac0f-ce6774b89a11"/>
    <ds:schemaRef ds:uri="b2e8062a-376b-4e0c-b446-da0ec35927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2859A2B-234A-4535-83E4-8A175AFA8ACA}">
  <ds:schemaRefs>
    <ds:schemaRef ds:uri="a8bd8d49-e66c-427e-ac0f-ce6774b89a11"/>
    <ds:schemaRef ds:uri="b2e8062a-376b-4e0c-b446-da0ec35927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2345E1-2921-4B86-A240-A0DAD32E122B}">
  <ds:schemaRefs>
    <ds:schemaRef ds:uri="http://schemas.microsoft.com/sharepoint/events"/>
    <ds:schemaRef ds:uri="http://www.w3.org/2000/xmlns/"/>
  </ds:schemaRefs>
</ds:datastoreItem>
</file>

<file path=customXml/itemProps4.xml><?xml version="1.0" encoding="utf-8"?>
<ds:datastoreItem xmlns:ds="http://schemas.openxmlformats.org/officeDocument/2006/customXml" ds:itemID="{9E47D7C1-C5A5-426B-88D7-230A9A77E2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0758481-7365-442c-ae94-563ed1606218}" enabled="0" method="" siteId="{40758481-7365-442c-ae94-563ed160621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15924</TotalTime>
  <Words>2456</Words>
  <Application>Microsoft Office PowerPoint</Application>
  <PresentationFormat>Widescreen</PresentationFormat>
  <Paragraphs>373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Consolas</vt:lpstr>
      <vt:lpstr>DM Sans 14pt</vt:lpstr>
      <vt:lpstr>Franklin Gothic Book</vt:lpstr>
      <vt:lpstr>Geologica</vt:lpstr>
      <vt:lpstr>Geologica Light</vt:lpstr>
      <vt:lpstr>Geologica Medium</vt:lpstr>
      <vt:lpstr>ING Me</vt:lpstr>
      <vt:lpstr>Tw Cen MT</vt:lpstr>
      <vt:lpstr>Templates</vt:lpstr>
      <vt:lpstr>Object Oriented Programming - OOP</vt:lpstr>
      <vt:lpstr>Object Oriented Programming</vt:lpstr>
      <vt:lpstr>Object Oriented Programming</vt:lpstr>
      <vt:lpstr>Classes</vt:lpstr>
      <vt:lpstr>Declaration</vt:lpstr>
      <vt:lpstr>Constructor</vt:lpstr>
      <vt:lpstr>Constructor - example</vt:lpstr>
      <vt:lpstr>Access modifiers</vt:lpstr>
      <vt:lpstr>Access modifiers - example</vt:lpstr>
      <vt:lpstr>Static methods (class methods)</vt:lpstr>
      <vt:lpstr>Static attributes (class attributes)</vt:lpstr>
      <vt:lpstr>Static attributes (particularities)</vt:lpstr>
      <vt:lpstr>Static attributes (particularities)</vt:lpstr>
      <vt:lpstr>Dynamic Modification</vt:lpstr>
      <vt:lpstr>Dynamic Modification</vt:lpstr>
      <vt:lpstr>Dynamic Modification</vt:lpstr>
      <vt:lpstr>Inheritance</vt:lpstr>
      <vt:lpstr>Inheritance - Example</vt:lpstr>
      <vt:lpstr>Inheritance – useful functions</vt:lpstr>
      <vt:lpstr>Inheritance - Constructors</vt:lpstr>
      <vt:lpstr>Inheritance – attribute and method overwrite</vt:lpstr>
      <vt:lpstr>Inheritance – attribute and method overwrite</vt:lpstr>
      <vt:lpstr>Multiple Inheritance – inheritance attribute and method overwrite</vt:lpstr>
      <vt:lpstr>Multiple Inheritance – attribute and method overwrite</vt:lpstr>
      <vt:lpstr>Multiple Inheritance – attribute and method overwrite</vt:lpstr>
      <vt:lpstr>Multiple Inheritance – attribute and method overwrite</vt:lpstr>
      <vt:lpstr>Special Methods</vt:lpstr>
      <vt:lpstr>Special Methods</vt:lpstr>
      <vt:lpstr>Special Methods</vt:lpstr>
      <vt:lpstr>Special Methods</vt:lpstr>
      <vt:lpstr>Special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24 October 2017</dc:title>
  <dc:creator>CAV Multimedia</dc:creator>
  <cp:keywords>Levi 9 2017 PPT [16x9 Reference]</cp:keywords>
  <cp:lastModifiedBy>Cosmin Mihai Tarsichi</cp:lastModifiedBy>
  <cp:revision>86</cp:revision>
  <dcterms:created xsi:type="dcterms:W3CDTF">2015-04-09T14:12:58Z</dcterms:created>
  <dcterms:modified xsi:type="dcterms:W3CDTF">2025-07-22T07:18:40Z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_dlc_DocIdItemGuid">
    <vt:lpwstr>82cfb54b-4b00-4350-bd51-cb06e528c71d</vt:lpwstr>
  </property>
  <property fmtid="{D5CDD505-2E9C-101B-9397-08002B2CF9AE}" pid="4" name="ContentTypeId">
    <vt:lpwstr>0x010100EF589874E1A4644383C5F3FAEFF460AD</vt:lpwstr>
  </property>
</Properties>
</file>