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1" r:id="rId5"/>
  </p:sldMasterIdLst>
  <p:notesMasterIdLst>
    <p:notesMasterId r:id="rId42"/>
  </p:notesMasterIdLst>
  <p:handoutMasterIdLst>
    <p:handoutMasterId r:id="rId43"/>
  </p:handoutMasterIdLst>
  <p:sldIdLst>
    <p:sldId id="338" r:id="rId6"/>
    <p:sldId id="773" r:id="rId7"/>
    <p:sldId id="841" r:id="rId8"/>
    <p:sldId id="809" r:id="rId9"/>
    <p:sldId id="782" r:id="rId10"/>
    <p:sldId id="783" r:id="rId11"/>
    <p:sldId id="835" r:id="rId12"/>
    <p:sldId id="824" r:id="rId13"/>
    <p:sldId id="843" r:id="rId14"/>
    <p:sldId id="833" r:id="rId15"/>
    <p:sldId id="836" r:id="rId16"/>
    <p:sldId id="844" r:id="rId17"/>
    <p:sldId id="842" r:id="rId18"/>
    <p:sldId id="845" r:id="rId19"/>
    <p:sldId id="786" r:id="rId20"/>
    <p:sldId id="831" r:id="rId21"/>
    <p:sldId id="830" r:id="rId22"/>
    <p:sldId id="846" r:id="rId23"/>
    <p:sldId id="847" r:id="rId24"/>
    <p:sldId id="848" r:id="rId25"/>
    <p:sldId id="849" r:id="rId26"/>
    <p:sldId id="850" r:id="rId27"/>
    <p:sldId id="852" r:id="rId28"/>
    <p:sldId id="851" r:id="rId29"/>
    <p:sldId id="853" r:id="rId30"/>
    <p:sldId id="854" r:id="rId31"/>
    <p:sldId id="855" r:id="rId32"/>
    <p:sldId id="856" r:id="rId33"/>
    <p:sldId id="857" r:id="rId34"/>
    <p:sldId id="858" r:id="rId35"/>
    <p:sldId id="859" r:id="rId36"/>
    <p:sldId id="860" r:id="rId37"/>
    <p:sldId id="861" r:id="rId38"/>
    <p:sldId id="862" r:id="rId39"/>
    <p:sldId id="863" r:id="rId40"/>
    <p:sldId id="864" r:id="rId41"/>
  </p:sldIdLst>
  <p:sldSz cx="12192000" cy="6858000"/>
  <p:notesSz cx="6858000" cy="9144000"/>
  <p:custDataLst>
    <p:tags r:id="rId4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7" orient="horz" pos="2160" userDrawn="1">
          <p15:clr>
            <a:srgbClr val="A4A3A4"/>
          </p15:clr>
        </p15:guide>
        <p15:guide id="8" pos="422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1758EA0-049A-15DF-4B84-AD4699BAF180}" name="Iustinian Dominte" initials="ID" userId="S::i.dominte@levi9.com::0b5c6e0d-5e6d-4058-b86e-20089327a8a0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Pien Oosterman" initials="PO" lastIdx="12" clrIdx="6">
    <p:extLst>
      <p:ext uri="{19B8F6BF-5375-455C-9EA6-DF929625EA0E}">
        <p15:presenceInfo xmlns:p15="http://schemas.microsoft.com/office/powerpoint/2012/main" userId="Pien Oosterman" providerId="None"/>
      </p:ext>
    </p:extLst>
  </p:cmAuthor>
  <p:cmAuthor id="1" name="Bouwman, R. (Remke)" initials="RB" lastIdx="68" clrIdx="0"/>
  <p:cmAuthor id="2" name="CAV2" initials="C" lastIdx="5" clrIdx="1"/>
  <p:cmAuthor id="3" name="Cristina Soos" initials="CS" lastIdx="15" clrIdx="2">
    <p:extLst>
      <p:ext uri="{19B8F6BF-5375-455C-9EA6-DF929625EA0E}">
        <p15:presenceInfo xmlns:p15="http://schemas.microsoft.com/office/powerpoint/2012/main" userId="S::c.soos@levi9.com::3ba9d322-78a1-40a0-a759-311f123ecf5d" providerId="AD"/>
      </p:ext>
    </p:extLst>
  </p:cmAuthor>
  <p:cmAuthor id="4" name="Sofija Jovanovic" initials="SJ" lastIdx="6" clrIdx="3">
    <p:extLst>
      <p:ext uri="{19B8F6BF-5375-455C-9EA6-DF929625EA0E}">
        <p15:presenceInfo xmlns:p15="http://schemas.microsoft.com/office/powerpoint/2012/main" userId="S::s.jovanovic@levi9.com::90ea4147-b3ab-48a6-ad2f-094f117823aa" providerId="AD"/>
      </p:ext>
    </p:extLst>
  </p:cmAuthor>
  <p:cmAuthor id="5" name="Anna Poloz" initials="AP" lastIdx="1" clrIdx="4">
    <p:extLst>
      <p:ext uri="{19B8F6BF-5375-455C-9EA6-DF929625EA0E}">
        <p15:presenceInfo xmlns:p15="http://schemas.microsoft.com/office/powerpoint/2012/main" userId="S::a.poloz@levi9.com::efc40674-35b1-4e01-9307-a01fcf005e85" providerId="AD"/>
      </p:ext>
    </p:extLst>
  </p:cmAuthor>
  <p:cmAuthor id="6" name="Razvan Mereuta" initials="RM" lastIdx="5" clrIdx="5">
    <p:extLst>
      <p:ext uri="{19B8F6BF-5375-455C-9EA6-DF929625EA0E}">
        <p15:presenceInfo xmlns:p15="http://schemas.microsoft.com/office/powerpoint/2012/main" userId="S::r.mereuta@levi9.com::98d2cd30-d150-459b-a41b-27e1e6f0bb0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4500"/>
    <a:srgbClr val="FFD203"/>
    <a:srgbClr val="E6E6E6"/>
    <a:srgbClr val="EAEAEA"/>
    <a:srgbClr val="00A13A"/>
    <a:srgbClr val="FF6608"/>
    <a:srgbClr val="706F6F"/>
    <a:srgbClr val="009892"/>
    <a:srgbClr val="FF7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E96DB-CCEF-4330-A5D1-7197F6A18544}" v="553" dt="2025-05-21T12:11:38.084"/>
    <p1510:client id="{88BF3435-DB38-4662-98F5-A6EE7D18C6A3}" v="1" dt="2025-05-21T07:13:11.201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47" autoAdjust="0"/>
  </p:normalViewPr>
  <p:slideViewPr>
    <p:cSldViewPr snapToGrid="0">
      <p:cViewPr varScale="1">
        <p:scale>
          <a:sx n="104" d="100"/>
          <a:sy n="104" d="100"/>
        </p:scale>
        <p:origin x="630" y="108"/>
      </p:cViewPr>
      <p:guideLst>
        <p:guide orient="horz" pos="2160"/>
        <p:guide pos="422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gs" Target="tags/tag1.xml"/><Relationship Id="rId52" Type="http://schemas.microsoft.com/office/2018/10/relationships/authors" Target="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Relationship Id="rId48" Type="http://schemas.openxmlformats.org/officeDocument/2006/relationships/theme" Target="theme/theme1.xml"/><Relationship Id="rId8" Type="http://schemas.openxmlformats.org/officeDocument/2006/relationships/slide" Target="slides/slide3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ntin Mihai" userId="S::valentin.mihai@levi9.com::92b8de00-88b2-41bf-ba15-9b08afa6c3d6" providerId="AD" clId="Web-{E9B3675E-5D81-7B5F-F8AA-89EA36FEABB6}"/>
    <pc:docChg chg="addSld modSld">
      <pc:chgData name="Valentin Mihai" userId="S::valentin.mihai@levi9.com::92b8de00-88b2-41bf-ba15-9b08afa6c3d6" providerId="AD" clId="Web-{E9B3675E-5D81-7B5F-F8AA-89EA36FEABB6}" dt="2025-05-07T13:37:47.742" v="145" actId="20577"/>
      <pc:docMkLst>
        <pc:docMk/>
      </pc:docMkLst>
      <pc:sldChg chg="modSp">
        <pc:chgData name="Valentin Mihai" userId="S::valentin.mihai@levi9.com::92b8de00-88b2-41bf-ba15-9b08afa6c3d6" providerId="AD" clId="Web-{E9B3675E-5D81-7B5F-F8AA-89EA36FEABB6}" dt="2025-05-07T13:35:47.442" v="135" actId="20577"/>
        <pc:sldMkLst>
          <pc:docMk/>
          <pc:sldMk cId="4049811382" sldId="791"/>
        </pc:sldMkLst>
        <pc:spChg chg="mod">
          <ac:chgData name="Valentin Mihai" userId="S::valentin.mihai@levi9.com::92b8de00-88b2-41bf-ba15-9b08afa6c3d6" providerId="AD" clId="Web-{E9B3675E-5D81-7B5F-F8AA-89EA36FEABB6}" dt="2025-05-07T13:35:47.442" v="135" actId="20577"/>
          <ac:spMkLst>
            <pc:docMk/>
            <pc:sldMk cId="4049811382" sldId="791"/>
            <ac:spMk id="8" creationId="{9873B7AA-503A-6D8B-722F-51319A219830}"/>
          </ac:spMkLst>
        </pc:spChg>
      </pc:sldChg>
      <pc:sldChg chg="modSp">
        <pc:chgData name="Valentin Mihai" userId="S::valentin.mihai@levi9.com::92b8de00-88b2-41bf-ba15-9b08afa6c3d6" providerId="AD" clId="Web-{E9B3675E-5D81-7B5F-F8AA-89EA36FEABB6}" dt="2025-05-07T13:37:47.742" v="145" actId="20577"/>
        <pc:sldMkLst>
          <pc:docMk/>
          <pc:sldMk cId="127142874" sldId="792"/>
        </pc:sldMkLst>
        <pc:spChg chg="mod">
          <ac:chgData name="Valentin Mihai" userId="S::valentin.mihai@levi9.com::92b8de00-88b2-41bf-ba15-9b08afa6c3d6" providerId="AD" clId="Web-{E9B3675E-5D81-7B5F-F8AA-89EA36FEABB6}" dt="2025-05-07T13:37:47.742" v="145" actId="20577"/>
          <ac:spMkLst>
            <pc:docMk/>
            <pc:sldMk cId="127142874" sldId="792"/>
            <ac:spMk id="9" creationId="{5B58E1B5-689A-6154-6809-04B1E651782F}"/>
          </ac:spMkLst>
        </pc:spChg>
      </pc:sldChg>
      <pc:sldChg chg="modSp add replId">
        <pc:chgData name="Valentin Mihai" userId="S::valentin.mihai@levi9.com::92b8de00-88b2-41bf-ba15-9b08afa6c3d6" providerId="AD" clId="Web-{E9B3675E-5D81-7B5F-F8AA-89EA36FEABB6}" dt="2025-05-07T13:33:57.376" v="82" actId="20577"/>
        <pc:sldMkLst>
          <pc:docMk/>
          <pc:sldMk cId="943293583" sldId="816"/>
        </pc:sldMkLst>
        <pc:spChg chg="mod">
          <ac:chgData name="Valentin Mihai" userId="S::valentin.mihai@levi9.com::92b8de00-88b2-41bf-ba15-9b08afa6c3d6" providerId="AD" clId="Web-{E9B3675E-5D81-7B5F-F8AA-89EA36FEABB6}" dt="2025-05-07T13:33:57.376" v="82" actId="20577"/>
          <ac:spMkLst>
            <pc:docMk/>
            <pc:sldMk cId="943293583" sldId="816"/>
            <ac:spMk id="8" creationId="{DB7028DF-7A9B-9EE2-8A14-2AAF196209B3}"/>
          </ac:spMkLst>
        </pc:spChg>
      </pc:sldChg>
    </pc:docChg>
  </pc:docChgLst>
  <pc:docChgLst>
    <pc:chgData name="Valentin Mihai" userId="S::valentin.mihai@levi9.com::92b8de00-88b2-41bf-ba15-9b08afa6c3d6" providerId="AD" clId="Web-{9587EB38-AE0A-D334-8F62-58C8CB5CE30A}"/>
    <pc:docChg chg="modSld">
      <pc:chgData name="Valentin Mihai" userId="S::valentin.mihai@levi9.com::92b8de00-88b2-41bf-ba15-9b08afa6c3d6" providerId="AD" clId="Web-{9587EB38-AE0A-D334-8F62-58C8CB5CE30A}" dt="2025-05-12T08:25:55.364" v="137" actId="20577"/>
      <pc:docMkLst>
        <pc:docMk/>
      </pc:docMkLst>
      <pc:sldChg chg="modSp">
        <pc:chgData name="Valentin Mihai" userId="S::valentin.mihai@levi9.com::92b8de00-88b2-41bf-ba15-9b08afa6c3d6" providerId="AD" clId="Web-{9587EB38-AE0A-D334-8F62-58C8CB5CE30A}" dt="2025-05-12T08:11:08.252" v="125" actId="20577"/>
        <pc:sldMkLst>
          <pc:docMk/>
          <pc:sldMk cId="4049811382" sldId="791"/>
        </pc:sldMkLst>
        <pc:spChg chg="mod">
          <ac:chgData name="Valentin Mihai" userId="S::valentin.mihai@levi9.com::92b8de00-88b2-41bf-ba15-9b08afa6c3d6" providerId="AD" clId="Web-{9587EB38-AE0A-D334-8F62-58C8CB5CE30A}" dt="2025-05-12T08:11:08.252" v="125" actId="20577"/>
          <ac:spMkLst>
            <pc:docMk/>
            <pc:sldMk cId="4049811382" sldId="791"/>
            <ac:spMk id="8" creationId="{9873B7AA-503A-6D8B-722F-51319A219830}"/>
          </ac:spMkLst>
        </pc:spChg>
      </pc:sldChg>
      <pc:sldChg chg="modSp">
        <pc:chgData name="Valentin Mihai" userId="S::valentin.mihai@levi9.com::92b8de00-88b2-41bf-ba15-9b08afa6c3d6" providerId="AD" clId="Web-{9587EB38-AE0A-D334-8F62-58C8CB5CE30A}" dt="2025-05-12T08:11:16.831" v="128" actId="20577"/>
        <pc:sldMkLst>
          <pc:docMk/>
          <pc:sldMk cId="127142874" sldId="792"/>
        </pc:sldMkLst>
        <pc:spChg chg="mod">
          <ac:chgData name="Valentin Mihai" userId="S::valentin.mihai@levi9.com::92b8de00-88b2-41bf-ba15-9b08afa6c3d6" providerId="AD" clId="Web-{9587EB38-AE0A-D334-8F62-58C8CB5CE30A}" dt="2025-05-12T08:11:16.831" v="128" actId="20577"/>
          <ac:spMkLst>
            <pc:docMk/>
            <pc:sldMk cId="127142874" sldId="792"/>
            <ac:spMk id="9" creationId="{5B58E1B5-689A-6154-6809-04B1E651782F}"/>
          </ac:spMkLst>
        </pc:spChg>
      </pc:sldChg>
      <pc:sldChg chg="modSp">
        <pc:chgData name="Valentin Mihai" userId="S::valentin.mihai@levi9.com::92b8de00-88b2-41bf-ba15-9b08afa6c3d6" providerId="AD" clId="Web-{9587EB38-AE0A-D334-8F62-58C8CB5CE30A}" dt="2025-05-12T08:15:48.710" v="132" actId="20577"/>
        <pc:sldMkLst>
          <pc:docMk/>
          <pc:sldMk cId="944517984" sldId="793"/>
        </pc:sldMkLst>
        <pc:spChg chg="mod">
          <ac:chgData name="Valentin Mihai" userId="S::valentin.mihai@levi9.com::92b8de00-88b2-41bf-ba15-9b08afa6c3d6" providerId="AD" clId="Web-{9587EB38-AE0A-D334-8F62-58C8CB5CE30A}" dt="2025-05-12T08:15:48.710" v="132" actId="20577"/>
          <ac:spMkLst>
            <pc:docMk/>
            <pc:sldMk cId="944517984" sldId="793"/>
            <ac:spMk id="7" creationId="{265DDE90-5635-ACC7-0F08-43F200D05322}"/>
          </ac:spMkLst>
        </pc:spChg>
      </pc:sldChg>
      <pc:sldChg chg="modSp">
        <pc:chgData name="Valentin Mihai" userId="S::valentin.mihai@levi9.com::92b8de00-88b2-41bf-ba15-9b08afa6c3d6" providerId="AD" clId="Web-{9587EB38-AE0A-D334-8F62-58C8CB5CE30A}" dt="2025-05-12T08:25:55.364" v="137" actId="20577"/>
        <pc:sldMkLst>
          <pc:docMk/>
          <pc:sldMk cId="2342615126" sldId="794"/>
        </pc:sldMkLst>
        <pc:spChg chg="mod">
          <ac:chgData name="Valentin Mihai" userId="S::valentin.mihai@levi9.com::92b8de00-88b2-41bf-ba15-9b08afa6c3d6" providerId="AD" clId="Web-{9587EB38-AE0A-D334-8F62-58C8CB5CE30A}" dt="2025-05-12T08:25:55.364" v="137" actId="20577"/>
          <ac:spMkLst>
            <pc:docMk/>
            <pc:sldMk cId="2342615126" sldId="794"/>
            <ac:spMk id="7" creationId="{84D98AB7-8CB4-03CF-76E5-42979C29B6FB}"/>
          </ac:spMkLst>
        </pc:spChg>
      </pc:sldChg>
      <pc:sldChg chg="modSp">
        <pc:chgData name="Valentin Mihai" userId="S::valentin.mihai@levi9.com::92b8de00-88b2-41bf-ba15-9b08afa6c3d6" providerId="AD" clId="Web-{9587EB38-AE0A-D334-8F62-58C8CB5CE30A}" dt="2025-05-12T08:11:10.862" v="127" actId="20577"/>
        <pc:sldMkLst>
          <pc:docMk/>
          <pc:sldMk cId="943293583" sldId="816"/>
        </pc:sldMkLst>
        <pc:spChg chg="mod">
          <ac:chgData name="Valentin Mihai" userId="S::valentin.mihai@levi9.com::92b8de00-88b2-41bf-ba15-9b08afa6c3d6" providerId="AD" clId="Web-{9587EB38-AE0A-D334-8F62-58C8CB5CE30A}" dt="2025-05-12T08:11:10.862" v="127" actId="20577"/>
          <ac:spMkLst>
            <pc:docMk/>
            <pc:sldMk cId="943293583" sldId="816"/>
            <ac:spMk id="8" creationId="{DB7028DF-7A9B-9EE2-8A14-2AAF196209B3}"/>
          </ac:spMkLst>
        </pc:spChg>
      </pc:sldChg>
    </pc:docChg>
  </pc:docChgLst>
  <pc:docChgLst>
    <pc:chgData name="Ana-Maria Bumbu" userId="46927d09-f190-46dd-b313-e808f28ce360" providerId="ADAL" clId="{09FE96DB-CCEF-4330-A5D1-7197F6A18544}"/>
    <pc:docChg chg="undo custSel addSld delSld modSld sldOrd addMainMaster delMainMaster modMainMaster">
      <pc:chgData name="Ana-Maria Bumbu" userId="46927d09-f190-46dd-b313-e808f28ce360" providerId="ADAL" clId="{09FE96DB-CCEF-4330-A5D1-7197F6A18544}" dt="2025-05-21T12:11:38.084" v="5401"/>
      <pc:docMkLst>
        <pc:docMk/>
      </pc:docMkLst>
      <pc:sldChg chg="addSp delSp modSp mod modClrScheme chgLayout">
        <pc:chgData name="Ana-Maria Bumbu" userId="46927d09-f190-46dd-b313-e808f28ce360" providerId="ADAL" clId="{09FE96DB-CCEF-4330-A5D1-7197F6A18544}" dt="2025-05-09T14:05:58.657" v="2087" actId="2711"/>
        <pc:sldMkLst>
          <pc:docMk/>
          <pc:sldMk cId="2928230919" sldId="338"/>
        </pc:sldMkLst>
        <pc:spChg chg="mod ord">
          <ac:chgData name="Ana-Maria Bumbu" userId="46927d09-f190-46dd-b313-e808f28ce360" providerId="ADAL" clId="{09FE96DB-CCEF-4330-A5D1-7197F6A18544}" dt="2025-05-09T14:05:58.657" v="2087" actId="2711"/>
          <ac:spMkLst>
            <pc:docMk/>
            <pc:sldMk cId="2928230919" sldId="338"/>
            <ac:spMk id="2" creationId="{6814BF85-2F59-43F2-A613-F57B6F20D93F}"/>
          </ac:spMkLst>
        </pc:spChg>
        <pc:spChg chg="del mod ord">
          <ac:chgData name="Ana-Maria Bumbu" userId="46927d09-f190-46dd-b313-e808f28ce360" providerId="ADAL" clId="{09FE96DB-CCEF-4330-A5D1-7197F6A18544}" dt="2025-05-07T09:54:05.021" v="1" actId="700"/>
          <ac:spMkLst>
            <pc:docMk/>
            <pc:sldMk cId="2928230919" sldId="338"/>
            <ac:spMk id="3" creationId="{4AAC18D8-065E-4B99-BEA1-65FD3F2F8211}"/>
          </ac:spMkLst>
        </pc:spChg>
        <pc:spChg chg="del mod ord">
          <ac:chgData name="Ana-Maria Bumbu" userId="46927d09-f190-46dd-b313-e808f28ce360" providerId="ADAL" clId="{09FE96DB-CCEF-4330-A5D1-7197F6A18544}" dt="2025-05-07T09:54:48.925" v="15" actId="478"/>
          <ac:spMkLst>
            <pc:docMk/>
            <pc:sldMk cId="2928230919" sldId="338"/>
            <ac:spMk id="4" creationId="{91455DA0-9D67-4F56-8DD6-C9C230B848C3}"/>
          </ac:spMkLst>
        </pc:spChg>
        <pc:spChg chg="del mod">
          <ac:chgData name="Ana-Maria Bumbu" userId="46927d09-f190-46dd-b313-e808f28ce360" providerId="ADAL" clId="{09FE96DB-CCEF-4330-A5D1-7197F6A18544}" dt="2025-05-07T09:54:05.021" v="1" actId="700"/>
          <ac:spMkLst>
            <pc:docMk/>
            <pc:sldMk cId="2928230919" sldId="338"/>
            <ac:spMk id="5" creationId="{425D7F43-3C66-4DE4-A962-892A6F3C3345}"/>
          </ac:spMkLst>
        </pc:spChg>
        <pc:spChg chg="add del mod">
          <ac:chgData name="Ana-Maria Bumbu" userId="46927d09-f190-46dd-b313-e808f28ce360" providerId="ADAL" clId="{09FE96DB-CCEF-4330-A5D1-7197F6A18544}" dt="2025-05-07T09:54:50.231" v="16" actId="478"/>
          <ac:spMkLst>
            <pc:docMk/>
            <pc:sldMk cId="2928230919" sldId="338"/>
            <ac:spMk id="7" creationId="{83F2C63C-1136-613D-0E57-677D4C4B10FC}"/>
          </ac:spMkLst>
        </pc:spChg>
      </pc:sldChg>
      <pc:sldChg chg="addSp delSp modSp mod modClrScheme chgLayout modNotesTx">
        <pc:chgData name="Ana-Maria Bumbu" userId="46927d09-f190-46dd-b313-e808f28ce360" providerId="ADAL" clId="{09FE96DB-CCEF-4330-A5D1-7197F6A18544}" dt="2025-05-21T12:09:34.020" v="5389" actId="20577"/>
        <pc:sldMkLst>
          <pc:docMk/>
          <pc:sldMk cId="2555647770" sldId="773"/>
        </pc:sldMkLst>
        <pc:spChg chg="add del">
          <ac:chgData name="Ana-Maria Bumbu" userId="46927d09-f190-46dd-b313-e808f28ce360" providerId="ADAL" clId="{09FE96DB-CCEF-4330-A5D1-7197F6A18544}" dt="2025-05-07T09:55:31.708" v="29" actId="26606"/>
          <ac:spMkLst>
            <pc:docMk/>
            <pc:sldMk cId="2555647770" sldId="773"/>
            <ac:spMk id="2" creationId="{98E07060-E951-47C7-84D1-85AEE1E1B258}"/>
          </ac:spMkLst>
        </pc:spChg>
        <pc:spChg chg="mod ord">
          <ac:chgData name="Ana-Maria Bumbu" userId="46927d09-f190-46dd-b313-e808f28ce360" providerId="ADAL" clId="{09FE96DB-CCEF-4330-A5D1-7197F6A18544}" dt="2025-05-07T11:17:32.461" v="324" actId="255"/>
          <ac:spMkLst>
            <pc:docMk/>
            <pc:sldMk cId="2555647770" sldId="773"/>
            <ac:spMk id="3" creationId="{6F7DDC47-AD1D-42EA-B033-323A918532F0}"/>
          </ac:spMkLst>
        </pc:spChg>
        <pc:spChg chg="del mod modVis">
          <ac:chgData name="Ana-Maria Bumbu" userId="46927d09-f190-46dd-b313-e808f28ce360" providerId="ADAL" clId="{09FE96DB-CCEF-4330-A5D1-7197F6A18544}" dt="2025-05-07T11:02:55.087" v="206" actId="478"/>
          <ac:spMkLst>
            <pc:docMk/>
            <pc:sldMk cId="2555647770" sldId="773"/>
            <ac:spMk id="4" creationId="{80E65E50-5A01-4149-81A0-7544B0130DB3}"/>
          </ac:spMkLst>
        </pc:spChg>
        <pc:spChg chg="add del mod">
          <ac:chgData name="Ana-Maria Bumbu" userId="46927d09-f190-46dd-b313-e808f28ce360" providerId="ADAL" clId="{09FE96DB-CCEF-4330-A5D1-7197F6A18544}" dt="2025-05-07T09:55:31.708" v="29" actId="26606"/>
          <ac:spMkLst>
            <pc:docMk/>
            <pc:sldMk cId="2555647770" sldId="773"/>
            <ac:spMk id="5" creationId="{70D1BF0D-1254-4A16-B5C4-A79AD7054410}"/>
          </ac:spMkLst>
        </pc:spChg>
        <pc:spChg chg="add mod">
          <ac:chgData name="Ana-Maria Bumbu" userId="46927d09-f190-46dd-b313-e808f28ce360" providerId="ADAL" clId="{09FE96DB-CCEF-4330-A5D1-7197F6A18544}" dt="2025-05-07T11:03:32.384" v="210"/>
          <ac:spMkLst>
            <pc:docMk/>
            <pc:sldMk cId="2555647770" sldId="773"/>
            <ac:spMk id="6" creationId="{AF2ADA31-4411-E39C-F168-1C7BA1426133}"/>
          </ac:spMkLst>
        </pc:spChg>
        <pc:spChg chg="add mod">
          <ac:chgData name="Ana-Maria Bumbu" userId="46927d09-f190-46dd-b313-e808f28ce360" providerId="ADAL" clId="{09FE96DB-CCEF-4330-A5D1-7197F6A18544}" dt="2025-05-07T11:03:54.408" v="214"/>
          <ac:spMkLst>
            <pc:docMk/>
            <pc:sldMk cId="2555647770" sldId="773"/>
            <ac:spMk id="9" creationId="{9288FAD4-3910-D08A-9953-14042DBEB4E0}"/>
          </ac:spMkLst>
        </pc:spChg>
        <pc:spChg chg="add del mod">
          <ac:chgData name="Ana-Maria Bumbu" userId="46927d09-f190-46dd-b313-e808f28ce360" providerId="ADAL" clId="{09FE96DB-CCEF-4330-A5D1-7197F6A18544}" dt="2025-05-07T09:55:27.470" v="26" actId="26606"/>
          <ac:spMkLst>
            <pc:docMk/>
            <pc:sldMk cId="2555647770" sldId="773"/>
            <ac:spMk id="10" creationId="{A8CD13EE-EA9C-9AD3-33DE-D0BFCE061A8C}"/>
          </ac:spMkLst>
        </pc:spChg>
        <pc:spChg chg="add del">
          <ac:chgData name="Ana-Maria Bumbu" userId="46927d09-f190-46dd-b313-e808f28ce360" providerId="ADAL" clId="{09FE96DB-CCEF-4330-A5D1-7197F6A18544}" dt="2025-05-07T09:55:22.836" v="18" actId="26606"/>
          <ac:spMkLst>
            <pc:docMk/>
            <pc:sldMk cId="2555647770" sldId="773"/>
            <ac:spMk id="11" creationId="{44E34C57-68BB-DB88-25D0-A298DBD062DD}"/>
          </ac:spMkLst>
        </pc:spChg>
        <pc:spChg chg="add del">
          <ac:chgData name="Ana-Maria Bumbu" userId="46927d09-f190-46dd-b313-e808f28ce360" providerId="ADAL" clId="{09FE96DB-CCEF-4330-A5D1-7197F6A18544}" dt="2025-05-07T09:55:26.001" v="24" actId="26606"/>
          <ac:spMkLst>
            <pc:docMk/>
            <pc:sldMk cId="2555647770" sldId="773"/>
            <ac:spMk id="12" creationId="{0F0B50DE-9FBB-5560-94DB-4509A03C8112}"/>
          </ac:spMkLst>
        </pc:spChg>
        <pc:spChg chg="add del mod">
          <ac:chgData name="Ana-Maria Bumbu" userId="46927d09-f190-46dd-b313-e808f28ce360" providerId="ADAL" clId="{09FE96DB-CCEF-4330-A5D1-7197F6A18544}" dt="2025-05-07T09:55:23.632" v="20" actId="26606"/>
          <ac:spMkLst>
            <pc:docMk/>
            <pc:sldMk cId="2555647770" sldId="773"/>
            <ac:spMk id="13" creationId="{98E07060-E951-47C7-84D1-85AEE1E1B258}"/>
          </ac:spMkLst>
        </pc:spChg>
        <pc:spChg chg="add del">
          <ac:chgData name="Ana-Maria Bumbu" userId="46927d09-f190-46dd-b313-e808f28ce360" providerId="ADAL" clId="{09FE96DB-CCEF-4330-A5D1-7197F6A18544}" dt="2025-05-07T09:55:26.001" v="24" actId="26606"/>
          <ac:spMkLst>
            <pc:docMk/>
            <pc:sldMk cId="2555647770" sldId="773"/>
            <ac:spMk id="14" creationId="{ADE00D40-43C2-65C0-7670-AC31AF623762}"/>
          </ac:spMkLst>
        </pc:spChg>
        <pc:spChg chg="add del mod">
          <ac:chgData name="Ana-Maria Bumbu" userId="46927d09-f190-46dd-b313-e808f28ce360" providerId="ADAL" clId="{09FE96DB-CCEF-4330-A5D1-7197F6A18544}" dt="2025-05-07T09:55:24.936" v="22" actId="26606"/>
          <ac:spMkLst>
            <pc:docMk/>
            <pc:sldMk cId="2555647770" sldId="773"/>
            <ac:spMk id="15" creationId="{98E07060-E951-47C7-84D1-85AEE1E1B258}"/>
          </ac:spMkLst>
        </pc:spChg>
        <pc:spChg chg="add del mod">
          <ac:chgData name="Ana-Maria Bumbu" userId="46927d09-f190-46dd-b313-e808f28ce360" providerId="ADAL" clId="{09FE96DB-CCEF-4330-A5D1-7197F6A18544}" dt="2025-05-07T09:55:27.470" v="26" actId="26606"/>
          <ac:spMkLst>
            <pc:docMk/>
            <pc:sldMk cId="2555647770" sldId="773"/>
            <ac:spMk id="16" creationId="{E7FEA128-AE0E-80EB-8FC5-C689BC8AF313}"/>
          </ac:spMkLst>
        </pc:spChg>
        <pc:spChg chg="add del mod">
          <ac:chgData name="Ana-Maria Bumbu" userId="46927d09-f190-46dd-b313-e808f28ce360" providerId="ADAL" clId="{09FE96DB-CCEF-4330-A5D1-7197F6A18544}" dt="2025-05-07T09:55:27.470" v="26" actId="26606"/>
          <ac:spMkLst>
            <pc:docMk/>
            <pc:sldMk cId="2555647770" sldId="773"/>
            <ac:spMk id="19" creationId="{98E07060-E951-47C7-84D1-85AEE1E1B258}"/>
          </ac:spMkLst>
        </pc:spChg>
        <pc:spChg chg="add del mod">
          <ac:chgData name="Ana-Maria Bumbu" userId="46927d09-f190-46dd-b313-e808f28ce360" providerId="ADAL" clId="{09FE96DB-CCEF-4330-A5D1-7197F6A18544}" dt="2025-05-07T09:55:27.470" v="26" actId="26606"/>
          <ac:spMkLst>
            <pc:docMk/>
            <pc:sldMk cId="2555647770" sldId="773"/>
            <ac:spMk id="20" creationId="{1FFEF9D3-5B58-7361-2FAC-910CCAD9ABE4}"/>
          </ac:spMkLst>
        </pc:spChg>
        <pc:spChg chg="add del mod">
          <ac:chgData name="Ana-Maria Bumbu" userId="46927d09-f190-46dd-b313-e808f28ce360" providerId="ADAL" clId="{09FE96DB-CCEF-4330-A5D1-7197F6A18544}" dt="2025-05-07T09:55:27.470" v="26" actId="26606"/>
          <ac:spMkLst>
            <pc:docMk/>
            <pc:sldMk cId="2555647770" sldId="773"/>
            <ac:spMk id="21" creationId="{CADEB40D-6ECB-478E-354D-CF58A8925DB1}"/>
          </ac:spMkLst>
        </pc:spChg>
        <pc:spChg chg="add del mod ord">
          <ac:chgData name="Ana-Maria Bumbu" userId="46927d09-f190-46dd-b313-e808f28ce360" providerId="ADAL" clId="{09FE96DB-CCEF-4330-A5D1-7197F6A18544}" dt="2025-05-07T11:15:26.014" v="298" actId="478"/>
          <ac:spMkLst>
            <pc:docMk/>
            <pc:sldMk cId="2555647770" sldId="773"/>
            <ac:spMk id="22" creationId="{FE42E5E0-0E8C-BE44-C9CB-6F862F8D107B}"/>
          </ac:spMkLst>
        </pc:spChg>
        <pc:spChg chg="add del mod">
          <ac:chgData name="Ana-Maria Bumbu" userId="46927d09-f190-46dd-b313-e808f28ce360" providerId="ADAL" clId="{09FE96DB-CCEF-4330-A5D1-7197F6A18544}" dt="2025-05-07T09:55:31.676" v="28" actId="26606"/>
          <ac:spMkLst>
            <pc:docMk/>
            <pc:sldMk cId="2555647770" sldId="773"/>
            <ac:spMk id="23" creationId="{2A4E4D34-A62D-93FA-9494-ED355A6A9285}"/>
          </ac:spMkLst>
        </pc:spChg>
        <pc:spChg chg="add del mod">
          <ac:chgData name="Ana-Maria Bumbu" userId="46927d09-f190-46dd-b313-e808f28ce360" providerId="ADAL" clId="{09FE96DB-CCEF-4330-A5D1-7197F6A18544}" dt="2025-05-07T09:55:31.676" v="28" actId="26606"/>
          <ac:spMkLst>
            <pc:docMk/>
            <pc:sldMk cId="2555647770" sldId="773"/>
            <ac:spMk id="24" creationId="{98E07060-E951-47C7-84D1-85AEE1E1B258}"/>
          </ac:spMkLst>
        </pc:spChg>
        <pc:spChg chg="add del mod">
          <ac:chgData name="Ana-Maria Bumbu" userId="46927d09-f190-46dd-b313-e808f28ce360" providerId="ADAL" clId="{09FE96DB-CCEF-4330-A5D1-7197F6A18544}" dt="2025-05-07T11:00:58.352" v="161" actId="478"/>
          <ac:spMkLst>
            <pc:docMk/>
            <pc:sldMk cId="2555647770" sldId="773"/>
            <ac:spMk id="26" creationId="{44E34C57-68BB-DB88-25D0-A298DBD062DD}"/>
          </ac:spMkLst>
        </pc:spChg>
        <pc:spChg chg="add del mod">
          <ac:chgData name="Ana-Maria Bumbu" userId="46927d09-f190-46dd-b313-e808f28ce360" providerId="ADAL" clId="{09FE96DB-CCEF-4330-A5D1-7197F6A18544}" dt="2025-05-07T11:07:39.912" v="241" actId="26606"/>
          <ac:spMkLst>
            <pc:docMk/>
            <pc:sldMk cId="2555647770" sldId="773"/>
            <ac:spMk id="32" creationId="{9ABB6F50-5F5F-C03D-B69F-8823A0ADCE07}"/>
          </ac:spMkLst>
        </pc:spChg>
        <pc:spChg chg="add del mod">
          <ac:chgData name="Ana-Maria Bumbu" userId="46927d09-f190-46dd-b313-e808f28ce360" providerId="ADAL" clId="{09FE96DB-CCEF-4330-A5D1-7197F6A18544}" dt="2025-05-07T11:07:39.912" v="241" actId="26606"/>
          <ac:spMkLst>
            <pc:docMk/>
            <pc:sldMk cId="2555647770" sldId="773"/>
            <ac:spMk id="34" creationId="{0EB915DE-9B6E-DEF5-E8C6-B94B0C59D0D3}"/>
          </ac:spMkLst>
        </pc:spChg>
        <pc:spChg chg="add del mod">
          <ac:chgData name="Ana-Maria Bumbu" userId="46927d09-f190-46dd-b313-e808f28ce360" providerId="ADAL" clId="{09FE96DB-CCEF-4330-A5D1-7197F6A18544}" dt="2025-05-07T11:07:41.376" v="243" actId="26606"/>
          <ac:spMkLst>
            <pc:docMk/>
            <pc:sldMk cId="2555647770" sldId="773"/>
            <ac:spMk id="36" creationId="{E14A82B6-5271-88F9-78F4-B065B81419A3}"/>
          </ac:spMkLst>
        </pc:spChg>
        <pc:spChg chg="add del mod">
          <ac:chgData name="Ana-Maria Bumbu" userId="46927d09-f190-46dd-b313-e808f28ce360" providerId="ADAL" clId="{09FE96DB-CCEF-4330-A5D1-7197F6A18544}" dt="2025-05-07T11:07:41.376" v="243" actId="26606"/>
          <ac:spMkLst>
            <pc:docMk/>
            <pc:sldMk cId="2555647770" sldId="773"/>
            <ac:spMk id="37" creationId="{CF599577-ABBD-2ECC-21A0-4AD57C19BE0B}"/>
          </ac:spMkLst>
        </pc:spChg>
        <pc:spChg chg="add mod ord">
          <ac:chgData name="Ana-Maria Bumbu" userId="46927d09-f190-46dd-b313-e808f28ce360" providerId="ADAL" clId="{09FE96DB-CCEF-4330-A5D1-7197F6A18544}" dt="2025-05-07T11:15:19.240" v="297" actId="700"/>
          <ac:spMkLst>
            <pc:docMk/>
            <pc:sldMk cId="2555647770" sldId="773"/>
            <ac:spMk id="39" creationId="{9ABB6F50-5F5F-C03D-B69F-8823A0ADCE07}"/>
          </ac:spMkLst>
        </pc:spChg>
        <pc:spChg chg="add del mod">
          <ac:chgData name="Ana-Maria Bumbu" userId="46927d09-f190-46dd-b313-e808f28ce360" providerId="ADAL" clId="{09FE96DB-CCEF-4330-A5D1-7197F6A18544}" dt="2025-05-07T11:07:49.281" v="246" actId="478"/>
          <ac:spMkLst>
            <pc:docMk/>
            <pc:sldMk cId="2555647770" sldId="773"/>
            <ac:spMk id="40" creationId="{0EB915DE-9B6E-DEF5-E8C6-B94B0C59D0D3}"/>
          </ac:spMkLst>
        </pc:spChg>
        <pc:spChg chg="add del mod">
          <ac:chgData name="Ana-Maria Bumbu" userId="46927d09-f190-46dd-b313-e808f28ce360" providerId="ADAL" clId="{09FE96DB-CCEF-4330-A5D1-7197F6A18544}" dt="2025-05-07T11:13:29.847" v="270" actId="26606"/>
          <ac:spMkLst>
            <pc:docMk/>
            <pc:sldMk cId="2555647770" sldId="773"/>
            <ac:spMk id="44" creationId="{9081F262-642A-4060-CE52-D2A02AF33BBE}"/>
          </ac:spMkLst>
        </pc:spChg>
        <pc:graphicFrameChg chg="add del">
          <ac:chgData name="Ana-Maria Bumbu" userId="46927d09-f190-46dd-b313-e808f28ce360" providerId="ADAL" clId="{09FE96DB-CCEF-4330-A5D1-7197F6A18544}" dt="2025-05-07T09:55:22.836" v="18" actId="26606"/>
          <ac:graphicFrameMkLst>
            <pc:docMk/>
            <pc:sldMk cId="2555647770" sldId="773"/>
            <ac:graphicFrameMk id="7" creationId="{45751445-0C74-D9FA-68C0-9B9EE22D9207}"/>
          </ac:graphicFrameMkLst>
        </pc:graphicFrameChg>
        <pc:graphicFrameChg chg="add del">
          <ac:chgData name="Ana-Maria Bumbu" userId="46927d09-f190-46dd-b313-e808f28ce360" providerId="ADAL" clId="{09FE96DB-CCEF-4330-A5D1-7197F6A18544}" dt="2025-05-07T09:55:26.001" v="24" actId="26606"/>
          <ac:graphicFrameMkLst>
            <pc:docMk/>
            <pc:sldMk cId="2555647770" sldId="773"/>
            <ac:graphicFrameMk id="17" creationId="{D9196377-97CE-A848-4E55-7FFAA4D27691}"/>
          </ac:graphicFrameMkLst>
        </pc:graphicFrameChg>
        <pc:graphicFrameChg chg="add mod ord modGraphic">
          <ac:chgData name="Ana-Maria Bumbu" userId="46927d09-f190-46dd-b313-e808f28ce360" providerId="ADAL" clId="{09FE96DB-CCEF-4330-A5D1-7197F6A18544}" dt="2025-05-09T12:49:20.115" v="1459" actId="20577"/>
          <ac:graphicFrameMkLst>
            <pc:docMk/>
            <pc:sldMk cId="2555647770" sldId="773"/>
            <ac:graphicFrameMk id="27" creationId="{45751445-0C74-D9FA-68C0-9B9EE22D9207}"/>
          </ac:graphicFrameMkLst>
        </pc:graphicFrameChg>
        <pc:picChg chg="add del">
          <ac:chgData name="Ana-Maria Bumbu" userId="46927d09-f190-46dd-b313-e808f28ce360" providerId="ADAL" clId="{09FE96DB-CCEF-4330-A5D1-7197F6A18544}" dt="2025-05-07T09:55:26.001" v="24" actId="26606"/>
          <ac:picMkLst>
            <pc:docMk/>
            <pc:sldMk cId="2555647770" sldId="773"/>
            <ac:picMk id="8" creationId="{94E870A1-5335-C057-16F0-9659E58A1B94}"/>
          </ac:picMkLst>
        </pc:picChg>
        <pc:picChg chg="add del mod">
          <ac:chgData name="Ana-Maria Bumbu" userId="46927d09-f190-46dd-b313-e808f28ce360" providerId="ADAL" clId="{09FE96DB-CCEF-4330-A5D1-7197F6A18544}" dt="2025-05-07T11:05:32.421" v="227" actId="478"/>
          <ac:picMkLst>
            <pc:docMk/>
            <pc:sldMk cId="2555647770" sldId="773"/>
            <ac:picMk id="18" creationId="{627B3679-6C0C-AF61-1D0D-FF10311FF1CD}"/>
          </ac:picMkLst>
        </pc:picChg>
      </pc:sldChg>
      <pc:sldChg chg="addSp delSp modSp add del mod modClrScheme chgLayout">
        <pc:chgData name="Ana-Maria Bumbu" userId="46927d09-f190-46dd-b313-e808f28ce360" providerId="ADAL" clId="{09FE96DB-CCEF-4330-A5D1-7197F6A18544}" dt="2025-05-07T11:09:40.074" v="257" actId="47"/>
        <pc:sldMkLst>
          <pc:docMk/>
          <pc:sldMk cId="2899278728" sldId="779"/>
        </pc:sldMkLst>
        <pc:spChg chg="add del mod ord">
          <ac:chgData name="Ana-Maria Bumbu" userId="46927d09-f190-46dd-b313-e808f28ce360" providerId="ADAL" clId="{09FE96DB-CCEF-4330-A5D1-7197F6A18544}" dt="2025-05-07T09:55:55.706" v="44" actId="26606"/>
          <ac:spMkLst>
            <pc:docMk/>
            <pc:sldMk cId="2899278728" sldId="779"/>
            <ac:spMk id="2" creationId="{98E07060-E951-47C7-84D1-85AEE1E1B258}"/>
          </ac:spMkLst>
        </pc:spChg>
        <pc:spChg chg="mod">
          <ac:chgData name="Ana-Maria Bumbu" userId="46927d09-f190-46dd-b313-e808f28ce360" providerId="ADAL" clId="{09FE96DB-CCEF-4330-A5D1-7197F6A18544}" dt="2025-05-07T10:58:53.247" v="139" actId="255"/>
          <ac:spMkLst>
            <pc:docMk/>
            <pc:sldMk cId="2899278728" sldId="779"/>
            <ac:spMk id="3" creationId="{6F7DDC47-AD1D-42EA-B033-323A918532F0}"/>
          </ac:spMkLst>
        </pc:spChg>
        <pc:spChg chg="mod">
          <ac:chgData name="Ana-Maria Bumbu" userId="46927d09-f190-46dd-b313-e808f28ce360" providerId="ADAL" clId="{09FE96DB-CCEF-4330-A5D1-7197F6A18544}" dt="2025-05-07T11:01:02.435" v="162" actId="1036"/>
          <ac:spMkLst>
            <pc:docMk/>
            <pc:sldMk cId="2899278728" sldId="779"/>
            <ac:spMk id="4" creationId="{80E65E50-5A01-4149-81A0-7544B0130DB3}"/>
          </ac:spMkLst>
        </pc:spChg>
        <pc:spChg chg="add del mod">
          <ac:chgData name="Ana-Maria Bumbu" userId="46927d09-f190-46dd-b313-e808f28ce360" providerId="ADAL" clId="{09FE96DB-CCEF-4330-A5D1-7197F6A18544}" dt="2025-05-07T09:55:55.706" v="44" actId="26606"/>
          <ac:spMkLst>
            <pc:docMk/>
            <pc:sldMk cId="2899278728" sldId="779"/>
            <ac:spMk id="5" creationId="{70D1BF0D-1254-4A16-B5C4-A79AD7054410}"/>
          </ac:spMkLst>
        </pc:spChg>
        <pc:spChg chg="add mod">
          <ac:chgData name="Ana-Maria Bumbu" userId="46927d09-f190-46dd-b313-e808f28ce360" providerId="ADAL" clId="{09FE96DB-CCEF-4330-A5D1-7197F6A18544}" dt="2025-05-07T11:06:18.779" v="232"/>
          <ac:spMkLst>
            <pc:docMk/>
            <pc:sldMk cId="2899278728" sldId="779"/>
            <ac:spMk id="6" creationId="{85791635-4D84-4444-FCE4-F138954E5F80}"/>
          </ac:spMkLst>
        </pc:spChg>
        <pc:spChg chg="add del mod">
          <ac:chgData name="Ana-Maria Bumbu" userId="46927d09-f190-46dd-b313-e808f28ce360" providerId="ADAL" clId="{09FE96DB-CCEF-4330-A5D1-7197F6A18544}" dt="2025-05-07T11:06:37.642" v="234" actId="478"/>
          <ac:spMkLst>
            <pc:docMk/>
            <pc:sldMk cId="2899278728" sldId="779"/>
            <ac:spMk id="8" creationId="{B42F7913-580E-0D0A-BCF0-2CE7F5D9728D}"/>
          </ac:spMkLst>
        </pc:spChg>
        <pc:spChg chg="add del mod">
          <ac:chgData name="Ana-Maria Bumbu" userId="46927d09-f190-46dd-b313-e808f28ce360" providerId="ADAL" clId="{09FE96DB-CCEF-4330-A5D1-7197F6A18544}" dt="2025-05-07T09:55:49.693" v="33" actId="26606"/>
          <ac:spMkLst>
            <pc:docMk/>
            <pc:sldMk cId="2899278728" sldId="779"/>
            <ac:spMk id="10" creationId="{F4361467-6F99-234E-C3A9-9F17D46E884E}"/>
          </ac:spMkLst>
        </pc:spChg>
        <pc:spChg chg="add del">
          <ac:chgData name="Ana-Maria Bumbu" userId="46927d09-f190-46dd-b313-e808f28ce360" providerId="ADAL" clId="{09FE96DB-CCEF-4330-A5D1-7197F6A18544}" dt="2025-05-07T09:55:54.943" v="41" actId="26606"/>
          <ac:spMkLst>
            <pc:docMk/>
            <pc:sldMk cId="2899278728" sldId="779"/>
            <ac:spMk id="11" creationId="{F1A015C6-DC22-B789-BD66-2C5152A98248}"/>
          </ac:spMkLst>
        </pc:spChg>
        <pc:spChg chg="add del mod">
          <ac:chgData name="Ana-Maria Bumbu" userId="46927d09-f190-46dd-b313-e808f28ce360" providerId="ADAL" clId="{09FE96DB-CCEF-4330-A5D1-7197F6A18544}" dt="2025-05-07T09:55:50.939" v="35" actId="26606"/>
          <ac:spMkLst>
            <pc:docMk/>
            <pc:sldMk cId="2899278728" sldId="779"/>
            <ac:spMk id="12" creationId="{67BF35F8-3566-CB03-4599-971A5BF9C76E}"/>
          </ac:spMkLst>
        </pc:spChg>
        <pc:spChg chg="add del mod">
          <ac:chgData name="Ana-Maria Bumbu" userId="46927d09-f190-46dd-b313-e808f28ce360" providerId="ADAL" clId="{09FE96DB-CCEF-4330-A5D1-7197F6A18544}" dt="2025-05-07T09:55:50.939" v="35" actId="26606"/>
          <ac:spMkLst>
            <pc:docMk/>
            <pc:sldMk cId="2899278728" sldId="779"/>
            <ac:spMk id="13" creationId="{37C21DF1-2C2D-2C00-2CE0-129B59CBD57B}"/>
          </ac:spMkLst>
        </pc:spChg>
        <pc:spChg chg="add del mod">
          <ac:chgData name="Ana-Maria Bumbu" userId="46927d09-f190-46dd-b313-e808f28ce360" providerId="ADAL" clId="{09FE96DB-CCEF-4330-A5D1-7197F6A18544}" dt="2025-05-07T09:55:50.939" v="35" actId="26606"/>
          <ac:spMkLst>
            <pc:docMk/>
            <pc:sldMk cId="2899278728" sldId="779"/>
            <ac:spMk id="14" creationId="{B4D92A02-6BFF-84FA-C214-BD26F3F9851E}"/>
          </ac:spMkLst>
        </pc:spChg>
        <pc:spChg chg="add del">
          <ac:chgData name="Ana-Maria Bumbu" userId="46927d09-f190-46dd-b313-e808f28ce360" providerId="ADAL" clId="{09FE96DB-CCEF-4330-A5D1-7197F6A18544}" dt="2025-05-07T09:55:55.706" v="43" actId="26606"/>
          <ac:spMkLst>
            <pc:docMk/>
            <pc:sldMk cId="2899278728" sldId="779"/>
            <ac:spMk id="15" creationId="{4AD8F457-359F-DA19-65AB-22A79C9CC695}"/>
          </ac:spMkLst>
        </pc:spChg>
        <pc:spChg chg="add del mod">
          <ac:chgData name="Ana-Maria Bumbu" userId="46927d09-f190-46dd-b313-e808f28ce360" providerId="ADAL" clId="{09FE96DB-CCEF-4330-A5D1-7197F6A18544}" dt="2025-05-07T09:55:50.939" v="35" actId="26606"/>
          <ac:spMkLst>
            <pc:docMk/>
            <pc:sldMk cId="2899278728" sldId="779"/>
            <ac:spMk id="16" creationId="{664B1BC1-DC8C-B2E1-7769-A0323B09D6DE}"/>
          </ac:spMkLst>
        </pc:spChg>
        <pc:spChg chg="add mod">
          <ac:chgData name="Ana-Maria Bumbu" userId="46927d09-f190-46dd-b313-e808f28ce360" providerId="ADAL" clId="{09FE96DB-CCEF-4330-A5D1-7197F6A18544}" dt="2025-05-07T11:06:15.681" v="230" actId="5793"/>
          <ac:spMkLst>
            <pc:docMk/>
            <pc:sldMk cId="2899278728" sldId="779"/>
            <ac:spMk id="19" creationId="{98E07060-E951-47C7-84D1-85AEE1E1B258}"/>
          </ac:spMkLst>
        </pc:spChg>
        <pc:graphicFrameChg chg="add del">
          <ac:chgData name="Ana-Maria Bumbu" userId="46927d09-f190-46dd-b313-e808f28ce360" providerId="ADAL" clId="{09FE96DB-CCEF-4330-A5D1-7197F6A18544}" dt="2025-05-07T09:55:54.943" v="41" actId="26606"/>
          <ac:graphicFrameMkLst>
            <pc:docMk/>
            <pc:sldMk cId="2899278728" sldId="779"/>
            <ac:graphicFrameMk id="7" creationId="{3A13221F-D283-6FF8-980A-D2F52279FA85}"/>
          </ac:graphicFrameMkLst>
        </pc:graphicFrameChg>
        <pc:graphicFrameChg chg="add del">
          <ac:chgData name="Ana-Maria Bumbu" userId="46927d09-f190-46dd-b313-e808f28ce360" providerId="ADAL" clId="{09FE96DB-CCEF-4330-A5D1-7197F6A18544}" dt="2025-05-07T09:55:55.706" v="43" actId="26606"/>
          <ac:graphicFrameMkLst>
            <pc:docMk/>
            <pc:sldMk cId="2899278728" sldId="779"/>
            <ac:graphicFrameMk id="17" creationId="{0D2E9D82-A8C9-33F6-E742-674CE79D198E}"/>
          </ac:graphicFrameMkLst>
        </pc:graphicFrameChg>
      </pc:sldChg>
      <pc:sldChg chg="addSp delSp modSp mod modClrScheme chgLayout modNotesTx">
        <pc:chgData name="Ana-Maria Bumbu" userId="46927d09-f190-46dd-b313-e808f28ce360" providerId="ADAL" clId="{09FE96DB-CCEF-4330-A5D1-7197F6A18544}" dt="2025-05-19T15:39:11.759" v="4742" actId="1036"/>
        <pc:sldMkLst>
          <pc:docMk/>
          <pc:sldMk cId="1402007719" sldId="780"/>
        </pc:sldMkLst>
        <pc:spChg chg="mod ord">
          <ac:chgData name="Ana-Maria Bumbu" userId="46927d09-f190-46dd-b313-e808f28ce360" providerId="ADAL" clId="{09FE96DB-CCEF-4330-A5D1-7197F6A18544}" dt="2025-05-19T15:39:08.564" v="4732" actId="1036"/>
          <ac:spMkLst>
            <pc:docMk/>
            <pc:sldMk cId="1402007719" sldId="780"/>
            <ac:spMk id="2" creationId="{98E07060-E951-47C7-84D1-85AEE1E1B258}"/>
          </ac:spMkLst>
        </pc:spChg>
        <pc:spChg chg="mod ord">
          <ac:chgData name="Ana-Maria Bumbu" userId="46927d09-f190-46dd-b313-e808f28ce360" providerId="ADAL" clId="{09FE96DB-CCEF-4330-A5D1-7197F6A18544}" dt="2025-05-19T15:33:57.779" v="4678" actId="700"/>
          <ac:spMkLst>
            <pc:docMk/>
            <pc:sldMk cId="1402007719" sldId="780"/>
            <ac:spMk id="3" creationId="{6F7DDC47-AD1D-42EA-B033-323A918532F0}"/>
          </ac:spMkLst>
        </pc:spChg>
        <pc:spChg chg="del mod">
          <ac:chgData name="Ana-Maria Bumbu" userId="46927d09-f190-46dd-b313-e808f28ce360" providerId="ADAL" clId="{09FE96DB-CCEF-4330-A5D1-7197F6A18544}" dt="2025-05-07T11:02:45.602" v="203" actId="478"/>
          <ac:spMkLst>
            <pc:docMk/>
            <pc:sldMk cId="1402007719" sldId="780"/>
            <ac:spMk id="4" creationId="{80E65E50-5A01-4149-81A0-7544B0130DB3}"/>
          </ac:spMkLst>
        </pc:spChg>
        <pc:spChg chg="del mod">
          <ac:chgData name="Ana-Maria Bumbu" userId="46927d09-f190-46dd-b313-e808f28ce360" providerId="ADAL" clId="{09FE96DB-CCEF-4330-A5D1-7197F6A18544}" dt="2025-05-07T11:02:44.611" v="202" actId="478"/>
          <ac:spMkLst>
            <pc:docMk/>
            <pc:sldMk cId="1402007719" sldId="780"/>
            <ac:spMk id="5" creationId="{70D1BF0D-1254-4A16-B5C4-A79AD7054410}"/>
          </ac:spMkLst>
        </pc:spChg>
        <pc:spChg chg="mod ord">
          <ac:chgData name="Ana-Maria Bumbu" userId="46927d09-f190-46dd-b313-e808f28ce360" providerId="ADAL" clId="{09FE96DB-CCEF-4330-A5D1-7197F6A18544}" dt="2025-05-19T15:33:57.779" v="4678" actId="700"/>
          <ac:spMkLst>
            <pc:docMk/>
            <pc:sldMk cId="1402007719" sldId="780"/>
            <ac:spMk id="6" creationId="{5670BBB8-0C43-112A-6C46-8055D18BF40E}"/>
          </ac:spMkLst>
        </pc:spChg>
        <pc:spChg chg="add del mod ord">
          <ac:chgData name="Ana-Maria Bumbu" userId="46927d09-f190-46dd-b313-e808f28ce360" providerId="ADAL" clId="{09FE96DB-CCEF-4330-A5D1-7197F6A18544}" dt="2025-05-07T11:26:39.911" v="581" actId="700"/>
          <ac:spMkLst>
            <pc:docMk/>
            <pc:sldMk cId="1402007719" sldId="780"/>
            <ac:spMk id="7" creationId="{C253EFD0-BC5A-0A45-448A-B078F44F9186}"/>
          </ac:spMkLst>
        </pc:spChg>
        <pc:spChg chg="add del mod ord">
          <ac:chgData name="Ana-Maria Bumbu" userId="46927d09-f190-46dd-b313-e808f28ce360" providerId="ADAL" clId="{09FE96DB-CCEF-4330-A5D1-7197F6A18544}" dt="2025-05-07T11:26:39.911" v="581" actId="700"/>
          <ac:spMkLst>
            <pc:docMk/>
            <pc:sldMk cId="1402007719" sldId="780"/>
            <ac:spMk id="8" creationId="{E056618F-3768-7A0B-DC61-9399E7FA752E}"/>
          </ac:spMkLst>
        </pc:spChg>
        <pc:spChg chg="add del mod ord">
          <ac:chgData name="Ana-Maria Bumbu" userId="46927d09-f190-46dd-b313-e808f28ce360" providerId="ADAL" clId="{09FE96DB-CCEF-4330-A5D1-7197F6A18544}" dt="2025-05-19T15:33:54.404" v="4677" actId="700"/>
          <ac:spMkLst>
            <pc:docMk/>
            <pc:sldMk cId="1402007719" sldId="780"/>
            <ac:spMk id="9" creationId="{F4FCFA5B-A679-E806-FD14-590721882D78}"/>
          </ac:spMkLst>
        </pc:spChg>
        <pc:picChg chg="mod">
          <ac:chgData name="Ana-Maria Bumbu" userId="46927d09-f190-46dd-b313-e808f28ce360" providerId="ADAL" clId="{09FE96DB-CCEF-4330-A5D1-7197F6A18544}" dt="2025-05-19T15:39:11.759" v="4742" actId="1036"/>
          <ac:picMkLst>
            <pc:docMk/>
            <pc:sldMk cId="1402007719" sldId="780"/>
            <ac:picMk id="8" creationId="{446C8219-2691-FA26-4E32-3FA00EE34F2D}"/>
          </ac:picMkLst>
        </pc:picChg>
      </pc:sldChg>
      <pc:sldChg chg="addSp delSp modSp mod modClrScheme chgLayout">
        <pc:chgData name="Ana-Maria Bumbu" userId="46927d09-f190-46dd-b313-e808f28ce360" providerId="ADAL" clId="{09FE96DB-CCEF-4330-A5D1-7197F6A18544}" dt="2025-05-16T12:16:01.671" v="3653" actId="1076"/>
        <pc:sldMkLst>
          <pc:docMk/>
          <pc:sldMk cId="4132513047" sldId="782"/>
        </pc:sldMkLst>
        <pc:spChg chg="mod ord">
          <ac:chgData name="Ana-Maria Bumbu" userId="46927d09-f190-46dd-b313-e808f28ce360" providerId="ADAL" clId="{09FE96DB-CCEF-4330-A5D1-7197F6A18544}" dt="2025-05-16T11:38:07.418" v="3195" actId="1076"/>
          <ac:spMkLst>
            <pc:docMk/>
            <pc:sldMk cId="4132513047" sldId="782"/>
            <ac:spMk id="2" creationId="{98E07060-E951-47C7-84D1-85AEE1E1B258}"/>
          </ac:spMkLst>
        </pc:spChg>
        <pc:spChg chg="mod ord">
          <ac:chgData name="Ana-Maria Bumbu" userId="46927d09-f190-46dd-b313-e808f28ce360" providerId="ADAL" clId="{09FE96DB-CCEF-4330-A5D1-7197F6A18544}" dt="2025-05-16T11:37:46.292" v="3193" actId="1035"/>
          <ac:spMkLst>
            <pc:docMk/>
            <pc:sldMk cId="4132513047" sldId="782"/>
            <ac:spMk id="3" creationId="{6F7DDC47-AD1D-42EA-B033-323A918532F0}"/>
          </ac:spMkLst>
        </pc:spChg>
        <pc:spChg chg="mod ord">
          <ac:chgData name="Ana-Maria Bumbu" userId="46927d09-f190-46dd-b313-e808f28ce360" providerId="ADAL" clId="{09FE96DB-CCEF-4330-A5D1-7197F6A18544}" dt="2025-05-07T11:15:11.710" v="296" actId="700"/>
          <ac:spMkLst>
            <pc:docMk/>
            <pc:sldMk cId="4132513047" sldId="782"/>
            <ac:spMk id="4" creationId="{80E65E50-5A01-4149-81A0-7544B0130DB3}"/>
          </ac:spMkLst>
        </pc:spChg>
        <pc:spChg chg="add del mod ord">
          <ac:chgData name="Ana-Maria Bumbu" userId="46927d09-f190-46dd-b313-e808f28ce360" providerId="ADAL" clId="{09FE96DB-CCEF-4330-A5D1-7197F6A18544}" dt="2025-05-07T09:57:26.547" v="51" actId="700"/>
          <ac:spMkLst>
            <pc:docMk/>
            <pc:sldMk cId="4132513047" sldId="782"/>
            <ac:spMk id="5" creationId="{26279E54-152B-1DB8-0AFC-BDDCFCB88E01}"/>
          </ac:spMkLst>
        </pc:spChg>
        <pc:spChg chg="add del mod ord">
          <ac:chgData name="Ana-Maria Bumbu" userId="46927d09-f190-46dd-b313-e808f28ce360" providerId="ADAL" clId="{09FE96DB-CCEF-4330-A5D1-7197F6A18544}" dt="2025-05-07T09:58:59.510" v="73" actId="478"/>
          <ac:spMkLst>
            <pc:docMk/>
            <pc:sldMk cId="4132513047" sldId="782"/>
            <ac:spMk id="6" creationId="{128A1DA2-967E-7566-6D33-9A38666B1406}"/>
          </ac:spMkLst>
        </pc:spChg>
        <pc:spChg chg="add del mod ord">
          <ac:chgData name="Ana-Maria Bumbu" userId="46927d09-f190-46dd-b313-e808f28ce360" providerId="ADAL" clId="{09FE96DB-CCEF-4330-A5D1-7197F6A18544}" dt="2025-05-07T09:58:33.980" v="64" actId="478"/>
          <ac:spMkLst>
            <pc:docMk/>
            <pc:sldMk cId="4132513047" sldId="782"/>
            <ac:spMk id="7" creationId="{9789C0F0-5306-F32D-1ABA-008797055F80}"/>
          </ac:spMkLst>
        </pc:spChg>
        <pc:picChg chg="mod">
          <ac:chgData name="Ana-Maria Bumbu" userId="46927d09-f190-46dd-b313-e808f28ce360" providerId="ADAL" clId="{09FE96DB-CCEF-4330-A5D1-7197F6A18544}" dt="2025-05-16T12:16:01.671" v="3653" actId="1076"/>
          <ac:picMkLst>
            <pc:docMk/>
            <pc:sldMk cId="4132513047" sldId="782"/>
            <ac:picMk id="2054" creationId="{2A520769-CBB4-5261-7051-02F5D82C7E3E}"/>
          </ac:picMkLst>
        </pc:picChg>
        <pc:picChg chg="mod">
          <ac:chgData name="Ana-Maria Bumbu" userId="46927d09-f190-46dd-b313-e808f28ce360" providerId="ADAL" clId="{09FE96DB-CCEF-4330-A5D1-7197F6A18544}" dt="2025-05-09T14:07:20.497" v="2094" actId="1076"/>
          <ac:picMkLst>
            <pc:docMk/>
            <pc:sldMk cId="4132513047" sldId="782"/>
            <ac:picMk id="2056" creationId="{2D1BCD9F-2106-3520-D3C5-440945CD9BCE}"/>
          </ac:picMkLst>
        </pc:picChg>
        <pc:picChg chg="mod">
          <ac:chgData name="Ana-Maria Bumbu" userId="46927d09-f190-46dd-b313-e808f28ce360" providerId="ADAL" clId="{09FE96DB-CCEF-4330-A5D1-7197F6A18544}" dt="2025-05-16T12:15:53.942" v="3649" actId="1076"/>
          <ac:picMkLst>
            <pc:docMk/>
            <pc:sldMk cId="4132513047" sldId="782"/>
            <ac:picMk id="2058" creationId="{C9DD2CE6-35F0-BD71-8708-6BA305FCA17D}"/>
          </ac:picMkLst>
        </pc:picChg>
        <pc:picChg chg="mod">
          <ac:chgData name="Ana-Maria Bumbu" userId="46927d09-f190-46dd-b313-e808f28ce360" providerId="ADAL" clId="{09FE96DB-CCEF-4330-A5D1-7197F6A18544}" dt="2025-05-16T12:15:58.560" v="3652" actId="1076"/>
          <ac:picMkLst>
            <pc:docMk/>
            <pc:sldMk cId="4132513047" sldId="782"/>
            <ac:picMk id="2060" creationId="{141D5869-134A-7A97-F412-697FB36E0F30}"/>
          </ac:picMkLst>
        </pc:picChg>
        <pc:picChg chg="mod">
          <ac:chgData name="Ana-Maria Bumbu" userId="46927d09-f190-46dd-b313-e808f28ce360" providerId="ADAL" clId="{09FE96DB-CCEF-4330-A5D1-7197F6A18544}" dt="2025-05-16T12:15:57.203" v="3651" actId="1076"/>
          <ac:picMkLst>
            <pc:docMk/>
            <pc:sldMk cId="4132513047" sldId="782"/>
            <ac:picMk id="2062" creationId="{D53FD615-8988-C2CD-F4A4-9FAD7323D205}"/>
          </ac:picMkLst>
        </pc:picChg>
        <pc:picChg chg="mod">
          <ac:chgData name="Ana-Maria Bumbu" userId="46927d09-f190-46dd-b313-e808f28ce360" providerId="ADAL" clId="{09FE96DB-CCEF-4330-A5D1-7197F6A18544}" dt="2025-05-16T12:15:55.139" v="3650" actId="1076"/>
          <ac:picMkLst>
            <pc:docMk/>
            <pc:sldMk cId="4132513047" sldId="782"/>
            <ac:picMk id="2064" creationId="{65DEF53D-E60D-77F8-3722-3109210659AB}"/>
          </ac:picMkLst>
        </pc:picChg>
      </pc:sldChg>
      <pc:sldChg chg="addSp delSp modSp mod modClrScheme chgLayout">
        <pc:chgData name="Ana-Maria Bumbu" userId="46927d09-f190-46dd-b313-e808f28ce360" providerId="ADAL" clId="{09FE96DB-CCEF-4330-A5D1-7197F6A18544}" dt="2025-05-16T11:38:17.286" v="3197" actId="1076"/>
        <pc:sldMkLst>
          <pc:docMk/>
          <pc:sldMk cId="1546494524" sldId="783"/>
        </pc:sldMkLst>
        <pc:spChg chg="mod ord">
          <ac:chgData name="Ana-Maria Bumbu" userId="46927d09-f190-46dd-b313-e808f28ce360" providerId="ADAL" clId="{09FE96DB-CCEF-4330-A5D1-7197F6A18544}" dt="2025-05-16T11:38:17.286" v="3197" actId="1076"/>
          <ac:spMkLst>
            <pc:docMk/>
            <pc:sldMk cId="1546494524" sldId="783"/>
            <ac:spMk id="2" creationId="{98E07060-E951-47C7-84D1-85AEE1E1B258}"/>
          </ac:spMkLst>
        </pc:spChg>
        <pc:spChg chg="mod ord">
          <ac:chgData name="Ana-Maria Bumbu" userId="46927d09-f190-46dd-b313-e808f28ce360" providerId="ADAL" clId="{09FE96DB-CCEF-4330-A5D1-7197F6A18544}" dt="2025-05-07T11:17:36.768" v="326" actId="27636"/>
          <ac:spMkLst>
            <pc:docMk/>
            <pc:sldMk cId="1546494524" sldId="783"/>
            <ac:spMk id="3" creationId="{6F7DDC47-AD1D-42EA-B033-323A918532F0}"/>
          </ac:spMkLst>
        </pc:spChg>
        <pc:spChg chg="mod ord">
          <ac:chgData name="Ana-Maria Bumbu" userId="46927d09-f190-46dd-b313-e808f28ce360" providerId="ADAL" clId="{09FE96DB-CCEF-4330-A5D1-7197F6A18544}" dt="2025-05-07T11:16:30.436" v="316" actId="700"/>
          <ac:spMkLst>
            <pc:docMk/>
            <pc:sldMk cId="1546494524" sldId="783"/>
            <ac:spMk id="4" creationId="{80E65E50-5A01-4149-81A0-7544B0130DB3}"/>
          </ac:spMkLst>
        </pc:spChg>
        <pc:spChg chg="del mod">
          <ac:chgData name="Ana-Maria Bumbu" userId="46927d09-f190-46dd-b313-e808f28ce360" providerId="ADAL" clId="{09FE96DB-CCEF-4330-A5D1-7197F6A18544}" dt="2025-05-07T09:59:35.211" v="85" actId="700"/>
          <ac:spMkLst>
            <pc:docMk/>
            <pc:sldMk cId="1546494524" sldId="783"/>
            <ac:spMk id="5" creationId="{70D1BF0D-1254-4A16-B5C4-A79AD7054410}"/>
          </ac:spMkLst>
        </pc:spChg>
        <pc:spChg chg="add del mod">
          <ac:chgData name="Ana-Maria Bumbu" userId="46927d09-f190-46dd-b313-e808f28ce360" providerId="ADAL" clId="{09FE96DB-CCEF-4330-A5D1-7197F6A18544}" dt="2025-05-07T09:59:45.942" v="87" actId="26606"/>
          <ac:spMkLst>
            <pc:docMk/>
            <pc:sldMk cId="1546494524" sldId="783"/>
            <ac:spMk id="14" creationId="{54AA7528-1B33-1467-36A4-298F0E3B2FD4}"/>
          </ac:spMkLst>
        </pc:spChg>
        <pc:spChg chg="add del mod">
          <ac:chgData name="Ana-Maria Bumbu" userId="46927d09-f190-46dd-b313-e808f28ce360" providerId="ADAL" clId="{09FE96DB-CCEF-4330-A5D1-7197F6A18544}" dt="2025-05-07T09:59:48.475" v="89" actId="26606"/>
          <ac:spMkLst>
            <pc:docMk/>
            <pc:sldMk cId="1546494524" sldId="783"/>
            <ac:spMk id="16" creationId="{98E880E5-423E-6C08-8EE1-E94D6E1D24F3}"/>
          </ac:spMkLst>
        </pc:spChg>
        <pc:spChg chg="add del mod">
          <ac:chgData name="Ana-Maria Bumbu" userId="46927d09-f190-46dd-b313-e808f28ce360" providerId="ADAL" clId="{09FE96DB-CCEF-4330-A5D1-7197F6A18544}" dt="2025-05-07T09:59:48.475" v="89" actId="26606"/>
          <ac:spMkLst>
            <pc:docMk/>
            <pc:sldMk cId="1546494524" sldId="783"/>
            <ac:spMk id="17" creationId="{37534F49-2C49-948C-2C8F-8368E225E5A4}"/>
          </ac:spMkLst>
        </pc:spChg>
        <pc:spChg chg="add del mod">
          <ac:chgData name="Ana-Maria Bumbu" userId="46927d09-f190-46dd-b313-e808f28ce360" providerId="ADAL" clId="{09FE96DB-CCEF-4330-A5D1-7197F6A18544}" dt="2025-05-07T09:59:48.475" v="89" actId="26606"/>
          <ac:spMkLst>
            <pc:docMk/>
            <pc:sldMk cId="1546494524" sldId="783"/>
            <ac:spMk id="18" creationId="{4E927DB6-D802-C648-1C47-829A2139D4FD}"/>
          </ac:spMkLst>
        </pc:spChg>
        <pc:spChg chg="add del mod">
          <ac:chgData name="Ana-Maria Bumbu" userId="46927d09-f190-46dd-b313-e808f28ce360" providerId="ADAL" clId="{09FE96DB-CCEF-4330-A5D1-7197F6A18544}" dt="2025-05-07T09:59:51.746" v="91" actId="26606"/>
          <ac:spMkLst>
            <pc:docMk/>
            <pc:sldMk cId="1546494524" sldId="783"/>
            <ac:spMk id="20" creationId="{A785E6EB-7E52-AAD6-4DB6-DCF71751C6C8}"/>
          </ac:spMkLst>
        </pc:spChg>
        <pc:spChg chg="add del mod">
          <ac:chgData name="Ana-Maria Bumbu" userId="46927d09-f190-46dd-b313-e808f28ce360" providerId="ADAL" clId="{09FE96DB-CCEF-4330-A5D1-7197F6A18544}" dt="2025-05-07T09:59:56.775" v="93" actId="26606"/>
          <ac:spMkLst>
            <pc:docMk/>
            <pc:sldMk cId="1546494524" sldId="783"/>
            <ac:spMk id="22" creationId="{70B2979F-226A-6B37-B5F3-F8F6E5CD50ED}"/>
          </ac:spMkLst>
        </pc:spChg>
        <pc:spChg chg="add del mod">
          <ac:chgData name="Ana-Maria Bumbu" userId="46927d09-f190-46dd-b313-e808f28ce360" providerId="ADAL" clId="{09FE96DB-CCEF-4330-A5D1-7197F6A18544}" dt="2025-05-07T11:01:12.110" v="164" actId="478"/>
          <ac:spMkLst>
            <pc:docMk/>
            <pc:sldMk cId="1546494524" sldId="783"/>
            <ac:spMk id="24" creationId="{A785E6EB-7E52-AAD6-4DB6-DCF71751C6C8}"/>
          </ac:spMkLst>
        </pc:spChg>
        <pc:graphicFrameChg chg="add del mod">
          <ac:chgData name="Ana-Maria Bumbu" userId="46927d09-f190-46dd-b313-e808f28ce360" providerId="ADAL" clId="{09FE96DB-CCEF-4330-A5D1-7197F6A18544}" dt="2025-05-16T11:23:20.808" v="3089" actId="478"/>
          <ac:graphicFrameMkLst>
            <pc:docMk/>
            <pc:sldMk cId="1546494524" sldId="783"/>
            <ac:graphicFrameMk id="6" creationId="{3EACC171-BA83-912E-78D5-F876B10296E0}"/>
          </ac:graphicFrameMkLst>
        </pc:graphicFrameChg>
        <pc:picChg chg="del mod ord">
          <ac:chgData name="Ana-Maria Bumbu" userId="46927d09-f190-46dd-b313-e808f28ce360" providerId="ADAL" clId="{09FE96DB-CCEF-4330-A5D1-7197F6A18544}" dt="2025-05-08T13:46:49.536" v="1406" actId="478"/>
          <ac:picMkLst>
            <pc:docMk/>
            <pc:sldMk cId="1546494524" sldId="783"/>
            <ac:picMk id="9" creationId="{822F3D9F-84EF-CF3A-94CE-3CB25B7CA4D9}"/>
          </ac:picMkLst>
        </pc:picChg>
      </pc:sldChg>
      <pc:sldChg chg="addSp delSp modSp mod modClrScheme chgLayout">
        <pc:chgData name="Ana-Maria Bumbu" userId="46927d09-f190-46dd-b313-e808f28ce360" providerId="ADAL" clId="{09FE96DB-CCEF-4330-A5D1-7197F6A18544}" dt="2025-05-16T11:38:37.105" v="3199" actId="1076"/>
        <pc:sldMkLst>
          <pc:docMk/>
          <pc:sldMk cId="394585870" sldId="786"/>
        </pc:sldMkLst>
        <pc:spChg chg="del mod ord">
          <ac:chgData name="Ana-Maria Bumbu" userId="46927d09-f190-46dd-b313-e808f28ce360" providerId="ADAL" clId="{09FE96DB-CCEF-4330-A5D1-7197F6A18544}" dt="2025-05-09T14:05:16.974" v="2044" actId="478"/>
          <ac:spMkLst>
            <pc:docMk/>
            <pc:sldMk cId="394585870" sldId="786"/>
            <ac:spMk id="2" creationId="{98E07060-E951-47C7-84D1-85AEE1E1B258}"/>
          </ac:spMkLst>
        </pc:spChg>
        <pc:spChg chg="mod ord">
          <ac:chgData name="Ana-Maria Bumbu" userId="46927d09-f190-46dd-b313-e808f28ce360" providerId="ADAL" clId="{09FE96DB-CCEF-4330-A5D1-7197F6A18544}" dt="2025-05-07T11:16:57.986" v="320" actId="700"/>
          <ac:spMkLst>
            <pc:docMk/>
            <pc:sldMk cId="394585870" sldId="786"/>
            <ac:spMk id="3" creationId="{6F7DDC47-AD1D-42EA-B033-323A918532F0}"/>
          </ac:spMkLst>
        </pc:spChg>
        <pc:spChg chg="mod ord">
          <ac:chgData name="Ana-Maria Bumbu" userId="46927d09-f190-46dd-b313-e808f28ce360" providerId="ADAL" clId="{09FE96DB-CCEF-4330-A5D1-7197F6A18544}" dt="2025-05-07T11:16:57.986" v="320" actId="700"/>
          <ac:spMkLst>
            <pc:docMk/>
            <pc:sldMk cId="394585870" sldId="786"/>
            <ac:spMk id="4" creationId="{80E65E50-5A01-4149-81A0-7544B0130DB3}"/>
          </ac:spMkLst>
        </pc:spChg>
        <pc:spChg chg="del mod">
          <ac:chgData name="Ana-Maria Bumbu" userId="46927d09-f190-46dd-b313-e808f28ce360" providerId="ADAL" clId="{09FE96DB-CCEF-4330-A5D1-7197F6A18544}" dt="2025-05-07T10:01:19.232" v="121" actId="26606"/>
          <ac:spMkLst>
            <pc:docMk/>
            <pc:sldMk cId="394585870" sldId="786"/>
            <ac:spMk id="5" creationId="{70D1BF0D-1254-4A16-B5C4-A79AD7054410}"/>
          </ac:spMkLst>
        </pc:spChg>
        <pc:spChg chg="mod">
          <ac:chgData name="Ana-Maria Bumbu" userId="46927d09-f190-46dd-b313-e808f28ce360" providerId="ADAL" clId="{09FE96DB-CCEF-4330-A5D1-7197F6A18544}" dt="2025-05-16T11:38:32.889" v="3198" actId="1076"/>
          <ac:spMkLst>
            <pc:docMk/>
            <pc:sldMk cId="394585870" sldId="786"/>
            <ac:spMk id="6" creationId="{613D18E6-2D43-460F-4A65-BCE280817437}"/>
          </ac:spMkLst>
        </pc:spChg>
        <pc:spChg chg="add mod">
          <ac:chgData name="Ana-Maria Bumbu" userId="46927d09-f190-46dd-b313-e808f28ce360" providerId="ADAL" clId="{09FE96DB-CCEF-4330-A5D1-7197F6A18544}" dt="2025-05-16T11:38:37.105" v="3199" actId="1076"/>
          <ac:spMkLst>
            <pc:docMk/>
            <pc:sldMk cId="394585870" sldId="786"/>
            <ac:spMk id="7" creationId="{39FB12A4-60FE-9F0C-9F0D-347A2D36E6C5}"/>
          </ac:spMkLst>
        </pc:spChg>
      </pc:sldChg>
      <pc:sldChg chg="addSp delSp modSp mod modClrScheme chgLayout modNotesTx">
        <pc:chgData name="Ana-Maria Bumbu" userId="46927d09-f190-46dd-b313-e808f28ce360" providerId="ADAL" clId="{09FE96DB-CCEF-4330-A5D1-7197F6A18544}" dt="2025-05-21T07:57:15.992" v="5039" actId="20577"/>
        <pc:sldMkLst>
          <pc:docMk/>
          <pc:sldMk cId="2436754670" sldId="787"/>
        </pc:sldMkLst>
        <pc:spChg chg="mod ord">
          <ac:chgData name="Ana-Maria Bumbu" userId="46927d09-f190-46dd-b313-e808f28ce360" providerId="ADAL" clId="{09FE96DB-CCEF-4330-A5D1-7197F6A18544}" dt="2025-05-07T11:23:16.839" v="505" actId="700"/>
          <ac:spMkLst>
            <pc:docMk/>
            <pc:sldMk cId="2436754670" sldId="787"/>
            <ac:spMk id="2" creationId="{D283AF47-2429-9F84-4A7A-2E7C6E9B8620}"/>
          </ac:spMkLst>
        </pc:spChg>
        <pc:spChg chg="mod ord">
          <ac:chgData name="Ana-Maria Bumbu" userId="46927d09-f190-46dd-b313-e808f28ce360" providerId="ADAL" clId="{09FE96DB-CCEF-4330-A5D1-7197F6A18544}" dt="2025-05-07T11:24:33.965" v="532" actId="20577"/>
          <ac:spMkLst>
            <pc:docMk/>
            <pc:sldMk cId="2436754670" sldId="787"/>
            <ac:spMk id="3" creationId="{6F7DDC47-AD1D-42EA-B033-323A918532F0}"/>
          </ac:spMkLst>
        </pc:spChg>
        <pc:spChg chg="del mod">
          <ac:chgData name="Ana-Maria Bumbu" userId="46927d09-f190-46dd-b313-e808f28ce360" providerId="ADAL" clId="{09FE96DB-CCEF-4330-A5D1-7197F6A18544}" dt="2025-05-07T11:02:27.432" v="192" actId="478"/>
          <ac:spMkLst>
            <pc:docMk/>
            <pc:sldMk cId="2436754670" sldId="787"/>
            <ac:spMk id="4" creationId="{80E65E50-5A01-4149-81A0-7544B0130DB3}"/>
          </ac:spMkLst>
        </pc:spChg>
        <pc:spChg chg="del mod">
          <ac:chgData name="Ana-Maria Bumbu" userId="46927d09-f190-46dd-b313-e808f28ce360" providerId="ADAL" clId="{09FE96DB-CCEF-4330-A5D1-7197F6A18544}" dt="2025-05-07T11:02:26.215" v="191" actId="478"/>
          <ac:spMkLst>
            <pc:docMk/>
            <pc:sldMk cId="2436754670" sldId="787"/>
            <ac:spMk id="5" creationId="{70D1BF0D-1254-4A16-B5C4-A79AD7054410}"/>
          </ac:spMkLst>
        </pc:spChg>
        <pc:spChg chg="add mod ord">
          <ac:chgData name="Ana-Maria Bumbu" userId="46927d09-f190-46dd-b313-e808f28ce360" providerId="ADAL" clId="{09FE96DB-CCEF-4330-A5D1-7197F6A18544}" dt="2025-05-07T11:25:26.478" v="555" actId="20577"/>
          <ac:spMkLst>
            <pc:docMk/>
            <pc:sldMk cId="2436754670" sldId="787"/>
            <ac:spMk id="6" creationId="{1E925759-6826-8B41-5AB0-030C57558208}"/>
          </ac:spMkLst>
        </pc:spChg>
        <pc:spChg chg="add mod">
          <ac:chgData name="Ana-Maria Bumbu" userId="46927d09-f190-46dd-b313-e808f28ce360" providerId="ADAL" clId="{09FE96DB-CCEF-4330-A5D1-7197F6A18544}" dt="2025-05-08T13:12:43.713" v="1244" actId="767"/>
          <ac:spMkLst>
            <pc:docMk/>
            <pc:sldMk cId="2436754670" sldId="787"/>
            <ac:spMk id="9" creationId="{2F53AA16-104E-F497-576C-0056B65FE211}"/>
          </ac:spMkLst>
        </pc:spChg>
        <pc:spChg chg="add del mod">
          <ac:chgData name="Ana-Maria Bumbu" userId="46927d09-f190-46dd-b313-e808f28ce360" providerId="ADAL" clId="{09FE96DB-CCEF-4330-A5D1-7197F6A18544}" dt="2025-05-08T13:13:30.168" v="1261" actId="478"/>
          <ac:spMkLst>
            <pc:docMk/>
            <pc:sldMk cId="2436754670" sldId="787"/>
            <ac:spMk id="10" creationId="{77E4EE57-BAEF-5BEF-5F71-7935C4B3F990}"/>
          </ac:spMkLst>
        </pc:spChg>
        <pc:graphicFrameChg chg="add del mod">
          <ac:chgData name="Ana-Maria Bumbu" userId="46927d09-f190-46dd-b313-e808f28ce360" providerId="ADAL" clId="{09FE96DB-CCEF-4330-A5D1-7197F6A18544}" dt="2025-05-08T13:12:37.524" v="1243" actId="478"/>
          <ac:graphicFrameMkLst>
            <pc:docMk/>
            <pc:sldMk cId="2436754670" sldId="787"/>
            <ac:graphicFrameMk id="8" creationId="{725712D5-6E1B-6F2D-528B-BDC33CE48A3A}"/>
          </ac:graphicFrameMkLst>
        </pc:graphicFrameChg>
        <pc:graphicFrameChg chg="add mod">
          <ac:chgData name="Ana-Maria Bumbu" userId="46927d09-f190-46dd-b313-e808f28ce360" providerId="ADAL" clId="{09FE96DB-CCEF-4330-A5D1-7197F6A18544}" dt="2025-05-08T13:18:53.220" v="1309" actId="1076"/>
          <ac:graphicFrameMkLst>
            <pc:docMk/>
            <pc:sldMk cId="2436754670" sldId="787"/>
            <ac:graphicFrameMk id="11" creationId="{D1D5D9C3-7335-65AD-4282-6613D5F21B82}"/>
          </ac:graphicFrameMkLst>
        </pc:graphicFrameChg>
        <pc:graphicFrameChg chg="add mod">
          <ac:chgData name="Ana-Maria Bumbu" userId="46927d09-f190-46dd-b313-e808f28ce360" providerId="ADAL" clId="{09FE96DB-CCEF-4330-A5D1-7197F6A18544}" dt="2025-05-08T13:53:16.682" v="1455" actId="1076"/>
          <ac:graphicFrameMkLst>
            <pc:docMk/>
            <pc:sldMk cId="2436754670" sldId="787"/>
            <ac:graphicFrameMk id="12" creationId="{1684B959-693C-5933-503A-E17A9EB57707}"/>
          </ac:graphicFrameMkLst>
        </pc:graphicFrameChg>
        <pc:picChg chg="del mod ord">
          <ac:chgData name="Ana-Maria Bumbu" userId="46927d09-f190-46dd-b313-e808f28ce360" providerId="ADAL" clId="{09FE96DB-CCEF-4330-A5D1-7197F6A18544}" dt="2025-05-08T13:14:58.641" v="1281" actId="478"/>
          <ac:picMkLst>
            <pc:docMk/>
            <pc:sldMk cId="2436754670" sldId="787"/>
            <ac:picMk id="7" creationId="{19A5A838-5D26-23FE-AC05-E86A8DD00265}"/>
          </ac:picMkLst>
        </pc:picChg>
      </pc:sldChg>
      <pc:sldChg chg="addSp delSp modSp mod modClrScheme chgLayout modNotesTx">
        <pc:chgData name="Ana-Maria Bumbu" userId="46927d09-f190-46dd-b313-e808f28ce360" providerId="ADAL" clId="{09FE96DB-CCEF-4330-A5D1-7197F6A18544}" dt="2025-05-21T07:58:10.414" v="5055" actId="20577"/>
        <pc:sldMkLst>
          <pc:docMk/>
          <pc:sldMk cId="1951428358" sldId="788"/>
        </pc:sldMkLst>
        <pc:spChg chg="mod ord">
          <ac:chgData name="Ana-Maria Bumbu" userId="46927d09-f190-46dd-b313-e808f28ce360" providerId="ADAL" clId="{09FE96DB-CCEF-4330-A5D1-7197F6A18544}" dt="2025-05-07T11:23:31.163" v="507" actId="700"/>
          <ac:spMkLst>
            <pc:docMk/>
            <pc:sldMk cId="1951428358" sldId="788"/>
            <ac:spMk id="2" creationId="{CA52B0AF-2452-A8E2-602B-1F0D9AC8C0C8}"/>
          </ac:spMkLst>
        </pc:spChg>
        <pc:spChg chg="mod ord">
          <ac:chgData name="Ana-Maria Bumbu" userId="46927d09-f190-46dd-b313-e808f28ce360" providerId="ADAL" clId="{09FE96DB-CCEF-4330-A5D1-7197F6A18544}" dt="2025-05-07T11:25:02.058" v="542" actId="20577"/>
          <ac:spMkLst>
            <pc:docMk/>
            <pc:sldMk cId="1951428358" sldId="788"/>
            <ac:spMk id="3" creationId="{6F7DDC47-AD1D-42EA-B033-323A918532F0}"/>
          </ac:spMkLst>
        </pc:spChg>
        <pc:spChg chg="del mod">
          <ac:chgData name="Ana-Maria Bumbu" userId="46927d09-f190-46dd-b313-e808f28ce360" providerId="ADAL" clId="{09FE96DB-CCEF-4330-A5D1-7197F6A18544}" dt="2025-05-07T11:02:31.355" v="195" actId="478"/>
          <ac:spMkLst>
            <pc:docMk/>
            <pc:sldMk cId="1951428358" sldId="788"/>
            <ac:spMk id="4" creationId="{80E65E50-5A01-4149-81A0-7544B0130DB3}"/>
          </ac:spMkLst>
        </pc:spChg>
        <pc:spChg chg="del mod">
          <ac:chgData name="Ana-Maria Bumbu" userId="46927d09-f190-46dd-b313-e808f28ce360" providerId="ADAL" clId="{09FE96DB-CCEF-4330-A5D1-7197F6A18544}" dt="2025-05-07T11:02:29.512" v="193" actId="478"/>
          <ac:spMkLst>
            <pc:docMk/>
            <pc:sldMk cId="1951428358" sldId="788"/>
            <ac:spMk id="5" creationId="{70D1BF0D-1254-4A16-B5C4-A79AD7054410}"/>
          </ac:spMkLst>
        </pc:spChg>
        <pc:spChg chg="add mod ord">
          <ac:chgData name="Ana-Maria Bumbu" userId="46927d09-f190-46dd-b313-e808f28ce360" providerId="ADAL" clId="{09FE96DB-CCEF-4330-A5D1-7197F6A18544}" dt="2025-05-08T12:02:41.365" v="1073" actId="20577"/>
          <ac:spMkLst>
            <pc:docMk/>
            <pc:sldMk cId="1951428358" sldId="788"/>
            <ac:spMk id="7" creationId="{5468058F-2A53-75A5-6693-AFB5B46328E8}"/>
          </ac:spMkLst>
        </pc:spChg>
        <pc:graphicFrameChg chg="add mod">
          <ac:chgData name="Ana-Maria Bumbu" userId="46927d09-f190-46dd-b313-e808f28ce360" providerId="ADAL" clId="{09FE96DB-CCEF-4330-A5D1-7197F6A18544}" dt="2025-05-20T18:57:01.831" v="4959"/>
          <ac:graphicFrameMkLst>
            <pc:docMk/>
            <pc:sldMk cId="1951428358" sldId="788"/>
            <ac:graphicFrameMk id="8" creationId="{75DC1F06-9505-5BDA-BF35-5722B164C85F}"/>
          </ac:graphicFrameMkLst>
        </pc:graphicFrameChg>
        <pc:picChg chg="del mod">
          <ac:chgData name="Ana-Maria Bumbu" userId="46927d09-f190-46dd-b313-e808f28ce360" providerId="ADAL" clId="{09FE96DB-CCEF-4330-A5D1-7197F6A18544}" dt="2025-05-08T13:18:31.397" v="1306" actId="478"/>
          <ac:picMkLst>
            <pc:docMk/>
            <pc:sldMk cId="1951428358" sldId="788"/>
            <ac:picMk id="6" creationId="{1BE03B70-515C-065D-C4C9-A213A88294BA}"/>
          </ac:picMkLst>
        </pc:picChg>
      </pc:sldChg>
      <pc:sldChg chg="addSp delSp modSp mod modClrScheme chgLayout modNotesTx">
        <pc:chgData name="Ana-Maria Bumbu" userId="46927d09-f190-46dd-b313-e808f28ce360" providerId="ADAL" clId="{09FE96DB-CCEF-4330-A5D1-7197F6A18544}" dt="2025-05-21T12:07:31.118" v="5364" actId="20577"/>
        <pc:sldMkLst>
          <pc:docMk/>
          <pc:sldMk cId="1865925531" sldId="789"/>
        </pc:sldMkLst>
        <pc:spChg chg="mod ord">
          <ac:chgData name="Ana-Maria Bumbu" userId="46927d09-f190-46dd-b313-e808f28ce360" providerId="ADAL" clId="{09FE96DB-CCEF-4330-A5D1-7197F6A18544}" dt="2025-05-07T11:25:33.474" v="556" actId="700"/>
          <ac:spMkLst>
            <pc:docMk/>
            <pc:sldMk cId="1865925531" sldId="789"/>
            <ac:spMk id="2" creationId="{3FF95369-EF95-26DD-8E14-8A6425C6CE49}"/>
          </ac:spMkLst>
        </pc:spChg>
        <pc:spChg chg="mod ord">
          <ac:chgData name="Ana-Maria Bumbu" userId="46927d09-f190-46dd-b313-e808f28ce360" providerId="ADAL" clId="{09FE96DB-CCEF-4330-A5D1-7197F6A18544}" dt="2025-05-07T11:25:39.489" v="559" actId="255"/>
          <ac:spMkLst>
            <pc:docMk/>
            <pc:sldMk cId="1865925531" sldId="789"/>
            <ac:spMk id="3" creationId="{6F7DDC47-AD1D-42EA-B033-323A918532F0}"/>
          </ac:spMkLst>
        </pc:spChg>
        <pc:spChg chg="del mod">
          <ac:chgData name="Ana-Maria Bumbu" userId="46927d09-f190-46dd-b313-e808f28ce360" providerId="ADAL" clId="{09FE96DB-CCEF-4330-A5D1-7197F6A18544}" dt="2025-05-07T11:02:38.209" v="199" actId="478"/>
          <ac:spMkLst>
            <pc:docMk/>
            <pc:sldMk cId="1865925531" sldId="789"/>
            <ac:spMk id="4" creationId="{80E65E50-5A01-4149-81A0-7544B0130DB3}"/>
          </ac:spMkLst>
        </pc:spChg>
        <pc:spChg chg="del mod">
          <ac:chgData name="Ana-Maria Bumbu" userId="46927d09-f190-46dd-b313-e808f28ce360" providerId="ADAL" clId="{09FE96DB-CCEF-4330-A5D1-7197F6A18544}" dt="2025-05-07T11:02:37.126" v="198" actId="478"/>
          <ac:spMkLst>
            <pc:docMk/>
            <pc:sldMk cId="1865925531" sldId="789"/>
            <ac:spMk id="5" creationId="{70D1BF0D-1254-4A16-B5C4-A79AD7054410}"/>
          </ac:spMkLst>
        </pc:spChg>
        <pc:spChg chg="add mod ord">
          <ac:chgData name="Ana-Maria Bumbu" userId="46927d09-f190-46dd-b313-e808f28ce360" providerId="ADAL" clId="{09FE96DB-CCEF-4330-A5D1-7197F6A18544}" dt="2025-05-07T11:25:47.342" v="564" actId="255"/>
          <ac:spMkLst>
            <pc:docMk/>
            <pc:sldMk cId="1865925531" sldId="789"/>
            <ac:spMk id="6" creationId="{7BA2CAD0-80D1-3909-7AD3-E20E90909787}"/>
          </ac:spMkLst>
        </pc:spChg>
        <pc:graphicFrameChg chg="add mod">
          <ac:chgData name="Ana-Maria Bumbu" userId="46927d09-f190-46dd-b313-e808f28ce360" providerId="ADAL" clId="{09FE96DB-CCEF-4330-A5D1-7197F6A18544}" dt="2025-05-20T18:35:11.686" v="4849"/>
          <ac:graphicFrameMkLst>
            <pc:docMk/>
            <pc:sldMk cId="1865925531" sldId="789"/>
            <ac:graphicFrameMk id="7" creationId="{8D15E4EA-5A91-F95E-5F1C-7BDA23C1A7C7}"/>
          </ac:graphicFrameMkLst>
        </pc:graphicFrameChg>
        <pc:picChg chg="del mod">
          <ac:chgData name="Ana-Maria Bumbu" userId="46927d09-f190-46dd-b313-e808f28ce360" providerId="ADAL" clId="{09FE96DB-CCEF-4330-A5D1-7197F6A18544}" dt="2025-05-08T13:21:44.469" v="1329" actId="478"/>
          <ac:picMkLst>
            <pc:docMk/>
            <pc:sldMk cId="1865925531" sldId="789"/>
            <ac:picMk id="10" creationId="{C22AA250-FFF0-1CE0-2F02-F454F0A34AB1}"/>
          </ac:picMkLst>
        </pc:picChg>
      </pc:sldChg>
      <pc:sldChg chg="addSp delSp modSp mod chgLayout">
        <pc:chgData name="Ana-Maria Bumbu" userId="46927d09-f190-46dd-b313-e808f28ce360" providerId="ADAL" clId="{09FE96DB-CCEF-4330-A5D1-7197F6A18544}" dt="2025-05-19T15:41:02.810" v="4778" actId="478"/>
        <pc:sldMkLst>
          <pc:docMk/>
          <pc:sldMk cId="2639021913" sldId="790"/>
        </pc:sldMkLst>
        <pc:spChg chg="mod ord">
          <ac:chgData name="Ana-Maria Bumbu" userId="46927d09-f190-46dd-b313-e808f28ce360" providerId="ADAL" clId="{09FE96DB-CCEF-4330-A5D1-7197F6A18544}" dt="2025-05-19T15:40:11.810" v="4747" actId="700"/>
          <ac:spMkLst>
            <pc:docMk/>
            <pc:sldMk cId="2639021913" sldId="790"/>
            <ac:spMk id="2" creationId="{7D265C77-8BCE-A37E-F1CB-8CE005A53F8B}"/>
          </ac:spMkLst>
        </pc:spChg>
        <pc:spChg chg="del mod ord">
          <ac:chgData name="Ana-Maria Bumbu" userId="46927d09-f190-46dd-b313-e808f28ce360" providerId="ADAL" clId="{09FE96DB-CCEF-4330-A5D1-7197F6A18544}" dt="2025-05-07T11:28:06.677" v="599" actId="478"/>
          <ac:spMkLst>
            <pc:docMk/>
            <pc:sldMk cId="2639021913" sldId="790"/>
            <ac:spMk id="3" creationId="{6F7DDC47-AD1D-42EA-B033-323A918532F0}"/>
          </ac:spMkLst>
        </pc:spChg>
        <pc:spChg chg="del mod">
          <ac:chgData name="Ana-Maria Bumbu" userId="46927d09-f190-46dd-b313-e808f28ce360" providerId="ADAL" clId="{09FE96DB-CCEF-4330-A5D1-7197F6A18544}" dt="2025-05-07T11:02:47.555" v="204" actId="478"/>
          <ac:spMkLst>
            <pc:docMk/>
            <pc:sldMk cId="2639021913" sldId="790"/>
            <ac:spMk id="4" creationId="{80E65E50-5A01-4149-81A0-7544B0130DB3}"/>
          </ac:spMkLst>
        </pc:spChg>
        <pc:spChg chg="add del mod ord">
          <ac:chgData name="Ana-Maria Bumbu" userId="46927d09-f190-46dd-b313-e808f28ce360" providerId="ADAL" clId="{09FE96DB-CCEF-4330-A5D1-7197F6A18544}" dt="2025-05-07T11:28:10.382" v="600" actId="478"/>
          <ac:spMkLst>
            <pc:docMk/>
            <pc:sldMk cId="2639021913" sldId="790"/>
            <ac:spMk id="5" creationId="{41FCE7C3-6DE8-4C52-CDB8-161F00312183}"/>
          </ac:spMkLst>
        </pc:spChg>
        <pc:spChg chg="add del mod ord">
          <ac:chgData name="Ana-Maria Bumbu" userId="46927d09-f190-46dd-b313-e808f28ce360" providerId="ADAL" clId="{09FE96DB-CCEF-4330-A5D1-7197F6A18544}" dt="2025-05-07T11:27:59.204" v="597" actId="478"/>
          <ac:spMkLst>
            <pc:docMk/>
            <pc:sldMk cId="2639021913" sldId="790"/>
            <ac:spMk id="6" creationId="{A7E29D69-44C2-6ECA-78E5-893638FEEE84}"/>
          </ac:spMkLst>
        </pc:spChg>
        <pc:spChg chg="add del mod">
          <ac:chgData name="Ana-Maria Bumbu" userId="46927d09-f190-46dd-b313-e808f28ce360" providerId="ADAL" clId="{09FE96DB-CCEF-4330-A5D1-7197F6A18544}" dt="2025-05-07T11:28:31.196" v="603" actId="700"/>
          <ac:spMkLst>
            <pc:docMk/>
            <pc:sldMk cId="2639021913" sldId="790"/>
            <ac:spMk id="8" creationId="{4088D323-D0BB-3EB3-403D-D26790E71207}"/>
          </ac:spMkLst>
        </pc:spChg>
        <pc:spChg chg="add del mod">
          <ac:chgData name="Ana-Maria Bumbu" userId="46927d09-f190-46dd-b313-e808f28ce360" providerId="ADAL" clId="{09FE96DB-CCEF-4330-A5D1-7197F6A18544}" dt="2025-05-07T11:28:12.728" v="601" actId="478"/>
          <ac:spMkLst>
            <pc:docMk/>
            <pc:sldMk cId="2639021913" sldId="790"/>
            <ac:spMk id="10" creationId="{5A4DDDC6-34D6-3B87-E3A1-D63E9B31AFAD}"/>
          </ac:spMkLst>
        </pc:spChg>
        <pc:spChg chg="add mod ord">
          <ac:chgData name="Ana-Maria Bumbu" userId="46927d09-f190-46dd-b313-e808f28ce360" providerId="ADAL" clId="{09FE96DB-CCEF-4330-A5D1-7197F6A18544}" dt="2025-05-19T15:40:11.810" v="4747" actId="700"/>
          <ac:spMkLst>
            <pc:docMk/>
            <pc:sldMk cId="2639021913" sldId="790"/>
            <ac:spMk id="11" creationId="{7798D56C-DB5E-7B8E-8847-AD25C5B0C166}"/>
          </ac:spMkLst>
        </pc:spChg>
        <pc:spChg chg="add del mod ord">
          <ac:chgData name="Ana-Maria Bumbu" userId="46927d09-f190-46dd-b313-e808f28ce360" providerId="ADAL" clId="{09FE96DB-CCEF-4330-A5D1-7197F6A18544}" dt="2025-05-07T11:28:36.199" v="605" actId="478"/>
          <ac:spMkLst>
            <pc:docMk/>
            <pc:sldMk cId="2639021913" sldId="790"/>
            <ac:spMk id="12" creationId="{74ADEF20-906B-95C9-FFC0-6B599A8E31FB}"/>
          </ac:spMkLst>
        </pc:spChg>
        <pc:spChg chg="add del mod ord">
          <ac:chgData name="Ana-Maria Bumbu" userId="46927d09-f190-46dd-b313-e808f28ce360" providerId="ADAL" clId="{09FE96DB-CCEF-4330-A5D1-7197F6A18544}" dt="2025-05-07T11:28:33.796" v="604" actId="478"/>
          <ac:spMkLst>
            <pc:docMk/>
            <pc:sldMk cId="2639021913" sldId="790"/>
            <ac:spMk id="13" creationId="{3B232FE1-4FA1-1EF7-0BCA-D8C22637D2CE}"/>
          </ac:spMkLst>
        </pc:spChg>
        <pc:spChg chg="add del mod ord">
          <ac:chgData name="Ana-Maria Bumbu" userId="46927d09-f190-46dd-b313-e808f28ce360" providerId="ADAL" clId="{09FE96DB-CCEF-4330-A5D1-7197F6A18544}" dt="2025-05-19T15:41:00.113" v="4777" actId="478"/>
          <ac:spMkLst>
            <pc:docMk/>
            <pc:sldMk cId="2639021913" sldId="790"/>
            <ac:spMk id="14" creationId="{006622E7-CD67-05DC-5F27-F5F41E8FF7B1}"/>
          </ac:spMkLst>
        </pc:spChg>
        <pc:spChg chg="add del mod ord">
          <ac:chgData name="Ana-Maria Bumbu" userId="46927d09-f190-46dd-b313-e808f28ce360" providerId="ADAL" clId="{09FE96DB-CCEF-4330-A5D1-7197F6A18544}" dt="2025-05-19T15:40:19.111" v="4748" actId="478"/>
          <ac:spMkLst>
            <pc:docMk/>
            <pc:sldMk cId="2639021913" sldId="790"/>
            <ac:spMk id="15" creationId="{5DDFB54F-D95B-6EA4-88F9-B21903CFEF8A}"/>
          </ac:spMkLst>
        </pc:spChg>
        <pc:spChg chg="add del mod">
          <ac:chgData name="Ana-Maria Bumbu" userId="46927d09-f190-46dd-b313-e808f28ce360" providerId="ADAL" clId="{09FE96DB-CCEF-4330-A5D1-7197F6A18544}" dt="2025-05-19T15:41:02.810" v="4778" actId="478"/>
          <ac:spMkLst>
            <pc:docMk/>
            <pc:sldMk cId="2639021913" sldId="790"/>
            <ac:spMk id="17" creationId="{AA9DB89C-C456-39EF-C334-107F220EDA59}"/>
          </ac:spMkLst>
        </pc:spChg>
      </pc:sldChg>
      <pc:sldChg chg="addSp delSp modSp mod modClrScheme chgLayout modNotesTx">
        <pc:chgData name="Ana-Maria Bumbu" userId="46927d09-f190-46dd-b313-e808f28ce360" providerId="ADAL" clId="{09FE96DB-CCEF-4330-A5D1-7197F6A18544}" dt="2025-05-16T12:20:29.736" v="3668"/>
        <pc:sldMkLst>
          <pc:docMk/>
          <pc:sldMk cId="4049811382" sldId="791"/>
        </pc:sldMkLst>
        <pc:spChg chg="del mod">
          <ac:chgData name="Ana-Maria Bumbu" userId="46927d09-f190-46dd-b313-e808f28ce360" providerId="ADAL" clId="{09FE96DB-CCEF-4330-A5D1-7197F6A18544}" dt="2025-05-07T11:00:41.361" v="157" actId="700"/>
          <ac:spMkLst>
            <pc:docMk/>
            <pc:sldMk cId="4049811382" sldId="791"/>
            <ac:spMk id="2" creationId="{7D7972CB-9052-F0A2-7A6C-BB47CA31C046}"/>
          </ac:spMkLst>
        </pc:spChg>
        <pc:spChg chg="mod ord">
          <ac:chgData name="Ana-Maria Bumbu" userId="46927d09-f190-46dd-b313-e808f28ce360" providerId="ADAL" clId="{09FE96DB-CCEF-4330-A5D1-7197F6A18544}" dt="2025-05-07T11:19:18.970" v="348" actId="27636"/>
          <ac:spMkLst>
            <pc:docMk/>
            <pc:sldMk cId="4049811382" sldId="791"/>
            <ac:spMk id="3" creationId="{78F8DA12-FEA5-5EF2-141A-83188008622B}"/>
          </ac:spMkLst>
        </pc:spChg>
        <pc:spChg chg="del mod ord">
          <ac:chgData name="Ana-Maria Bumbu" userId="46927d09-f190-46dd-b313-e808f28ce360" providerId="ADAL" clId="{09FE96DB-CCEF-4330-A5D1-7197F6A18544}" dt="2025-05-07T11:01:24.459" v="167" actId="478"/>
          <ac:spMkLst>
            <pc:docMk/>
            <pc:sldMk cId="4049811382" sldId="791"/>
            <ac:spMk id="4" creationId="{85BBD501-D71D-6304-B869-0129983A5680}"/>
          </ac:spMkLst>
        </pc:spChg>
        <pc:spChg chg="del mod ord">
          <ac:chgData name="Ana-Maria Bumbu" userId="46927d09-f190-46dd-b313-e808f28ce360" providerId="ADAL" clId="{09FE96DB-CCEF-4330-A5D1-7197F6A18544}" dt="2025-05-07T11:00:46.565" v="159" actId="478"/>
          <ac:spMkLst>
            <pc:docMk/>
            <pc:sldMk cId="4049811382" sldId="791"/>
            <ac:spMk id="5" creationId="{1D610EAC-5BFD-FEF3-8381-16DCD2F79F63}"/>
          </ac:spMkLst>
        </pc:spChg>
        <pc:spChg chg="add del mod ord">
          <ac:chgData name="Ana-Maria Bumbu" userId="46927d09-f190-46dd-b313-e808f28ce360" providerId="ADAL" clId="{09FE96DB-CCEF-4330-A5D1-7197F6A18544}" dt="2025-05-07T11:18:49.980" v="343" actId="700"/>
          <ac:spMkLst>
            <pc:docMk/>
            <pc:sldMk cId="4049811382" sldId="791"/>
            <ac:spMk id="6" creationId="{7FEF4C10-0483-B3AF-B52A-84A14FD894C7}"/>
          </ac:spMkLst>
        </pc:spChg>
        <pc:spChg chg="add del mod ord">
          <ac:chgData name="Ana-Maria Bumbu" userId="46927d09-f190-46dd-b313-e808f28ce360" providerId="ADAL" clId="{09FE96DB-CCEF-4330-A5D1-7197F6A18544}" dt="2025-05-07T11:18:49.980" v="343" actId="700"/>
          <ac:spMkLst>
            <pc:docMk/>
            <pc:sldMk cId="4049811382" sldId="791"/>
            <ac:spMk id="7" creationId="{0030C914-364A-29A8-4944-CE03FE1A4A68}"/>
          </ac:spMkLst>
        </pc:spChg>
        <pc:spChg chg="add mod ord">
          <ac:chgData name="Ana-Maria Bumbu" userId="46927d09-f190-46dd-b313-e808f28ce360" providerId="ADAL" clId="{09FE96DB-CCEF-4330-A5D1-7197F6A18544}" dt="2025-05-16T10:23:12.179" v="2904" actId="14100"/>
          <ac:spMkLst>
            <pc:docMk/>
            <pc:sldMk cId="4049811382" sldId="791"/>
            <ac:spMk id="8" creationId="{9873B7AA-503A-6D8B-722F-51319A219830}"/>
          </ac:spMkLst>
        </pc:spChg>
        <pc:spChg chg="add mod">
          <ac:chgData name="Ana-Maria Bumbu" userId="46927d09-f190-46dd-b313-e808f28ce360" providerId="ADAL" clId="{09FE96DB-CCEF-4330-A5D1-7197F6A18544}" dt="2025-05-16T10:23:44.783" v="2912" actId="20577"/>
          <ac:spMkLst>
            <pc:docMk/>
            <pc:sldMk cId="4049811382" sldId="791"/>
            <ac:spMk id="12" creationId="{C7046DAC-373B-2178-0BC7-9B9D717041D5}"/>
          </ac:spMkLst>
        </pc:spChg>
        <pc:graphicFrameChg chg="add mod">
          <ac:chgData name="Ana-Maria Bumbu" userId="46927d09-f190-46dd-b313-e808f28ce360" providerId="ADAL" clId="{09FE96DB-CCEF-4330-A5D1-7197F6A18544}" dt="2025-05-16T12:20:20.563" v="3667"/>
          <ac:graphicFrameMkLst>
            <pc:docMk/>
            <pc:sldMk cId="4049811382" sldId="791"/>
            <ac:graphicFrameMk id="9" creationId="{A280271E-9132-32A9-63A5-5A192DC2D253}"/>
          </ac:graphicFrameMkLst>
        </pc:graphicFrameChg>
        <pc:graphicFrameChg chg="add mod">
          <ac:chgData name="Ana-Maria Bumbu" userId="46927d09-f190-46dd-b313-e808f28ce360" providerId="ADAL" clId="{09FE96DB-CCEF-4330-A5D1-7197F6A18544}" dt="2025-05-16T12:20:29.736" v="3668"/>
          <ac:graphicFrameMkLst>
            <pc:docMk/>
            <pc:sldMk cId="4049811382" sldId="791"/>
            <ac:graphicFrameMk id="10" creationId="{E35ACFEA-8C2D-1535-1956-17C928138EF7}"/>
          </ac:graphicFrameMkLst>
        </pc:graphicFrameChg>
        <pc:graphicFrameChg chg="add del mod">
          <ac:chgData name="Ana-Maria Bumbu" userId="46927d09-f190-46dd-b313-e808f28ce360" providerId="ADAL" clId="{09FE96DB-CCEF-4330-A5D1-7197F6A18544}" dt="2025-05-16T09:37:38.893" v="2452" actId="478"/>
          <ac:graphicFrameMkLst>
            <pc:docMk/>
            <pc:sldMk cId="4049811382" sldId="791"/>
            <ac:graphicFrameMk id="11" creationId="{6522C91B-FB34-B8E8-1A9A-794D7EFE2045}"/>
          </ac:graphicFrameMkLst>
        </pc:graphicFrameChg>
      </pc:sldChg>
      <pc:sldChg chg="addSp delSp modSp mod chgLayout modNotesTx">
        <pc:chgData name="Ana-Maria Bumbu" userId="46927d09-f190-46dd-b313-e808f28ce360" providerId="ADAL" clId="{09FE96DB-CCEF-4330-A5D1-7197F6A18544}" dt="2025-05-21T07:54:56.530" v="4994" actId="20577"/>
        <pc:sldMkLst>
          <pc:docMk/>
          <pc:sldMk cId="127142874" sldId="792"/>
        </pc:sldMkLst>
        <pc:spChg chg="del mod ord">
          <ac:chgData name="Ana-Maria Bumbu" userId="46927d09-f190-46dd-b313-e808f28ce360" providerId="ADAL" clId="{09FE96DB-CCEF-4330-A5D1-7197F6A18544}" dt="2025-05-07T11:19:00.140" v="344" actId="700"/>
          <ac:spMkLst>
            <pc:docMk/>
            <pc:sldMk cId="127142874" sldId="792"/>
            <ac:spMk id="2" creationId="{9D1D1878-7927-5E8C-59E4-73062B7BC11B}"/>
          </ac:spMkLst>
        </pc:spChg>
        <pc:spChg chg="mod ord">
          <ac:chgData name="Ana-Maria Bumbu" userId="46927d09-f190-46dd-b313-e808f28ce360" providerId="ADAL" clId="{09FE96DB-CCEF-4330-A5D1-7197F6A18544}" dt="2025-05-07T11:19:25.823" v="349" actId="255"/>
          <ac:spMkLst>
            <pc:docMk/>
            <pc:sldMk cId="127142874" sldId="792"/>
            <ac:spMk id="3" creationId="{12989085-7ADB-D17B-5E62-D53D03E1A44E}"/>
          </ac:spMkLst>
        </pc:spChg>
        <pc:spChg chg="del mod">
          <ac:chgData name="Ana-Maria Bumbu" userId="46927d09-f190-46dd-b313-e808f28ce360" providerId="ADAL" clId="{09FE96DB-CCEF-4330-A5D1-7197F6A18544}" dt="2025-05-07T11:01:33.396" v="169" actId="478"/>
          <ac:spMkLst>
            <pc:docMk/>
            <pc:sldMk cId="127142874" sldId="792"/>
            <ac:spMk id="4" creationId="{A1BBA1C1-ADC4-A8A6-67B5-5C34698FCCB8}"/>
          </ac:spMkLst>
        </pc:spChg>
        <pc:spChg chg="del mod">
          <ac:chgData name="Ana-Maria Bumbu" userId="46927d09-f190-46dd-b313-e808f28ce360" providerId="ADAL" clId="{09FE96DB-CCEF-4330-A5D1-7197F6A18544}" dt="2025-05-07T11:01:35.166" v="171" actId="478"/>
          <ac:spMkLst>
            <pc:docMk/>
            <pc:sldMk cId="127142874" sldId="792"/>
            <ac:spMk id="5" creationId="{C1A7C2A8-D979-D56F-95CA-D1E06F1BEECA}"/>
          </ac:spMkLst>
        </pc:spChg>
        <pc:spChg chg="mod ord">
          <ac:chgData name="Ana-Maria Bumbu" userId="46927d09-f190-46dd-b313-e808f28ce360" providerId="ADAL" clId="{09FE96DB-CCEF-4330-A5D1-7197F6A18544}" dt="2025-05-07T11:19:06.313" v="345" actId="700"/>
          <ac:spMkLst>
            <pc:docMk/>
            <pc:sldMk cId="127142874" sldId="792"/>
            <ac:spMk id="6" creationId="{ED3385A7-39E3-9196-2C17-A01A72D02223}"/>
          </ac:spMkLst>
        </pc:spChg>
        <pc:spChg chg="add del mod ord">
          <ac:chgData name="Ana-Maria Bumbu" userId="46927d09-f190-46dd-b313-e808f28ce360" providerId="ADAL" clId="{09FE96DB-CCEF-4330-A5D1-7197F6A18544}" dt="2025-05-07T11:19:06.313" v="345" actId="700"/>
          <ac:spMkLst>
            <pc:docMk/>
            <pc:sldMk cId="127142874" sldId="792"/>
            <ac:spMk id="7" creationId="{E55A6697-F4D7-D1A1-9D5D-3B4E9BD9C931}"/>
          </ac:spMkLst>
        </pc:spChg>
        <pc:spChg chg="add del mod ord">
          <ac:chgData name="Ana-Maria Bumbu" userId="46927d09-f190-46dd-b313-e808f28ce360" providerId="ADAL" clId="{09FE96DB-CCEF-4330-A5D1-7197F6A18544}" dt="2025-05-07T11:19:06.313" v="345" actId="700"/>
          <ac:spMkLst>
            <pc:docMk/>
            <pc:sldMk cId="127142874" sldId="792"/>
            <ac:spMk id="8" creationId="{C7327AB7-84B4-7627-3B85-7281A00C803E}"/>
          </ac:spMkLst>
        </pc:spChg>
        <pc:spChg chg="add mod ord">
          <ac:chgData name="Ana-Maria Bumbu" userId="46927d09-f190-46dd-b313-e808f28ce360" providerId="ADAL" clId="{09FE96DB-CCEF-4330-A5D1-7197F6A18544}" dt="2025-05-16T12:27:15.658" v="3746" actId="113"/>
          <ac:spMkLst>
            <pc:docMk/>
            <pc:sldMk cId="127142874" sldId="792"/>
            <ac:spMk id="9" creationId="{5B58E1B5-689A-6154-6809-04B1E651782F}"/>
          </ac:spMkLst>
        </pc:spChg>
        <pc:graphicFrameChg chg="add mod">
          <ac:chgData name="Ana-Maria Bumbu" userId="46927d09-f190-46dd-b313-e808f28ce360" providerId="ADAL" clId="{09FE96DB-CCEF-4330-A5D1-7197F6A18544}" dt="2025-05-19T14:35:07.685" v="4441"/>
          <ac:graphicFrameMkLst>
            <pc:docMk/>
            <pc:sldMk cId="127142874" sldId="792"/>
            <ac:graphicFrameMk id="10" creationId="{2AC49046-02E3-BE45-E78A-681951D1238B}"/>
          </ac:graphicFrameMkLst>
        </pc:graphicFrameChg>
      </pc:sldChg>
      <pc:sldChg chg="addSp delSp modSp mod modClrScheme chgLayout modNotesTx">
        <pc:chgData name="Ana-Maria Bumbu" userId="46927d09-f190-46dd-b313-e808f28ce360" providerId="ADAL" clId="{09FE96DB-CCEF-4330-A5D1-7197F6A18544}" dt="2025-05-21T07:55:36.300" v="5007" actId="20577"/>
        <pc:sldMkLst>
          <pc:docMk/>
          <pc:sldMk cId="944517984" sldId="793"/>
        </pc:sldMkLst>
        <pc:spChg chg="del mod ord">
          <ac:chgData name="Ana-Maria Bumbu" userId="46927d09-f190-46dd-b313-e808f28ce360" providerId="ADAL" clId="{09FE96DB-CCEF-4330-A5D1-7197F6A18544}" dt="2025-05-07T11:19:11.598" v="346" actId="700"/>
          <ac:spMkLst>
            <pc:docMk/>
            <pc:sldMk cId="944517984" sldId="793"/>
            <ac:spMk id="2" creationId="{28BDE719-4F63-6BA4-69FD-D9E97F62DAE2}"/>
          </ac:spMkLst>
        </pc:spChg>
        <pc:spChg chg="mod ord">
          <ac:chgData name="Ana-Maria Bumbu" userId="46927d09-f190-46dd-b313-e808f28ce360" providerId="ADAL" clId="{09FE96DB-CCEF-4330-A5D1-7197F6A18544}" dt="2025-05-07T11:19:31.520" v="350" actId="255"/>
          <ac:spMkLst>
            <pc:docMk/>
            <pc:sldMk cId="944517984" sldId="793"/>
            <ac:spMk id="3" creationId="{C3F205A4-F96A-6EB4-4E95-E59A2C899E02}"/>
          </ac:spMkLst>
        </pc:spChg>
        <pc:spChg chg="del mod">
          <ac:chgData name="Ana-Maria Bumbu" userId="46927d09-f190-46dd-b313-e808f28ce360" providerId="ADAL" clId="{09FE96DB-CCEF-4330-A5D1-7197F6A18544}" dt="2025-05-07T11:01:43.097" v="174" actId="478"/>
          <ac:spMkLst>
            <pc:docMk/>
            <pc:sldMk cId="944517984" sldId="793"/>
            <ac:spMk id="4" creationId="{9E2FD396-D4B9-43E2-14E0-AAEA350A573E}"/>
          </ac:spMkLst>
        </pc:spChg>
        <pc:spChg chg="del mod">
          <ac:chgData name="Ana-Maria Bumbu" userId="46927d09-f190-46dd-b313-e808f28ce360" providerId="ADAL" clId="{09FE96DB-CCEF-4330-A5D1-7197F6A18544}" dt="2025-05-07T11:01:40.524" v="172" actId="478"/>
          <ac:spMkLst>
            <pc:docMk/>
            <pc:sldMk cId="944517984" sldId="793"/>
            <ac:spMk id="5" creationId="{24A12FD4-DB92-6B4C-88E7-D99A2CBF9FB8}"/>
          </ac:spMkLst>
        </pc:spChg>
        <pc:spChg chg="mod ord">
          <ac:chgData name="Ana-Maria Bumbu" userId="46927d09-f190-46dd-b313-e808f28ce360" providerId="ADAL" clId="{09FE96DB-CCEF-4330-A5D1-7197F6A18544}" dt="2025-05-07T11:19:11.598" v="346" actId="700"/>
          <ac:spMkLst>
            <pc:docMk/>
            <pc:sldMk cId="944517984" sldId="793"/>
            <ac:spMk id="6" creationId="{713BEA59-AD40-B886-C139-E48B477C20DC}"/>
          </ac:spMkLst>
        </pc:spChg>
        <pc:spChg chg="add mod ord">
          <ac:chgData name="Ana-Maria Bumbu" userId="46927d09-f190-46dd-b313-e808f28ce360" providerId="ADAL" clId="{09FE96DB-CCEF-4330-A5D1-7197F6A18544}" dt="2025-05-16T12:43:56.007" v="4240" actId="20577"/>
          <ac:spMkLst>
            <pc:docMk/>
            <pc:sldMk cId="944517984" sldId="793"/>
            <ac:spMk id="7" creationId="{265DDE90-5635-ACC7-0F08-43F200D05322}"/>
          </ac:spMkLst>
        </pc:spChg>
        <pc:spChg chg="add mod">
          <ac:chgData name="Ana-Maria Bumbu" userId="46927d09-f190-46dd-b313-e808f28ce360" providerId="ADAL" clId="{09FE96DB-CCEF-4330-A5D1-7197F6A18544}" dt="2025-05-16T12:44:42.421" v="4252" actId="1036"/>
          <ac:spMkLst>
            <pc:docMk/>
            <pc:sldMk cId="944517984" sldId="793"/>
            <ac:spMk id="12" creationId="{7636C623-CFA4-54B3-4937-51A7DDFA99F5}"/>
          </ac:spMkLst>
        </pc:spChg>
        <pc:spChg chg="add">
          <ac:chgData name="Ana-Maria Bumbu" userId="46927d09-f190-46dd-b313-e808f28ce360" providerId="ADAL" clId="{09FE96DB-CCEF-4330-A5D1-7197F6A18544}" dt="2025-05-16T12:41:26.284" v="4089"/>
          <ac:spMkLst>
            <pc:docMk/>
            <pc:sldMk cId="944517984" sldId="793"/>
            <ac:spMk id="13" creationId="{014204DA-688F-1325-F772-A3270ED8DE65}"/>
          </ac:spMkLst>
        </pc:spChg>
        <pc:graphicFrameChg chg="add mod">
          <ac:chgData name="Ana-Maria Bumbu" userId="46927d09-f190-46dd-b313-e808f28ce360" providerId="ADAL" clId="{09FE96DB-CCEF-4330-A5D1-7197F6A18544}" dt="2025-05-16T12:44:39.284" v="4243" actId="1036"/>
          <ac:graphicFrameMkLst>
            <pc:docMk/>
            <pc:sldMk cId="944517984" sldId="793"/>
            <ac:graphicFrameMk id="8" creationId="{87B676C8-74CF-FBF1-0074-8EB891D2F23D}"/>
          </ac:graphicFrameMkLst>
        </pc:graphicFrameChg>
        <pc:graphicFrameChg chg="add mod">
          <ac:chgData name="Ana-Maria Bumbu" userId="46927d09-f190-46dd-b313-e808f28ce360" providerId="ADAL" clId="{09FE96DB-CCEF-4330-A5D1-7197F6A18544}" dt="2025-05-16T12:44:48.444" v="4264" actId="1036"/>
          <ac:graphicFrameMkLst>
            <pc:docMk/>
            <pc:sldMk cId="944517984" sldId="793"/>
            <ac:graphicFrameMk id="9" creationId="{453B50AC-2BC2-89D8-5565-8600C6209844}"/>
          </ac:graphicFrameMkLst>
        </pc:graphicFrameChg>
        <pc:graphicFrameChg chg="add mod">
          <ac:chgData name="Ana-Maria Bumbu" userId="46927d09-f190-46dd-b313-e808f28ce360" providerId="ADAL" clId="{09FE96DB-CCEF-4330-A5D1-7197F6A18544}" dt="2025-05-16T12:05:58.408" v="3502"/>
          <ac:graphicFrameMkLst>
            <pc:docMk/>
            <pc:sldMk cId="944517984" sldId="793"/>
            <ac:graphicFrameMk id="10" creationId="{09D2BE09-1EDF-CDBE-9108-6627AC414651}"/>
          </ac:graphicFrameMkLst>
        </pc:graphicFrameChg>
        <pc:graphicFrameChg chg="add mod">
          <ac:chgData name="Ana-Maria Bumbu" userId="46927d09-f190-46dd-b313-e808f28ce360" providerId="ADAL" clId="{09FE96DB-CCEF-4330-A5D1-7197F6A18544}" dt="2025-05-16T12:06:04.056" v="3504"/>
          <ac:graphicFrameMkLst>
            <pc:docMk/>
            <pc:sldMk cId="944517984" sldId="793"/>
            <ac:graphicFrameMk id="11" creationId="{76FE18B1-1875-AEDA-46DE-C83BACE1A096}"/>
          </ac:graphicFrameMkLst>
        </pc:graphicFrameChg>
      </pc:sldChg>
      <pc:sldChg chg="addSp delSp modSp mod modClrScheme chgLayout modNotesTx">
        <pc:chgData name="Ana-Maria Bumbu" userId="46927d09-f190-46dd-b313-e808f28ce360" providerId="ADAL" clId="{09FE96DB-CCEF-4330-A5D1-7197F6A18544}" dt="2025-05-21T07:55:47.381" v="5010" actId="20577"/>
        <pc:sldMkLst>
          <pc:docMk/>
          <pc:sldMk cId="2342615126" sldId="794"/>
        </pc:sldMkLst>
        <pc:spChg chg="del mod ord">
          <ac:chgData name="Ana-Maria Bumbu" userId="46927d09-f190-46dd-b313-e808f28ce360" providerId="ADAL" clId="{09FE96DB-CCEF-4330-A5D1-7197F6A18544}" dt="2025-05-07T11:19:38.566" v="351" actId="700"/>
          <ac:spMkLst>
            <pc:docMk/>
            <pc:sldMk cId="2342615126" sldId="794"/>
            <ac:spMk id="2" creationId="{DA404B11-D6E7-74C8-AA61-80DF53DBD8A6}"/>
          </ac:spMkLst>
        </pc:spChg>
        <pc:spChg chg="mod ord">
          <ac:chgData name="Ana-Maria Bumbu" userId="46927d09-f190-46dd-b313-e808f28ce360" providerId="ADAL" clId="{09FE96DB-CCEF-4330-A5D1-7197F6A18544}" dt="2025-05-07T11:19:49.990" v="358" actId="255"/>
          <ac:spMkLst>
            <pc:docMk/>
            <pc:sldMk cId="2342615126" sldId="794"/>
            <ac:spMk id="3" creationId="{EDB8321D-E926-4330-DA99-38BC95168B0B}"/>
          </ac:spMkLst>
        </pc:spChg>
        <pc:spChg chg="del mod">
          <ac:chgData name="Ana-Maria Bumbu" userId="46927d09-f190-46dd-b313-e808f28ce360" providerId="ADAL" clId="{09FE96DB-CCEF-4330-A5D1-7197F6A18544}" dt="2025-05-07T11:01:47.690" v="176" actId="478"/>
          <ac:spMkLst>
            <pc:docMk/>
            <pc:sldMk cId="2342615126" sldId="794"/>
            <ac:spMk id="4" creationId="{6BFE3ED7-573D-944B-78AF-987A4CABD722}"/>
          </ac:spMkLst>
        </pc:spChg>
        <pc:spChg chg="del mod">
          <ac:chgData name="Ana-Maria Bumbu" userId="46927d09-f190-46dd-b313-e808f28ce360" providerId="ADAL" clId="{09FE96DB-CCEF-4330-A5D1-7197F6A18544}" dt="2025-05-07T11:01:46.097" v="175" actId="478"/>
          <ac:spMkLst>
            <pc:docMk/>
            <pc:sldMk cId="2342615126" sldId="794"/>
            <ac:spMk id="5" creationId="{A9BC6325-F118-DB17-ADBD-1CC67877775F}"/>
          </ac:spMkLst>
        </pc:spChg>
        <pc:spChg chg="mod ord">
          <ac:chgData name="Ana-Maria Bumbu" userId="46927d09-f190-46dd-b313-e808f28ce360" providerId="ADAL" clId="{09FE96DB-CCEF-4330-A5D1-7197F6A18544}" dt="2025-05-07T11:19:38.566" v="351" actId="700"/>
          <ac:spMkLst>
            <pc:docMk/>
            <pc:sldMk cId="2342615126" sldId="794"/>
            <ac:spMk id="6" creationId="{3FCC890B-AE69-3AD2-8531-81AD83F27A3A}"/>
          </ac:spMkLst>
        </pc:spChg>
        <pc:spChg chg="add mod ord">
          <ac:chgData name="Ana-Maria Bumbu" userId="46927d09-f190-46dd-b313-e808f28ce360" providerId="ADAL" clId="{09FE96DB-CCEF-4330-A5D1-7197F6A18544}" dt="2025-05-19T06:22:45.717" v="4274" actId="1035"/>
          <ac:spMkLst>
            <pc:docMk/>
            <pc:sldMk cId="2342615126" sldId="794"/>
            <ac:spMk id="7" creationId="{84D98AB7-8CB4-03CF-76E5-42979C29B6FB}"/>
          </ac:spMkLst>
        </pc:spChg>
        <pc:spChg chg="add mod">
          <ac:chgData name="Ana-Maria Bumbu" userId="46927d09-f190-46dd-b313-e808f28ce360" providerId="ADAL" clId="{09FE96DB-CCEF-4330-A5D1-7197F6A18544}" dt="2025-05-19T06:22:40.789" v="4268" actId="255"/>
          <ac:spMkLst>
            <pc:docMk/>
            <pc:sldMk cId="2342615126" sldId="794"/>
            <ac:spMk id="9" creationId="{4D1A474D-E393-B636-0C30-927801EF265B}"/>
          </ac:spMkLst>
        </pc:spChg>
        <pc:graphicFrameChg chg="add mod">
          <ac:chgData name="Ana-Maria Bumbu" userId="46927d09-f190-46dd-b313-e808f28ce360" providerId="ADAL" clId="{09FE96DB-CCEF-4330-A5D1-7197F6A18544}" dt="2025-05-19T15:37:55.961" v="4713" actId="1076"/>
          <ac:graphicFrameMkLst>
            <pc:docMk/>
            <pc:sldMk cId="2342615126" sldId="794"/>
            <ac:graphicFrameMk id="8" creationId="{17C4ACAC-686E-06E8-F4D6-0B3294570351}"/>
          </ac:graphicFrameMkLst>
        </pc:graphicFrameChg>
        <pc:graphicFrameChg chg="add mod">
          <ac:chgData name="Ana-Maria Bumbu" userId="46927d09-f190-46dd-b313-e808f28ce360" providerId="ADAL" clId="{09FE96DB-CCEF-4330-A5D1-7197F6A18544}" dt="2025-05-19T15:37:58.160" v="4714" actId="1076"/>
          <ac:graphicFrameMkLst>
            <pc:docMk/>
            <pc:sldMk cId="2342615126" sldId="794"/>
            <ac:graphicFrameMk id="10" creationId="{E2562324-F18C-2C23-04A0-A2C9F9CA1E64}"/>
          </ac:graphicFrameMkLst>
        </pc:graphicFrameChg>
      </pc:sldChg>
      <pc:sldChg chg="addSp delSp modSp mod modClrScheme chgLayout">
        <pc:chgData name="Ana-Maria Bumbu" userId="46927d09-f190-46dd-b313-e808f28ce360" providerId="ADAL" clId="{09FE96DB-CCEF-4330-A5D1-7197F6A18544}" dt="2025-05-20T17:21:57.747" v="4833" actId="1076"/>
        <pc:sldMkLst>
          <pc:docMk/>
          <pc:sldMk cId="709154094" sldId="795"/>
        </pc:sldMkLst>
        <pc:spChg chg="del mod ord">
          <ac:chgData name="Ana-Maria Bumbu" userId="46927d09-f190-46dd-b313-e808f28ce360" providerId="ADAL" clId="{09FE96DB-CCEF-4330-A5D1-7197F6A18544}" dt="2025-05-07T11:19:55.642" v="359" actId="700"/>
          <ac:spMkLst>
            <pc:docMk/>
            <pc:sldMk cId="709154094" sldId="795"/>
            <ac:spMk id="2" creationId="{1B9F3A3F-1048-7761-5021-53EDB188530F}"/>
          </ac:spMkLst>
        </pc:spChg>
        <pc:spChg chg="mod ord">
          <ac:chgData name="Ana-Maria Bumbu" userId="46927d09-f190-46dd-b313-e808f28ce360" providerId="ADAL" clId="{09FE96DB-CCEF-4330-A5D1-7197F6A18544}" dt="2025-05-07T11:19:58.546" v="360" actId="255"/>
          <ac:spMkLst>
            <pc:docMk/>
            <pc:sldMk cId="709154094" sldId="795"/>
            <ac:spMk id="3" creationId="{B16A98C9-B282-0A36-2247-9AC072E981E1}"/>
          </ac:spMkLst>
        </pc:spChg>
        <pc:spChg chg="del mod">
          <ac:chgData name="Ana-Maria Bumbu" userId="46927d09-f190-46dd-b313-e808f28ce360" providerId="ADAL" clId="{09FE96DB-CCEF-4330-A5D1-7197F6A18544}" dt="2025-05-07T11:01:54.043" v="179" actId="478"/>
          <ac:spMkLst>
            <pc:docMk/>
            <pc:sldMk cId="709154094" sldId="795"/>
            <ac:spMk id="4" creationId="{294BB548-78F9-3866-630B-2E3EC84D5BDA}"/>
          </ac:spMkLst>
        </pc:spChg>
        <pc:spChg chg="del mod">
          <ac:chgData name="Ana-Maria Bumbu" userId="46927d09-f190-46dd-b313-e808f28ce360" providerId="ADAL" clId="{09FE96DB-CCEF-4330-A5D1-7197F6A18544}" dt="2025-05-07T11:01:51.748" v="177" actId="478"/>
          <ac:spMkLst>
            <pc:docMk/>
            <pc:sldMk cId="709154094" sldId="795"/>
            <ac:spMk id="5" creationId="{6A71D350-8CE2-7383-F3B4-B68F066DA7F4}"/>
          </ac:spMkLst>
        </pc:spChg>
        <pc:spChg chg="mod ord">
          <ac:chgData name="Ana-Maria Bumbu" userId="46927d09-f190-46dd-b313-e808f28ce360" providerId="ADAL" clId="{09FE96DB-CCEF-4330-A5D1-7197F6A18544}" dt="2025-05-07T11:19:55.642" v="359" actId="700"/>
          <ac:spMkLst>
            <pc:docMk/>
            <pc:sldMk cId="709154094" sldId="795"/>
            <ac:spMk id="6" creationId="{5D8A68E0-6B6A-51CC-4E9A-1C8B9D5401DC}"/>
          </ac:spMkLst>
        </pc:spChg>
        <pc:spChg chg="add del mod ord">
          <ac:chgData name="Ana-Maria Bumbu" userId="46927d09-f190-46dd-b313-e808f28ce360" providerId="ADAL" clId="{09FE96DB-CCEF-4330-A5D1-7197F6A18544}" dt="2025-05-08T13:07:18.905" v="1214" actId="478"/>
          <ac:spMkLst>
            <pc:docMk/>
            <pc:sldMk cId="709154094" sldId="795"/>
            <ac:spMk id="7" creationId="{C7ECE538-3AD0-BFBD-06FE-4D03B3D91358}"/>
          </ac:spMkLst>
        </pc:spChg>
        <pc:spChg chg="add del mod">
          <ac:chgData name="Ana-Maria Bumbu" userId="46927d09-f190-46dd-b313-e808f28ce360" providerId="ADAL" clId="{09FE96DB-CCEF-4330-A5D1-7197F6A18544}" dt="2025-05-08T13:07:32.472" v="1217" actId="478"/>
          <ac:spMkLst>
            <pc:docMk/>
            <pc:sldMk cId="709154094" sldId="795"/>
            <ac:spMk id="8" creationId="{6248E515-9754-20A4-1F09-DFF93129256A}"/>
          </ac:spMkLst>
        </pc:spChg>
        <pc:spChg chg="add mod">
          <ac:chgData name="Ana-Maria Bumbu" userId="46927d09-f190-46dd-b313-e808f28ce360" providerId="ADAL" clId="{09FE96DB-CCEF-4330-A5D1-7197F6A18544}" dt="2025-05-19T14:36:01.491" v="4463" actId="1076"/>
          <ac:spMkLst>
            <pc:docMk/>
            <pc:sldMk cId="709154094" sldId="795"/>
            <ac:spMk id="10" creationId="{53F38D1C-4A93-26FB-0C30-3E348DB9DCD5}"/>
          </ac:spMkLst>
        </pc:spChg>
        <pc:graphicFrameChg chg="add mod">
          <ac:chgData name="Ana-Maria Bumbu" userId="46927d09-f190-46dd-b313-e808f28ce360" providerId="ADAL" clId="{09FE96DB-CCEF-4330-A5D1-7197F6A18544}" dt="2025-05-20T17:21:57.747" v="4833" actId="1076"/>
          <ac:graphicFrameMkLst>
            <pc:docMk/>
            <pc:sldMk cId="709154094" sldId="795"/>
            <ac:graphicFrameMk id="11" creationId="{75248748-4F0C-C839-8A83-03D06C5B5B8A}"/>
          </ac:graphicFrameMkLst>
        </pc:graphicFrameChg>
        <pc:picChg chg="del">
          <ac:chgData name="Ana-Maria Bumbu" userId="46927d09-f190-46dd-b313-e808f28ce360" providerId="ADAL" clId="{09FE96DB-CCEF-4330-A5D1-7197F6A18544}" dt="2025-05-08T13:07:16.896" v="1212" actId="478"/>
          <ac:picMkLst>
            <pc:docMk/>
            <pc:sldMk cId="709154094" sldId="795"/>
            <ac:picMk id="4" creationId="{FC06CA78-47E6-05D8-6B64-D8FF76BFAA0D}"/>
          </ac:picMkLst>
        </pc:picChg>
      </pc:sldChg>
      <pc:sldChg chg="addSp delSp modSp mod ord modClrScheme chgLayout modNotesTx">
        <pc:chgData name="Ana-Maria Bumbu" userId="46927d09-f190-46dd-b313-e808f28ce360" providerId="ADAL" clId="{09FE96DB-CCEF-4330-A5D1-7197F6A18544}" dt="2025-05-21T12:11:38.084" v="5401"/>
        <pc:sldMkLst>
          <pc:docMk/>
          <pc:sldMk cId="842180149" sldId="796"/>
        </pc:sldMkLst>
        <pc:spChg chg="mod ord">
          <ac:chgData name="Ana-Maria Bumbu" userId="46927d09-f190-46dd-b313-e808f28ce360" providerId="ADAL" clId="{09FE96DB-CCEF-4330-A5D1-7197F6A18544}" dt="2025-05-08T11:29:56.643" v="661" actId="20577"/>
          <ac:spMkLst>
            <pc:docMk/>
            <pc:sldMk cId="842180149" sldId="796"/>
            <ac:spMk id="2" creationId="{C432C3F1-7728-67C8-93A7-11425BAA3987}"/>
          </ac:spMkLst>
        </pc:spChg>
        <pc:spChg chg="mod ord">
          <ac:chgData name="Ana-Maria Bumbu" userId="46927d09-f190-46dd-b313-e808f28ce360" providerId="ADAL" clId="{09FE96DB-CCEF-4330-A5D1-7197F6A18544}" dt="2025-05-08T13:06:47.165" v="1211" actId="1076"/>
          <ac:spMkLst>
            <pc:docMk/>
            <pc:sldMk cId="842180149" sldId="796"/>
            <ac:spMk id="3" creationId="{BF913734-4C6A-D615-E2BB-4E49F70F0670}"/>
          </ac:spMkLst>
        </pc:spChg>
        <pc:spChg chg="del mod">
          <ac:chgData name="Ana-Maria Bumbu" userId="46927d09-f190-46dd-b313-e808f28ce360" providerId="ADAL" clId="{09FE96DB-CCEF-4330-A5D1-7197F6A18544}" dt="2025-05-07T11:02:00.570" v="181" actId="478"/>
          <ac:spMkLst>
            <pc:docMk/>
            <pc:sldMk cId="842180149" sldId="796"/>
            <ac:spMk id="4" creationId="{19AEDEDC-59D2-40AB-DC34-71851F3D07AD}"/>
          </ac:spMkLst>
        </pc:spChg>
        <pc:spChg chg="del mod">
          <ac:chgData name="Ana-Maria Bumbu" userId="46927d09-f190-46dd-b313-e808f28ce360" providerId="ADAL" clId="{09FE96DB-CCEF-4330-A5D1-7197F6A18544}" dt="2025-05-07T11:01:57.249" v="180" actId="478"/>
          <ac:spMkLst>
            <pc:docMk/>
            <pc:sldMk cId="842180149" sldId="796"/>
            <ac:spMk id="5" creationId="{96B96365-D2FB-284D-CCF3-9289399B9E76}"/>
          </ac:spMkLst>
        </pc:spChg>
        <pc:spChg chg="mod ord">
          <ac:chgData name="Ana-Maria Bumbu" userId="46927d09-f190-46dd-b313-e808f28ce360" providerId="ADAL" clId="{09FE96DB-CCEF-4330-A5D1-7197F6A18544}" dt="2025-05-07T11:33:09.681" v="620" actId="700"/>
          <ac:spMkLst>
            <pc:docMk/>
            <pc:sldMk cId="842180149" sldId="796"/>
            <ac:spMk id="6" creationId="{74EABBDB-45CA-B603-99EF-58A7FBCE3A5B}"/>
          </ac:spMkLst>
        </pc:spChg>
        <pc:spChg chg="add mod">
          <ac:chgData name="Ana-Maria Bumbu" userId="46927d09-f190-46dd-b313-e808f28ce360" providerId="ADAL" clId="{09FE96DB-CCEF-4330-A5D1-7197F6A18544}" dt="2025-05-08T12:06:34.620" v="1105" actId="767"/>
          <ac:spMkLst>
            <pc:docMk/>
            <pc:sldMk cId="842180149" sldId="796"/>
            <ac:spMk id="10" creationId="{5718F886-1B50-2758-E75D-1BB1D13CE855}"/>
          </ac:spMkLst>
        </pc:spChg>
        <pc:graphicFrameChg chg="add del mod">
          <ac:chgData name="Ana-Maria Bumbu" userId="46927d09-f190-46dd-b313-e808f28ce360" providerId="ADAL" clId="{09FE96DB-CCEF-4330-A5D1-7197F6A18544}" dt="2025-05-08T12:14:24.210" v="1176" actId="478"/>
          <ac:graphicFrameMkLst>
            <pc:docMk/>
            <pc:sldMk cId="842180149" sldId="796"/>
            <ac:graphicFrameMk id="9" creationId="{E7E6C2A8-19D2-47D7-687F-4FA74E020A19}"/>
          </ac:graphicFrameMkLst>
        </pc:graphicFrameChg>
        <pc:graphicFrameChg chg="add mod">
          <ac:chgData name="Ana-Maria Bumbu" userId="46927d09-f190-46dd-b313-e808f28ce360" providerId="ADAL" clId="{09FE96DB-CCEF-4330-A5D1-7197F6A18544}" dt="2025-05-21T12:11:38.084" v="5401"/>
          <ac:graphicFrameMkLst>
            <pc:docMk/>
            <pc:sldMk cId="842180149" sldId="796"/>
            <ac:graphicFrameMk id="11" creationId="{D4C54F22-72F0-82E4-2C17-298DBA3833AA}"/>
          </ac:graphicFrameMkLst>
        </pc:graphicFrameChg>
        <pc:picChg chg="add del mod">
          <ac:chgData name="Ana-Maria Bumbu" userId="46927d09-f190-46dd-b313-e808f28ce360" providerId="ADAL" clId="{09FE96DB-CCEF-4330-A5D1-7197F6A18544}" dt="2025-05-08T12:14:21.834" v="1175" actId="478"/>
          <ac:picMkLst>
            <pc:docMk/>
            <pc:sldMk cId="842180149" sldId="796"/>
            <ac:picMk id="8" creationId="{072B0D31-BCBC-770A-B562-DBA8E0F5EE1B}"/>
          </ac:picMkLst>
        </pc:picChg>
        <pc:picChg chg="del mod">
          <ac:chgData name="Ana-Maria Bumbu" userId="46927d09-f190-46dd-b313-e808f28ce360" providerId="ADAL" clId="{09FE96DB-CCEF-4330-A5D1-7197F6A18544}" dt="2025-05-08T12:14:31.307" v="1179" actId="478"/>
          <ac:picMkLst>
            <pc:docMk/>
            <pc:sldMk cId="842180149" sldId="796"/>
            <ac:picMk id="14" creationId="{27FA121A-2BDB-FA57-BA1F-D672C2F21F81}"/>
          </ac:picMkLst>
        </pc:picChg>
      </pc:sldChg>
      <pc:sldChg chg="addSp delSp modSp del mod modClrScheme chgLayout">
        <pc:chgData name="Ana-Maria Bumbu" userId="46927d09-f190-46dd-b313-e808f28ce360" providerId="ADAL" clId="{09FE96DB-CCEF-4330-A5D1-7197F6A18544}" dt="2025-05-07T10:01:01.403" v="108" actId="47"/>
        <pc:sldMkLst>
          <pc:docMk/>
          <pc:sldMk cId="343088441" sldId="798"/>
        </pc:sldMkLst>
        <pc:spChg chg="mod ord">
          <ac:chgData name="Ana-Maria Bumbu" userId="46927d09-f190-46dd-b313-e808f28ce360" providerId="ADAL" clId="{09FE96DB-CCEF-4330-A5D1-7197F6A18544}" dt="2025-05-07T10:00:25.918" v="101" actId="26606"/>
          <ac:spMkLst>
            <pc:docMk/>
            <pc:sldMk cId="343088441" sldId="798"/>
            <ac:spMk id="2" creationId="{98E07060-E951-47C7-84D1-85AEE1E1B258}"/>
          </ac:spMkLst>
        </pc:spChg>
        <pc:spChg chg="mod">
          <ac:chgData name="Ana-Maria Bumbu" userId="46927d09-f190-46dd-b313-e808f28ce360" providerId="ADAL" clId="{09FE96DB-CCEF-4330-A5D1-7197F6A18544}" dt="2025-05-07T10:00:25.918" v="101" actId="26606"/>
          <ac:spMkLst>
            <pc:docMk/>
            <pc:sldMk cId="343088441" sldId="798"/>
            <ac:spMk id="3" creationId="{6F7DDC47-AD1D-42EA-B033-323A918532F0}"/>
          </ac:spMkLst>
        </pc:spChg>
        <pc:spChg chg="mod">
          <ac:chgData name="Ana-Maria Bumbu" userId="46927d09-f190-46dd-b313-e808f28ce360" providerId="ADAL" clId="{09FE96DB-CCEF-4330-A5D1-7197F6A18544}" dt="2025-05-07T10:00:25.918" v="101" actId="26606"/>
          <ac:spMkLst>
            <pc:docMk/>
            <pc:sldMk cId="343088441" sldId="798"/>
            <ac:spMk id="4" creationId="{80E65E50-5A01-4149-81A0-7544B0130DB3}"/>
          </ac:spMkLst>
        </pc:spChg>
        <pc:spChg chg="add del mod">
          <ac:chgData name="Ana-Maria Bumbu" userId="46927d09-f190-46dd-b313-e808f28ce360" providerId="ADAL" clId="{09FE96DB-CCEF-4330-A5D1-7197F6A18544}" dt="2025-05-07T10:00:11.216" v="99" actId="26606"/>
          <ac:spMkLst>
            <pc:docMk/>
            <pc:sldMk cId="343088441" sldId="798"/>
            <ac:spMk id="5" creationId="{70D1BF0D-1254-4A16-B5C4-A79AD7054410}"/>
          </ac:spMkLst>
        </pc:spChg>
        <pc:spChg chg="add del mod">
          <ac:chgData name="Ana-Maria Bumbu" userId="46927d09-f190-46dd-b313-e808f28ce360" providerId="ADAL" clId="{09FE96DB-CCEF-4330-A5D1-7197F6A18544}" dt="2025-05-07T10:00:08.748" v="96" actId="26606"/>
          <ac:spMkLst>
            <pc:docMk/>
            <pc:sldMk cId="343088441" sldId="798"/>
            <ac:spMk id="11" creationId="{E95DCCA7-129F-79CB-CE48-DE4DF7A8EF8F}"/>
          </ac:spMkLst>
        </pc:spChg>
        <pc:spChg chg="add del mod">
          <ac:chgData name="Ana-Maria Bumbu" userId="46927d09-f190-46dd-b313-e808f28ce360" providerId="ADAL" clId="{09FE96DB-CCEF-4330-A5D1-7197F6A18544}" dt="2025-05-07T10:00:11.205" v="98" actId="26606"/>
          <ac:spMkLst>
            <pc:docMk/>
            <pc:sldMk cId="343088441" sldId="798"/>
            <ac:spMk id="13" creationId="{AAAEC289-27B0-408E-804D-A1B24B8BB049}"/>
          </ac:spMkLst>
        </pc:spChg>
        <pc:spChg chg="add del mod">
          <ac:chgData name="Ana-Maria Bumbu" userId="46927d09-f190-46dd-b313-e808f28ce360" providerId="ADAL" clId="{09FE96DB-CCEF-4330-A5D1-7197F6A18544}" dt="2025-05-07T10:00:11.205" v="98" actId="26606"/>
          <ac:spMkLst>
            <pc:docMk/>
            <pc:sldMk cId="343088441" sldId="798"/>
            <ac:spMk id="14" creationId="{56F90700-2407-CE59-6303-2EC3B3DED67A}"/>
          </ac:spMkLst>
        </pc:spChg>
        <pc:spChg chg="add del mod">
          <ac:chgData name="Ana-Maria Bumbu" userId="46927d09-f190-46dd-b313-e808f28ce360" providerId="ADAL" clId="{09FE96DB-CCEF-4330-A5D1-7197F6A18544}" dt="2025-05-07T10:00:11.205" v="98" actId="26606"/>
          <ac:spMkLst>
            <pc:docMk/>
            <pc:sldMk cId="343088441" sldId="798"/>
            <ac:spMk id="15" creationId="{5BDE8CDF-A943-E35E-6301-CBA562CDD8B3}"/>
          </ac:spMkLst>
        </pc:spChg>
        <pc:spChg chg="add mod">
          <ac:chgData name="Ana-Maria Bumbu" userId="46927d09-f190-46dd-b313-e808f28ce360" providerId="ADAL" clId="{09FE96DB-CCEF-4330-A5D1-7197F6A18544}" dt="2025-05-07T10:00:25.918" v="101" actId="26606"/>
          <ac:spMkLst>
            <pc:docMk/>
            <pc:sldMk cId="343088441" sldId="798"/>
            <ac:spMk id="17" creationId="{848C388B-3E1A-26BB-C2D7-76923D50C1A0}"/>
          </ac:spMkLst>
        </pc:spChg>
        <pc:spChg chg="add mod">
          <ac:chgData name="Ana-Maria Bumbu" userId="46927d09-f190-46dd-b313-e808f28ce360" providerId="ADAL" clId="{09FE96DB-CCEF-4330-A5D1-7197F6A18544}" dt="2025-05-07T10:00:25.918" v="101" actId="26606"/>
          <ac:spMkLst>
            <pc:docMk/>
            <pc:sldMk cId="343088441" sldId="798"/>
            <ac:spMk id="22" creationId="{5D7EEE19-A0E8-5279-BCD9-C84EB42EBDAC}"/>
          </ac:spMkLst>
        </pc:spChg>
        <pc:spChg chg="add mod">
          <ac:chgData name="Ana-Maria Bumbu" userId="46927d09-f190-46dd-b313-e808f28ce360" providerId="ADAL" clId="{09FE96DB-CCEF-4330-A5D1-7197F6A18544}" dt="2025-05-07T10:00:25.918" v="101" actId="26606"/>
          <ac:spMkLst>
            <pc:docMk/>
            <pc:sldMk cId="343088441" sldId="798"/>
            <ac:spMk id="24" creationId="{F1513A55-5E30-CF82-836C-CDC256FD0835}"/>
          </ac:spMkLst>
        </pc:spChg>
        <pc:picChg chg="mod ord">
          <ac:chgData name="Ana-Maria Bumbu" userId="46927d09-f190-46dd-b313-e808f28ce360" providerId="ADAL" clId="{09FE96DB-CCEF-4330-A5D1-7197F6A18544}" dt="2025-05-07T10:00:25.918" v="101" actId="26606"/>
          <ac:picMkLst>
            <pc:docMk/>
            <pc:sldMk cId="343088441" sldId="798"/>
            <ac:picMk id="6" creationId="{C20B5422-05E3-427B-0DF7-0B5D95AF6E93}"/>
          </ac:picMkLst>
        </pc:picChg>
      </pc:sldChg>
      <pc:sldChg chg="addSp delSp modSp mod modClrScheme chgLayout">
        <pc:chgData name="Ana-Maria Bumbu" userId="46927d09-f190-46dd-b313-e808f28ce360" providerId="ADAL" clId="{09FE96DB-CCEF-4330-A5D1-7197F6A18544}" dt="2025-05-20T18:56:58.845" v="4958" actId="1035"/>
        <pc:sldMkLst>
          <pc:docMk/>
          <pc:sldMk cId="663272932" sldId="799"/>
        </pc:sldMkLst>
        <pc:spChg chg="mod ord">
          <ac:chgData name="Ana-Maria Bumbu" userId="46927d09-f190-46dd-b313-e808f28ce360" providerId="ADAL" clId="{09FE96DB-CCEF-4330-A5D1-7197F6A18544}" dt="2025-05-07T11:25:14.164" v="548" actId="20577"/>
          <ac:spMkLst>
            <pc:docMk/>
            <pc:sldMk cId="663272932" sldId="799"/>
            <ac:spMk id="3" creationId="{6F7DDC47-AD1D-42EA-B033-323A918532F0}"/>
          </ac:spMkLst>
        </pc:spChg>
        <pc:spChg chg="del mod">
          <ac:chgData name="Ana-Maria Bumbu" userId="46927d09-f190-46dd-b313-e808f28ce360" providerId="ADAL" clId="{09FE96DB-CCEF-4330-A5D1-7197F6A18544}" dt="2025-05-07T11:02:34.785" v="197" actId="478"/>
          <ac:spMkLst>
            <pc:docMk/>
            <pc:sldMk cId="663272932" sldId="799"/>
            <ac:spMk id="4" creationId="{80E65E50-5A01-4149-81A0-7544B0130DB3}"/>
          </ac:spMkLst>
        </pc:spChg>
        <pc:spChg chg="del mod">
          <ac:chgData name="Ana-Maria Bumbu" userId="46927d09-f190-46dd-b313-e808f28ce360" providerId="ADAL" clId="{09FE96DB-CCEF-4330-A5D1-7197F6A18544}" dt="2025-05-07T11:02:33.458" v="196" actId="478"/>
          <ac:spMkLst>
            <pc:docMk/>
            <pc:sldMk cId="663272932" sldId="799"/>
            <ac:spMk id="5" creationId="{70D1BF0D-1254-4A16-B5C4-A79AD7054410}"/>
          </ac:spMkLst>
        </pc:spChg>
        <pc:spChg chg="mod ord">
          <ac:chgData name="Ana-Maria Bumbu" userId="46927d09-f190-46dd-b313-e808f28ce360" providerId="ADAL" clId="{09FE96DB-CCEF-4330-A5D1-7197F6A18544}" dt="2025-05-07T11:23:54.549" v="510" actId="700"/>
          <ac:spMkLst>
            <pc:docMk/>
            <pc:sldMk cId="663272932" sldId="799"/>
            <ac:spMk id="6" creationId="{E53E562A-DD42-EB58-6031-49112F451D91}"/>
          </ac:spMkLst>
        </pc:spChg>
        <pc:spChg chg="add mod ord">
          <ac:chgData name="Ana-Maria Bumbu" userId="46927d09-f190-46dd-b313-e808f28ce360" providerId="ADAL" clId="{09FE96DB-CCEF-4330-A5D1-7197F6A18544}" dt="2025-05-08T13:20:55.936" v="1323" actId="1076"/>
          <ac:spMkLst>
            <pc:docMk/>
            <pc:sldMk cId="663272932" sldId="799"/>
            <ac:spMk id="7" creationId="{084FD125-2699-3B28-D5D9-2441444070C8}"/>
          </ac:spMkLst>
        </pc:spChg>
        <pc:graphicFrameChg chg="add mod">
          <ac:chgData name="Ana-Maria Bumbu" userId="46927d09-f190-46dd-b313-e808f28ce360" providerId="ADAL" clId="{09FE96DB-CCEF-4330-A5D1-7197F6A18544}" dt="2025-05-20T18:56:58.845" v="4958" actId="1035"/>
          <ac:graphicFrameMkLst>
            <pc:docMk/>
            <pc:sldMk cId="663272932" sldId="799"/>
            <ac:graphicFrameMk id="8" creationId="{A135BC5D-C769-8243-EDA3-71314C67E2C2}"/>
          </ac:graphicFrameMkLst>
        </pc:graphicFrameChg>
        <pc:picChg chg="del mod">
          <ac:chgData name="Ana-Maria Bumbu" userId="46927d09-f190-46dd-b313-e808f28ce360" providerId="ADAL" clId="{09FE96DB-CCEF-4330-A5D1-7197F6A18544}" dt="2025-05-08T13:20:09.060" v="1315" actId="478"/>
          <ac:picMkLst>
            <pc:docMk/>
            <pc:sldMk cId="663272932" sldId="799"/>
            <ac:picMk id="2" creationId="{A86987A9-E0AE-6E92-07BC-8C3BDC113537}"/>
          </ac:picMkLst>
        </pc:picChg>
      </pc:sldChg>
      <pc:sldChg chg="delSp modSp del mod">
        <pc:chgData name="Ana-Maria Bumbu" userId="46927d09-f190-46dd-b313-e808f28ce360" providerId="ADAL" clId="{09FE96DB-CCEF-4330-A5D1-7197F6A18544}" dt="2025-05-07T11:22:17.640" v="457" actId="47"/>
        <pc:sldMkLst>
          <pc:docMk/>
          <pc:sldMk cId="1941060331" sldId="800"/>
        </pc:sldMkLst>
        <pc:spChg chg="mod">
          <ac:chgData name="Ana-Maria Bumbu" userId="46927d09-f190-46dd-b313-e808f28ce360" providerId="ADAL" clId="{09FE96DB-CCEF-4330-A5D1-7197F6A18544}" dt="2025-05-07T11:12:27.235" v="264"/>
          <ac:spMkLst>
            <pc:docMk/>
            <pc:sldMk cId="1941060331" sldId="800"/>
            <ac:spMk id="3" creationId="{43DE8566-9540-6B0E-4A42-7F4A5DC2C0AE}"/>
          </ac:spMkLst>
        </pc:spChg>
        <pc:spChg chg="del mod">
          <ac:chgData name="Ana-Maria Bumbu" userId="46927d09-f190-46dd-b313-e808f28ce360" providerId="ADAL" clId="{09FE96DB-CCEF-4330-A5D1-7197F6A18544}" dt="2025-05-07T11:02:11.954" v="186" actId="478"/>
          <ac:spMkLst>
            <pc:docMk/>
            <pc:sldMk cId="1941060331" sldId="800"/>
            <ac:spMk id="4" creationId="{50360C05-C946-CE8C-2653-2612F98918F2}"/>
          </ac:spMkLst>
        </pc:spChg>
        <pc:spChg chg="del mod">
          <ac:chgData name="Ana-Maria Bumbu" userId="46927d09-f190-46dd-b313-e808f28ce360" providerId="ADAL" clId="{09FE96DB-CCEF-4330-A5D1-7197F6A18544}" dt="2025-05-07T11:02:10.226" v="185" actId="478"/>
          <ac:spMkLst>
            <pc:docMk/>
            <pc:sldMk cId="1941060331" sldId="800"/>
            <ac:spMk id="5" creationId="{0083F37E-23D6-B92D-F2EC-6F13BBD5DF99}"/>
          </ac:spMkLst>
        </pc:spChg>
        <pc:picChg chg="mod">
          <ac:chgData name="Ana-Maria Bumbu" userId="46927d09-f190-46dd-b313-e808f28ce360" providerId="ADAL" clId="{09FE96DB-CCEF-4330-A5D1-7197F6A18544}" dt="2025-05-07T11:22:08.902" v="453" actId="1076"/>
          <ac:picMkLst>
            <pc:docMk/>
            <pc:sldMk cId="1941060331" sldId="800"/>
            <ac:picMk id="7" creationId="{BBAF7EED-AF78-E5A2-5A99-5EFCDB5F3E2D}"/>
          </ac:picMkLst>
        </pc:picChg>
      </pc:sldChg>
      <pc:sldChg chg="delSp modSp del mod">
        <pc:chgData name="Ana-Maria Bumbu" userId="46927d09-f190-46dd-b313-e808f28ce360" providerId="ADAL" clId="{09FE96DB-CCEF-4330-A5D1-7197F6A18544}" dt="2025-05-07T11:21:41.682" v="419" actId="47"/>
        <pc:sldMkLst>
          <pc:docMk/>
          <pc:sldMk cId="2262032066" sldId="802"/>
        </pc:sldMkLst>
        <pc:spChg chg="mod">
          <ac:chgData name="Ana-Maria Bumbu" userId="46927d09-f190-46dd-b313-e808f28ce360" providerId="ADAL" clId="{09FE96DB-CCEF-4330-A5D1-7197F6A18544}" dt="2025-05-07T11:12:27.235" v="264"/>
          <ac:spMkLst>
            <pc:docMk/>
            <pc:sldMk cId="2262032066" sldId="802"/>
            <ac:spMk id="3" creationId="{02E92EE3-7FC4-B279-D0FC-62295D3C2F6B}"/>
          </ac:spMkLst>
        </pc:spChg>
        <pc:spChg chg="del mod">
          <ac:chgData name="Ana-Maria Bumbu" userId="46927d09-f190-46dd-b313-e808f28ce360" providerId="ADAL" clId="{09FE96DB-CCEF-4330-A5D1-7197F6A18544}" dt="2025-05-07T11:02:06.474" v="184" actId="478"/>
          <ac:spMkLst>
            <pc:docMk/>
            <pc:sldMk cId="2262032066" sldId="802"/>
            <ac:spMk id="4" creationId="{039668B3-2E7F-916D-7B4F-8803F36A117C}"/>
          </ac:spMkLst>
        </pc:spChg>
        <pc:spChg chg="del mod">
          <ac:chgData name="Ana-Maria Bumbu" userId="46927d09-f190-46dd-b313-e808f28ce360" providerId="ADAL" clId="{09FE96DB-CCEF-4330-A5D1-7197F6A18544}" dt="2025-05-07T11:02:03.920" v="183" actId="478"/>
          <ac:spMkLst>
            <pc:docMk/>
            <pc:sldMk cId="2262032066" sldId="802"/>
            <ac:spMk id="5" creationId="{A74BF6F2-25A7-DFEE-6FD9-AD6243F4E797}"/>
          </ac:spMkLst>
        </pc:spChg>
      </pc:sldChg>
      <pc:sldChg chg="delSp modSp del mod">
        <pc:chgData name="Ana-Maria Bumbu" userId="46927d09-f190-46dd-b313-e808f28ce360" providerId="ADAL" clId="{09FE96DB-CCEF-4330-A5D1-7197F6A18544}" dt="2025-05-07T11:22:43.286" v="474" actId="47"/>
        <pc:sldMkLst>
          <pc:docMk/>
          <pc:sldMk cId="3903933251" sldId="804"/>
        </pc:sldMkLst>
        <pc:spChg chg="mod">
          <ac:chgData name="Ana-Maria Bumbu" userId="46927d09-f190-46dd-b313-e808f28ce360" providerId="ADAL" clId="{09FE96DB-CCEF-4330-A5D1-7197F6A18544}" dt="2025-05-07T11:12:27.235" v="264"/>
          <ac:spMkLst>
            <pc:docMk/>
            <pc:sldMk cId="3903933251" sldId="804"/>
            <ac:spMk id="3" creationId="{AB330771-0C2C-257B-3CAF-D20B5A07BE77}"/>
          </ac:spMkLst>
        </pc:spChg>
        <pc:spChg chg="del mod">
          <ac:chgData name="Ana-Maria Bumbu" userId="46927d09-f190-46dd-b313-e808f28ce360" providerId="ADAL" clId="{09FE96DB-CCEF-4330-A5D1-7197F6A18544}" dt="2025-05-07T11:02:17.497" v="188" actId="478"/>
          <ac:spMkLst>
            <pc:docMk/>
            <pc:sldMk cId="3903933251" sldId="804"/>
            <ac:spMk id="4" creationId="{DB14E65B-2B33-4757-D27E-3DCC3D4CC968}"/>
          </ac:spMkLst>
        </pc:spChg>
        <pc:spChg chg="del mod">
          <ac:chgData name="Ana-Maria Bumbu" userId="46927d09-f190-46dd-b313-e808f28ce360" providerId="ADAL" clId="{09FE96DB-CCEF-4330-A5D1-7197F6A18544}" dt="2025-05-07T11:02:15.021" v="187" actId="478"/>
          <ac:spMkLst>
            <pc:docMk/>
            <pc:sldMk cId="3903933251" sldId="804"/>
            <ac:spMk id="5" creationId="{DAF84C2F-0C98-9DE7-868B-786C9B22FF21}"/>
          </ac:spMkLst>
        </pc:spChg>
      </pc:sldChg>
      <pc:sldChg chg="delSp modSp del mod">
        <pc:chgData name="Ana-Maria Bumbu" userId="46927d09-f190-46dd-b313-e808f28ce360" providerId="ADAL" clId="{09FE96DB-CCEF-4330-A5D1-7197F6A18544}" dt="2025-05-07T11:23:08.556" v="504" actId="47"/>
        <pc:sldMkLst>
          <pc:docMk/>
          <pc:sldMk cId="1114272069" sldId="805"/>
        </pc:sldMkLst>
        <pc:spChg chg="mod">
          <ac:chgData name="Ana-Maria Bumbu" userId="46927d09-f190-46dd-b313-e808f28ce360" providerId="ADAL" clId="{09FE96DB-CCEF-4330-A5D1-7197F6A18544}" dt="2025-05-07T11:12:27.235" v="264"/>
          <ac:spMkLst>
            <pc:docMk/>
            <pc:sldMk cId="1114272069" sldId="805"/>
            <ac:spMk id="3" creationId="{92CEF995-714D-9075-B8AF-A64F86F51544}"/>
          </ac:spMkLst>
        </pc:spChg>
        <pc:spChg chg="del mod">
          <ac:chgData name="Ana-Maria Bumbu" userId="46927d09-f190-46dd-b313-e808f28ce360" providerId="ADAL" clId="{09FE96DB-CCEF-4330-A5D1-7197F6A18544}" dt="2025-05-07T11:02:24.201" v="190" actId="478"/>
          <ac:spMkLst>
            <pc:docMk/>
            <pc:sldMk cId="1114272069" sldId="805"/>
            <ac:spMk id="4" creationId="{F3D3385B-0B98-0EB0-D341-F85E1617BD3D}"/>
          </ac:spMkLst>
        </pc:spChg>
        <pc:spChg chg="del mod">
          <ac:chgData name="Ana-Maria Bumbu" userId="46927d09-f190-46dd-b313-e808f28ce360" providerId="ADAL" clId="{09FE96DB-CCEF-4330-A5D1-7197F6A18544}" dt="2025-05-07T11:02:21.085" v="189" actId="478"/>
          <ac:spMkLst>
            <pc:docMk/>
            <pc:sldMk cId="1114272069" sldId="805"/>
            <ac:spMk id="5" creationId="{5C45EE6A-430F-5B4B-E6E4-49C07E2253E6}"/>
          </ac:spMkLst>
        </pc:spChg>
      </pc:sldChg>
      <pc:sldChg chg="delSp modSp del mod modNotes">
        <pc:chgData name="Ana-Maria Bumbu" userId="46927d09-f190-46dd-b313-e808f28ce360" providerId="ADAL" clId="{09FE96DB-CCEF-4330-A5D1-7197F6A18544}" dt="2025-05-07T11:26:17.852" v="578" actId="47"/>
        <pc:sldMkLst>
          <pc:docMk/>
          <pc:sldMk cId="831575138" sldId="806"/>
        </pc:sldMkLst>
        <pc:spChg chg="mod">
          <ac:chgData name="Ana-Maria Bumbu" userId="46927d09-f190-46dd-b313-e808f28ce360" providerId="ADAL" clId="{09FE96DB-CCEF-4330-A5D1-7197F6A18544}" dt="2025-05-07T11:12:27.235" v="264"/>
          <ac:spMkLst>
            <pc:docMk/>
            <pc:sldMk cId="831575138" sldId="806"/>
            <ac:spMk id="3" creationId="{B3EA6A01-CA2B-BE76-1C3A-E19E4D9E308A}"/>
          </ac:spMkLst>
        </pc:spChg>
        <pc:spChg chg="del mod">
          <ac:chgData name="Ana-Maria Bumbu" userId="46927d09-f190-46dd-b313-e808f28ce360" providerId="ADAL" clId="{09FE96DB-CCEF-4330-A5D1-7197F6A18544}" dt="2025-05-07T11:02:41.856" v="201" actId="478"/>
          <ac:spMkLst>
            <pc:docMk/>
            <pc:sldMk cId="831575138" sldId="806"/>
            <ac:spMk id="4" creationId="{83864660-4817-9EB7-63C1-ABD9E296CABD}"/>
          </ac:spMkLst>
        </pc:spChg>
        <pc:spChg chg="del mod">
          <ac:chgData name="Ana-Maria Bumbu" userId="46927d09-f190-46dd-b313-e808f28ce360" providerId="ADAL" clId="{09FE96DB-CCEF-4330-A5D1-7197F6A18544}" dt="2025-05-07T11:02:40.688" v="200" actId="478"/>
          <ac:spMkLst>
            <pc:docMk/>
            <pc:sldMk cId="831575138" sldId="806"/>
            <ac:spMk id="5" creationId="{80FFC435-F0EC-7BEB-4F06-5B8A76112348}"/>
          </ac:spMkLst>
        </pc:spChg>
      </pc:sldChg>
      <pc:sldChg chg="addSp delSp modSp add del mod">
        <pc:chgData name="Ana-Maria Bumbu" userId="46927d09-f190-46dd-b313-e808f28ce360" providerId="ADAL" clId="{09FE96DB-CCEF-4330-A5D1-7197F6A18544}" dt="2025-05-07T11:00:09.985" v="152" actId="47"/>
        <pc:sldMkLst>
          <pc:docMk/>
          <pc:sldMk cId="3740784390" sldId="807"/>
        </pc:sldMkLst>
        <pc:spChg chg="mod">
          <ac:chgData name="Ana-Maria Bumbu" userId="46927d09-f190-46dd-b313-e808f28ce360" providerId="ADAL" clId="{09FE96DB-CCEF-4330-A5D1-7197F6A18544}" dt="2025-05-07T10:59:48.637" v="146" actId="1035"/>
          <ac:spMkLst>
            <pc:docMk/>
            <pc:sldMk cId="3740784390" sldId="807"/>
            <ac:spMk id="2" creationId="{98E07060-E951-47C7-84D1-85AEE1E1B258}"/>
          </ac:spMkLst>
        </pc:spChg>
        <pc:spChg chg="mod">
          <ac:chgData name="Ana-Maria Bumbu" userId="46927d09-f190-46dd-b313-e808f28ce360" providerId="ADAL" clId="{09FE96DB-CCEF-4330-A5D1-7197F6A18544}" dt="2025-05-07T10:02:07.236" v="126" actId="255"/>
          <ac:spMkLst>
            <pc:docMk/>
            <pc:sldMk cId="3740784390" sldId="807"/>
            <ac:spMk id="3" creationId="{6F7DDC47-AD1D-42EA-B033-323A918532F0}"/>
          </ac:spMkLst>
        </pc:spChg>
        <pc:picChg chg="add mod">
          <ac:chgData name="Ana-Maria Bumbu" userId="46927d09-f190-46dd-b313-e808f28ce360" providerId="ADAL" clId="{09FE96DB-CCEF-4330-A5D1-7197F6A18544}" dt="2025-05-07T10:00:55.117" v="107" actId="1076"/>
          <ac:picMkLst>
            <pc:docMk/>
            <pc:sldMk cId="3740784390" sldId="807"/>
            <ac:picMk id="5" creationId="{791A8392-55C0-3F25-75E6-16006ED34CFB}"/>
          </ac:picMkLst>
        </pc:picChg>
        <pc:picChg chg="del">
          <ac:chgData name="Ana-Maria Bumbu" userId="46927d09-f190-46dd-b313-e808f28ce360" providerId="ADAL" clId="{09FE96DB-CCEF-4330-A5D1-7197F6A18544}" dt="2025-05-07T10:00:45.120" v="105" actId="478"/>
          <ac:picMkLst>
            <pc:docMk/>
            <pc:sldMk cId="3740784390" sldId="807"/>
            <ac:picMk id="9" creationId="{822F3D9F-84EF-CF3A-94CE-3CB25B7CA4D9}"/>
          </ac:picMkLst>
        </pc:picChg>
      </pc:sldChg>
      <pc:sldChg chg="addSp delSp modSp add del mod modClrScheme chgLayout">
        <pc:chgData name="Ana-Maria Bumbu" userId="46927d09-f190-46dd-b313-e808f28ce360" providerId="ADAL" clId="{09FE96DB-CCEF-4330-A5D1-7197F6A18544}" dt="2025-05-07T11:18:28.417" v="340" actId="47"/>
        <pc:sldMkLst>
          <pc:docMk/>
          <pc:sldMk cId="1356335108" sldId="808"/>
        </pc:sldMkLst>
        <pc:spChg chg="mod ord">
          <ac:chgData name="Ana-Maria Bumbu" userId="46927d09-f190-46dd-b313-e808f28ce360" providerId="ADAL" clId="{09FE96DB-CCEF-4330-A5D1-7197F6A18544}" dt="2025-05-07T11:17:55.327" v="330" actId="255"/>
          <ac:spMkLst>
            <pc:docMk/>
            <pc:sldMk cId="1356335108" sldId="808"/>
            <ac:spMk id="2" creationId="{98E07060-E951-47C7-84D1-85AEE1E1B258}"/>
          </ac:spMkLst>
        </pc:spChg>
        <pc:spChg chg="mod ord">
          <ac:chgData name="Ana-Maria Bumbu" userId="46927d09-f190-46dd-b313-e808f28ce360" providerId="ADAL" clId="{09FE96DB-CCEF-4330-A5D1-7197F6A18544}" dt="2025-05-07T11:17:52.106" v="329" actId="27636"/>
          <ac:spMkLst>
            <pc:docMk/>
            <pc:sldMk cId="1356335108" sldId="808"/>
            <ac:spMk id="3" creationId="{6F7DDC47-AD1D-42EA-B033-323A918532F0}"/>
          </ac:spMkLst>
        </pc:spChg>
        <pc:spChg chg="mod ord">
          <ac:chgData name="Ana-Maria Bumbu" userId="46927d09-f190-46dd-b313-e808f28ce360" providerId="ADAL" clId="{09FE96DB-CCEF-4330-A5D1-7197F6A18544}" dt="2025-05-07T11:16:41.311" v="318" actId="700"/>
          <ac:spMkLst>
            <pc:docMk/>
            <pc:sldMk cId="1356335108" sldId="808"/>
            <ac:spMk id="4" creationId="{80E65E50-5A01-4149-81A0-7544B0130DB3}"/>
          </ac:spMkLst>
        </pc:spChg>
        <pc:spChg chg="del mod">
          <ac:chgData name="Ana-Maria Bumbu" userId="46927d09-f190-46dd-b313-e808f28ce360" providerId="ADAL" clId="{09FE96DB-CCEF-4330-A5D1-7197F6A18544}" dt="2025-05-07T11:01:15.428" v="166" actId="478"/>
          <ac:spMkLst>
            <pc:docMk/>
            <pc:sldMk cId="1356335108" sldId="808"/>
            <ac:spMk id="24" creationId="{A785E6EB-7E52-AAD6-4DB6-DCF71751C6C8}"/>
          </ac:spMkLst>
        </pc:spChg>
        <pc:picChg chg="add mod">
          <ac:chgData name="Ana-Maria Bumbu" userId="46927d09-f190-46dd-b313-e808f28ce360" providerId="ADAL" clId="{09FE96DB-CCEF-4330-A5D1-7197F6A18544}" dt="2025-05-07T11:18:10.964" v="335" actId="1076"/>
          <ac:picMkLst>
            <pc:docMk/>
            <pc:sldMk cId="1356335108" sldId="808"/>
            <ac:picMk id="5" creationId="{03D5F423-22E2-C782-DFD4-8455D84F1173}"/>
          </ac:picMkLst>
        </pc:picChg>
        <pc:picChg chg="del mod">
          <ac:chgData name="Ana-Maria Bumbu" userId="46927d09-f190-46dd-b313-e808f28ce360" providerId="ADAL" clId="{09FE96DB-CCEF-4330-A5D1-7197F6A18544}" dt="2025-05-07T11:00:05.391" v="151" actId="478"/>
          <ac:picMkLst>
            <pc:docMk/>
            <pc:sldMk cId="1356335108" sldId="808"/>
            <ac:picMk id="9" creationId="{822F3D9F-84EF-CF3A-94CE-3CB25B7CA4D9}"/>
          </ac:picMkLst>
        </pc:picChg>
      </pc:sldChg>
      <pc:sldChg chg="modSp add mod modClrScheme chgLayout">
        <pc:chgData name="Ana-Maria Bumbu" userId="46927d09-f190-46dd-b313-e808f28ce360" providerId="ADAL" clId="{09FE96DB-CCEF-4330-A5D1-7197F6A18544}" dt="2025-05-09T13:54:46.127" v="1882" actId="1036"/>
        <pc:sldMkLst>
          <pc:docMk/>
          <pc:sldMk cId="3664604171" sldId="809"/>
        </pc:sldMkLst>
        <pc:spChg chg="mod ord">
          <ac:chgData name="Ana-Maria Bumbu" userId="46927d09-f190-46dd-b313-e808f28ce360" providerId="ADAL" clId="{09FE96DB-CCEF-4330-A5D1-7197F6A18544}" dt="2025-05-07T11:15:58.726" v="311" actId="20577"/>
          <ac:spMkLst>
            <pc:docMk/>
            <pc:sldMk cId="3664604171" sldId="809"/>
            <ac:spMk id="3" creationId="{6F7DDC47-AD1D-42EA-B033-323A918532F0}"/>
          </ac:spMkLst>
        </pc:spChg>
        <pc:spChg chg="mod ord">
          <ac:chgData name="Ana-Maria Bumbu" userId="46927d09-f190-46dd-b313-e808f28ce360" providerId="ADAL" clId="{09FE96DB-CCEF-4330-A5D1-7197F6A18544}" dt="2025-05-07T11:15:48.378" v="303" actId="700"/>
          <ac:spMkLst>
            <pc:docMk/>
            <pc:sldMk cId="3664604171" sldId="809"/>
            <ac:spMk id="4" creationId="{80E65E50-5A01-4149-81A0-7544B0130DB3}"/>
          </ac:spMkLst>
        </pc:spChg>
        <pc:spChg chg="mod ord">
          <ac:chgData name="Ana-Maria Bumbu" userId="46927d09-f190-46dd-b313-e808f28ce360" providerId="ADAL" clId="{09FE96DB-CCEF-4330-A5D1-7197F6A18544}" dt="2025-05-09T13:54:46.127" v="1882" actId="1036"/>
          <ac:spMkLst>
            <pc:docMk/>
            <pc:sldMk cId="3664604171" sldId="809"/>
            <ac:spMk id="19" creationId="{98E07060-E951-47C7-84D1-85AEE1E1B258}"/>
          </ac:spMkLst>
        </pc:spChg>
      </pc:sldChg>
      <pc:sldChg chg="addSp delSp modSp add del mod">
        <pc:chgData name="Ana-Maria Bumbu" userId="46927d09-f190-46dd-b313-e808f28ce360" providerId="ADAL" clId="{09FE96DB-CCEF-4330-A5D1-7197F6A18544}" dt="2025-05-08T13:52:21.223" v="1450" actId="47"/>
        <pc:sldMkLst>
          <pc:docMk/>
          <pc:sldMk cId="2860034562" sldId="810"/>
        </pc:sldMkLst>
        <pc:picChg chg="add mod">
          <ac:chgData name="Ana-Maria Bumbu" userId="46927d09-f190-46dd-b313-e808f28ce360" providerId="ADAL" clId="{09FE96DB-CCEF-4330-A5D1-7197F6A18544}" dt="2025-05-07T11:18:25.232" v="338" actId="1076"/>
          <ac:picMkLst>
            <pc:docMk/>
            <pc:sldMk cId="2860034562" sldId="810"/>
            <ac:picMk id="5" creationId="{CEAD28E7-9E9C-A811-A31A-6BE6B2C1A610}"/>
          </ac:picMkLst>
        </pc:picChg>
        <pc:picChg chg="del">
          <ac:chgData name="Ana-Maria Bumbu" userId="46927d09-f190-46dd-b313-e808f28ce360" providerId="ADAL" clId="{09FE96DB-CCEF-4330-A5D1-7197F6A18544}" dt="2025-05-07T11:18:26.981" v="339" actId="478"/>
          <ac:picMkLst>
            <pc:docMk/>
            <pc:sldMk cId="2860034562" sldId="810"/>
            <ac:picMk id="9" creationId="{822F3D9F-84EF-CF3A-94CE-3CB25B7CA4D9}"/>
          </ac:picMkLst>
        </pc:picChg>
      </pc:sldChg>
      <pc:sldChg chg="new del">
        <pc:chgData name="Ana-Maria Bumbu" userId="46927d09-f190-46dd-b313-e808f28ce360" providerId="ADAL" clId="{09FE96DB-CCEF-4330-A5D1-7197F6A18544}" dt="2025-05-07T11:09:18.237" v="254" actId="680"/>
        <pc:sldMkLst>
          <pc:docMk/>
          <pc:sldMk cId="3870653264" sldId="810"/>
        </pc:sldMkLst>
      </pc:sldChg>
      <pc:sldChg chg="addSp delSp modSp add mod ord modNotesTx">
        <pc:chgData name="Ana-Maria Bumbu" userId="46927d09-f190-46dd-b313-e808f28ce360" providerId="ADAL" clId="{09FE96DB-CCEF-4330-A5D1-7197F6A18544}" dt="2025-05-21T12:10:53.907" v="5399"/>
        <pc:sldMkLst>
          <pc:docMk/>
          <pc:sldMk cId="1468130922" sldId="811"/>
        </pc:sldMkLst>
        <pc:spChg chg="mod">
          <ac:chgData name="Ana-Maria Bumbu" userId="46927d09-f190-46dd-b313-e808f28ce360" providerId="ADAL" clId="{09FE96DB-CCEF-4330-A5D1-7197F6A18544}" dt="2025-05-07T11:21:22.327" v="402" actId="20577"/>
          <ac:spMkLst>
            <pc:docMk/>
            <pc:sldMk cId="1468130922" sldId="811"/>
            <ac:spMk id="2" creationId="{C432C3F1-7728-67C8-93A7-11425BAA3987}"/>
          </ac:spMkLst>
        </pc:spChg>
        <pc:graphicFrameChg chg="add mod">
          <ac:chgData name="Ana-Maria Bumbu" userId="46927d09-f190-46dd-b313-e808f28ce360" providerId="ADAL" clId="{09FE96DB-CCEF-4330-A5D1-7197F6A18544}" dt="2025-05-21T12:10:53.907" v="5399"/>
          <ac:graphicFrameMkLst>
            <pc:docMk/>
            <pc:sldMk cId="1468130922" sldId="811"/>
            <ac:graphicFrameMk id="5" creationId="{BEA71942-C42B-327A-FEEA-90178F80F2DB}"/>
          </ac:graphicFrameMkLst>
        </pc:graphicFrameChg>
        <pc:graphicFrameChg chg="add del mod">
          <ac:chgData name="Ana-Maria Bumbu" userId="46927d09-f190-46dd-b313-e808f28ce360" providerId="ADAL" clId="{09FE96DB-CCEF-4330-A5D1-7197F6A18544}" dt="2025-05-09T13:46:08.160" v="1799" actId="478"/>
          <ac:graphicFrameMkLst>
            <pc:docMk/>
            <pc:sldMk cId="1468130922" sldId="811"/>
            <ac:graphicFrameMk id="7" creationId="{D08F01F9-AB4F-3CF4-1D16-CDC44E82782C}"/>
          </ac:graphicFrameMkLst>
        </pc:graphicFrameChg>
        <pc:picChg chg="add del mod">
          <ac:chgData name="Ana-Maria Bumbu" userId="46927d09-f190-46dd-b313-e808f28ce360" providerId="ADAL" clId="{09FE96DB-CCEF-4330-A5D1-7197F6A18544}" dt="2025-05-08T13:25:15.872" v="1352" actId="478"/>
          <ac:picMkLst>
            <pc:docMk/>
            <pc:sldMk cId="1468130922" sldId="811"/>
            <ac:picMk id="4" creationId="{E90EB665-543E-E647-741F-5F905BF84E0D}"/>
          </ac:picMkLst>
        </pc:picChg>
        <pc:picChg chg="del">
          <ac:chgData name="Ana-Maria Bumbu" userId="46927d09-f190-46dd-b313-e808f28ce360" providerId="ADAL" clId="{09FE96DB-CCEF-4330-A5D1-7197F6A18544}" dt="2025-05-07T11:21:35.161" v="406" actId="478"/>
          <ac:picMkLst>
            <pc:docMk/>
            <pc:sldMk cId="1468130922" sldId="811"/>
            <ac:picMk id="14" creationId="{27FA121A-2BDB-FA57-BA1F-D672C2F21F81}"/>
          </ac:picMkLst>
        </pc:picChg>
      </pc:sldChg>
      <pc:sldChg chg="addSp delSp modSp add mod ord modNotesTx">
        <pc:chgData name="Ana-Maria Bumbu" userId="46927d09-f190-46dd-b313-e808f28ce360" providerId="ADAL" clId="{09FE96DB-CCEF-4330-A5D1-7197F6A18544}" dt="2025-05-20T18:52:23.707" v="4931"/>
        <pc:sldMkLst>
          <pc:docMk/>
          <pc:sldMk cId="1600643179" sldId="812"/>
        </pc:sldMkLst>
        <pc:spChg chg="mod">
          <ac:chgData name="Ana-Maria Bumbu" userId="46927d09-f190-46dd-b313-e808f28ce360" providerId="ADAL" clId="{09FE96DB-CCEF-4330-A5D1-7197F6A18544}" dt="2025-05-16T12:13:33.618" v="3642" actId="1076"/>
          <ac:spMkLst>
            <pc:docMk/>
            <pc:sldMk cId="1600643179" sldId="812"/>
            <ac:spMk id="2" creationId="{C432C3F1-7728-67C8-93A7-11425BAA3987}"/>
          </ac:spMkLst>
        </pc:spChg>
        <pc:graphicFrameChg chg="add del mod">
          <ac:chgData name="Ana-Maria Bumbu" userId="46927d09-f190-46dd-b313-e808f28ce360" providerId="ADAL" clId="{09FE96DB-CCEF-4330-A5D1-7197F6A18544}" dt="2025-05-08T12:14:12.797" v="1172" actId="478"/>
          <ac:graphicFrameMkLst>
            <pc:docMk/>
            <pc:sldMk cId="1600643179" sldId="812"/>
            <ac:graphicFrameMk id="7" creationId="{06E4BD95-CDE0-2AB5-76C1-5B8F362E7474}"/>
          </ac:graphicFrameMkLst>
        </pc:graphicFrameChg>
        <pc:graphicFrameChg chg="add mod">
          <ac:chgData name="Ana-Maria Bumbu" userId="46927d09-f190-46dd-b313-e808f28ce360" providerId="ADAL" clId="{09FE96DB-CCEF-4330-A5D1-7197F6A18544}" dt="2025-05-20T18:52:23.707" v="4931"/>
          <ac:graphicFrameMkLst>
            <pc:docMk/>
            <pc:sldMk cId="1600643179" sldId="812"/>
            <ac:graphicFrameMk id="8" creationId="{B9662E54-10FE-862C-7E4C-F1DEB5CE1E7A}"/>
          </ac:graphicFrameMkLst>
        </pc:graphicFrameChg>
        <pc:picChg chg="del">
          <ac:chgData name="Ana-Maria Bumbu" userId="46927d09-f190-46dd-b313-e808f28ce360" providerId="ADAL" clId="{09FE96DB-CCEF-4330-A5D1-7197F6A18544}" dt="2025-05-07T11:22:15.329" v="456" actId="478"/>
          <ac:picMkLst>
            <pc:docMk/>
            <pc:sldMk cId="1600643179" sldId="812"/>
            <ac:picMk id="4" creationId="{E90EB665-543E-E647-741F-5F905BF84E0D}"/>
          </ac:picMkLst>
        </pc:picChg>
        <pc:picChg chg="add del mod">
          <ac:chgData name="Ana-Maria Bumbu" userId="46927d09-f190-46dd-b313-e808f28ce360" providerId="ADAL" clId="{09FE96DB-CCEF-4330-A5D1-7197F6A18544}" dt="2025-05-08T13:27:27.339" v="1362" actId="478"/>
          <ac:picMkLst>
            <pc:docMk/>
            <pc:sldMk cId="1600643179" sldId="812"/>
            <ac:picMk id="5" creationId="{0054BE15-F3F7-A2C3-0AB8-B07976EDF017}"/>
          </ac:picMkLst>
        </pc:picChg>
      </pc:sldChg>
      <pc:sldChg chg="addSp delSp modSp add mod ord modNotesTx">
        <pc:chgData name="Ana-Maria Bumbu" userId="46927d09-f190-46dd-b313-e808f28ce360" providerId="ADAL" clId="{09FE96DB-CCEF-4330-A5D1-7197F6A18544}" dt="2025-05-20T18:43:55.827" v="4905" actId="20577"/>
        <pc:sldMkLst>
          <pc:docMk/>
          <pc:sldMk cId="2582239457" sldId="813"/>
        </pc:sldMkLst>
        <pc:spChg chg="mod">
          <ac:chgData name="Ana-Maria Bumbu" userId="46927d09-f190-46dd-b313-e808f28ce360" providerId="ADAL" clId="{09FE96DB-CCEF-4330-A5D1-7197F6A18544}" dt="2025-05-09T13:52:50.168" v="1866" actId="1035"/>
          <ac:spMkLst>
            <pc:docMk/>
            <pc:sldMk cId="2582239457" sldId="813"/>
            <ac:spMk id="2" creationId="{C432C3F1-7728-67C8-93A7-11425BAA3987}"/>
          </ac:spMkLst>
        </pc:spChg>
        <pc:graphicFrameChg chg="add mod">
          <ac:chgData name="Ana-Maria Bumbu" userId="46927d09-f190-46dd-b313-e808f28ce360" providerId="ADAL" clId="{09FE96DB-CCEF-4330-A5D1-7197F6A18544}" dt="2025-05-09T13:52:49.522" v="1865" actId="1076"/>
          <ac:graphicFrameMkLst>
            <pc:docMk/>
            <pc:sldMk cId="2582239457" sldId="813"/>
            <ac:graphicFrameMk id="7" creationId="{AB2F862D-9280-0DBA-F5C5-DAE57063C3EB}"/>
          </ac:graphicFrameMkLst>
        </pc:graphicFrameChg>
        <pc:picChg chg="add del mod">
          <ac:chgData name="Ana-Maria Bumbu" userId="46927d09-f190-46dd-b313-e808f28ce360" providerId="ADAL" clId="{09FE96DB-CCEF-4330-A5D1-7197F6A18544}" dt="2025-05-08T13:28:51.069" v="1370" actId="478"/>
          <ac:picMkLst>
            <pc:docMk/>
            <pc:sldMk cId="2582239457" sldId="813"/>
            <ac:picMk id="4" creationId="{44652C29-BE5E-79F6-D549-3CF44D3DC7CA}"/>
          </ac:picMkLst>
        </pc:picChg>
        <pc:picChg chg="del">
          <ac:chgData name="Ana-Maria Bumbu" userId="46927d09-f190-46dd-b313-e808f28ce360" providerId="ADAL" clId="{09FE96DB-CCEF-4330-A5D1-7197F6A18544}" dt="2025-05-07T11:22:40.779" v="473" actId="478"/>
          <ac:picMkLst>
            <pc:docMk/>
            <pc:sldMk cId="2582239457" sldId="813"/>
            <ac:picMk id="5" creationId="{0054BE15-F3F7-A2C3-0AB8-B07976EDF017}"/>
          </ac:picMkLst>
        </pc:picChg>
      </pc:sldChg>
      <pc:sldChg chg="addSp delSp modSp add mod ord modNotesTx">
        <pc:chgData name="Ana-Maria Bumbu" userId="46927d09-f190-46dd-b313-e808f28ce360" providerId="ADAL" clId="{09FE96DB-CCEF-4330-A5D1-7197F6A18544}" dt="2025-05-21T12:08:40.785" v="5383" actId="20577"/>
        <pc:sldMkLst>
          <pc:docMk/>
          <pc:sldMk cId="448321010" sldId="814"/>
        </pc:sldMkLst>
        <pc:spChg chg="mod">
          <ac:chgData name="Ana-Maria Bumbu" userId="46927d09-f190-46dd-b313-e808f28ce360" providerId="ADAL" clId="{09FE96DB-CCEF-4330-A5D1-7197F6A18544}" dt="2025-05-07T11:22:57.012" v="500" actId="20577"/>
          <ac:spMkLst>
            <pc:docMk/>
            <pc:sldMk cId="448321010" sldId="814"/>
            <ac:spMk id="2" creationId="{C432C3F1-7728-67C8-93A7-11425BAA3987}"/>
          </ac:spMkLst>
        </pc:spChg>
        <pc:graphicFrameChg chg="add mod">
          <ac:chgData name="Ana-Maria Bumbu" userId="46927d09-f190-46dd-b313-e808f28ce360" providerId="ADAL" clId="{09FE96DB-CCEF-4330-A5D1-7197F6A18544}" dt="2025-05-20T18:52:00.533" v="4927"/>
          <ac:graphicFrameMkLst>
            <pc:docMk/>
            <pc:sldMk cId="448321010" sldId="814"/>
            <ac:graphicFrameMk id="7" creationId="{470CD308-B365-4489-4B00-6D49FA075629}"/>
          </ac:graphicFrameMkLst>
        </pc:graphicFrameChg>
        <pc:picChg chg="del">
          <ac:chgData name="Ana-Maria Bumbu" userId="46927d09-f190-46dd-b313-e808f28ce360" providerId="ADAL" clId="{09FE96DB-CCEF-4330-A5D1-7197F6A18544}" dt="2025-05-07T11:23:05.142" v="502" actId="478"/>
          <ac:picMkLst>
            <pc:docMk/>
            <pc:sldMk cId="448321010" sldId="814"/>
            <ac:picMk id="4" creationId="{44652C29-BE5E-79F6-D549-3CF44D3DC7CA}"/>
          </ac:picMkLst>
        </pc:picChg>
        <pc:picChg chg="add del mod">
          <ac:chgData name="Ana-Maria Bumbu" userId="46927d09-f190-46dd-b313-e808f28ce360" providerId="ADAL" clId="{09FE96DB-CCEF-4330-A5D1-7197F6A18544}" dt="2025-05-08T13:29:42.906" v="1374" actId="478"/>
          <ac:picMkLst>
            <pc:docMk/>
            <pc:sldMk cId="448321010" sldId="814"/>
            <ac:picMk id="5" creationId="{F23E5FF4-1026-8E9D-2DCB-EE4B325530C1}"/>
          </ac:picMkLst>
        </pc:picChg>
      </pc:sldChg>
      <pc:sldChg chg="addSp delSp modSp add mod modNotesTx">
        <pc:chgData name="Ana-Maria Bumbu" userId="46927d09-f190-46dd-b313-e808f28ce360" providerId="ADAL" clId="{09FE96DB-CCEF-4330-A5D1-7197F6A18544}" dt="2025-05-21T08:07:42.329" v="5229"/>
        <pc:sldMkLst>
          <pc:docMk/>
          <pc:sldMk cId="3932933063" sldId="815"/>
        </pc:sldMkLst>
        <pc:graphicFrameChg chg="add mod">
          <ac:chgData name="Ana-Maria Bumbu" userId="46927d09-f190-46dd-b313-e808f28ce360" providerId="ADAL" clId="{09FE96DB-CCEF-4330-A5D1-7197F6A18544}" dt="2025-05-21T08:07:42.329" v="5229"/>
          <ac:graphicFrameMkLst>
            <pc:docMk/>
            <pc:sldMk cId="3932933063" sldId="815"/>
            <ac:graphicFrameMk id="5" creationId="{E5C3F4CC-01F8-D263-67F6-A5A55883AB75}"/>
          </ac:graphicFrameMkLst>
        </pc:graphicFrameChg>
        <pc:picChg chg="add del mod">
          <ac:chgData name="Ana-Maria Bumbu" userId="46927d09-f190-46dd-b313-e808f28ce360" providerId="ADAL" clId="{09FE96DB-CCEF-4330-A5D1-7197F6A18544}" dt="2025-05-08T13:23:03.334" v="1336" actId="478"/>
          <ac:picMkLst>
            <pc:docMk/>
            <pc:sldMk cId="3932933063" sldId="815"/>
            <ac:picMk id="4" creationId="{5E069144-8535-0540-AD76-A1CD7AE940EA}"/>
          </ac:picMkLst>
        </pc:picChg>
        <pc:picChg chg="del">
          <ac:chgData name="Ana-Maria Bumbu" userId="46927d09-f190-46dd-b313-e808f28ce360" providerId="ADAL" clId="{09FE96DB-CCEF-4330-A5D1-7197F6A18544}" dt="2025-05-07T11:26:12.791" v="577" actId="478"/>
          <ac:picMkLst>
            <pc:docMk/>
            <pc:sldMk cId="3932933063" sldId="815"/>
            <ac:picMk id="10" creationId="{C22AA250-FFF0-1CE0-2F02-F454F0A34AB1}"/>
          </ac:picMkLst>
        </pc:picChg>
      </pc:sldChg>
      <pc:sldChg chg="addSp modSp mod">
        <pc:chgData name="Ana-Maria Bumbu" userId="46927d09-f190-46dd-b313-e808f28ce360" providerId="ADAL" clId="{09FE96DB-CCEF-4330-A5D1-7197F6A18544}" dt="2025-05-16T10:13:26.360" v="2712" actId="1076"/>
        <pc:sldMkLst>
          <pc:docMk/>
          <pc:sldMk cId="943293583" sldId="816"/>
        </pc:sldMkLst>
        <pc:spChg chg="add mod">
          <ac:chgData name="Ana-Maria Bumbu" userId="46927d09-f190-46dd-b313-e808f28ce360" providerId="ADAL" clId="{09FE96DB-CCEF-4330-A5D1-7197F6A18544}" dt="2025-05-16T10:12:58.695" v="2700" actId="1076"/>
          <ac:spMkLst>
            <pc:docMk/>
            <pc:sldMk cId="943293583" sldId="816"/>
            <ac:spMk id="2" creationId="{FFCB4ADD-99E0-7F36-1F9A-692CA636E46C}"/>
          </ac:spMkLst>
        </pc:spChg>
        <pc:spChg chg="mod">
          <ac:chgData name="Ana-Maria Bumbu" userId="46927d09-f190-46dd-b313-e808f28ce360" providerId="ADAL" clId="{09FE96DB-CCEF-4330-A5D1-7197F6A18544}" dt="2025-05-16T10:13:26.360" v="2712" actId="1076"/>
          <ac:spMkLst>
            <pc:docMk/>
            <pc:sldMk cId="943293583" sldId="816"/>
            <ac:spMk id="8" creationId="{DB7028DF-7A9B-9EE2-8A14-2AAF196209B3}"/>
          </ac:spMkLst>
        </pc:spChg>
        <pc:graphicFrameChg chg="add mod">
          <ac:chgData name="Ana-Maria Bumbu" userId="46927d09-f190-46dd-b313-e808f28ce360" providerId="ADAL" clId="{09FE96DB-CCEF-4330-A5D1-7197F6A18544}" dt="2025-05-16T10:13:04.215" v="2702" actId="1076"/>
          <ac:graphicFrameMkLst>
            <pc:docMk/>
            <pc:sldMk cId="943293583" sldId="816"/>
            <ac:graphicFrameMk id="4" creationId="{3CFA8F29-AB84-0263-D53B-E19813FE1161}"/>
          </ac:graphicFrameMkLst>
        </pc:graphicFrameChg>
        <pc:graphicFrameChg chg="add mod">
          <ac:chgData name="Ana-Maria Bumbu" userId="46927d09-f190-46dd-b313-e808f28ce360" providerId="ADAL" clId="{09FE96DB-CCEF-4330-A5D1-7197F6A18544}" dt="2025-05-16T10:13:14.417" v="2708" actId="1076"/>
          <ac:graphicFrameMkLst>
            <pc:docMk/>
            <pc:sldMk cId="943293583" sldId="816"/>
            <ac:graphicFrameMk id="5" creationId="{70617D96-DD96-5038-1190-8062AFBA6612}"/>
          </ac:graphicFrameMkLst>
        </pc:graphicFrameChg>
      </pc:sldChg>
      <pc:sldChg chg="addSp delSp modSp add mod ord modNotesTx">
        <pc:chgData name="Ana-Maria Bumbu" userId="46927d09-f190-46dd-b313-e808f28ce360" providerId="ADAL" clId="{09FE96DB-CCEF-4330-A5D1-7197F6A18544}" dt="2025-05-21T08:09:27.810" v="5276" actId="20577"/>
        <pc:sldMkLst>
          <pc:docMk/>
          <pc:sldMk cId="4066192952" sldId="817"/>
        </pc:sldMkLst>
        <pc:spChg chg="mod">
          <ac:chgData name="Ana-Maria Bumbu" userId="46927d09-f190-46dd-b313-e808f28ce360" providerId="ADAL" clId="{09FE96DB-CCEF-4330-A5D1-7197F6A18544}" dt="2025-05-09T13:17:21.931" v="1703" actId="20577"/>
          <ac:spMkLst>
            <pc:docMk/>
            <pc:sldMk cId="4066192952" sldId="817"/>
            <ac:spMk id="6" creationId="{7BA2CAD0-80D1-3909-7AD3-E20E90909787}"/>
          </ac:spMkLst>
        </pc:spChg>
        <pc:graphicFrameChg chg="add del mod">
          <ac:chgData name="Ana-Maria Bumbu" userId="46927d09-f190-46dd-b313-e808f28ce360" providerId="ADAL" clId="{09FE96DB-CCEF-4330-A5D1-7197F6A18544}" dt="2025-05-09T13:10:04.295" v="1628" actId="478"/>
          <ac:graphicFrameMkLst>
            <pc:docMk/>
            <pc:sldMk cId="4066192952" sldId="817"/>
            <ac:graphicFrameMk id="5" creationId="{3C92BFC9-CFD9-02E0-9D93-A3C792CFCF8E}"/>
          </ac:graphicFrameMkLst>
        </pc:graphicFrameChg>
        <pc:graphicFrameChg chg="add mod">
          <ac:chgData name="Ana-Maria Bumbu" userId="46927d09-f190-46dd-b313-e808f28ce360" providerId="ADAL" clId="{09FE96DB-CCEF-4330-A5D1-7197F6A18544}" dt="2025-05-20T18:37:54.221" v="4857" actId="14100"/>
          <ac:graphicFrameMkLst>
            <pc:docMk/>
            <pc:sldMk cId="4066192952" sldId="817"/>
            <ac:graphicFrameMk id="7" creationId="{F106B873-D0E5-4265-BBF0-93BAA4FF7FB1}"/>
          </ac:graphicFrameMkLst>
        </pc:graphicFrameChg>
        <pc:graphicFrameChg chg="add mod">
          <ac:chgData name="Ana-Maria Bumbu" userId="46927d09-f190-46dd-b313-e808f28ce360" providerId="ADAL" clId="{09FE96DB-CCEF-4330-A5D1-7197F6A18544}" dt="2025-05-20T18:14:10.416" v="4842"/>
          <ac:graphicFrameMkLst>
            <pc:docMk/>
            <pc:sldMk cId="4066192952" sldId="817"/>
            <ac:graphicFrameMk id="8" creationId="{8CB14057-6633-8DAA-1BA7-1EAE516C283B}"/>
          </ac:graphicFrameMkLst>
        </pc:graphicFrameChg>
        <pc:picChg chg="del">
          <ac:chgData name="Ana-Maria Bumbu" userId="46927d09-f190-46dd-b313-e808f28ce360" providerId="ADAL" clId="{09FE96DB-CCEF-4330-A5D1-7197F6A18544}" dt="2025-05-08T11:58:18.851" v="963" actId="478"/>
          <ac:picMkLst>
            <pc:docMk/>
            <pc:sldMk cId="4066192952" sldId="817"/>
            <ac:picMk id="4" creationId="{5E069144-8535-0540-AD76-A1CD7AE940EA}"/>
          </ac:picMkLst>
        </pc:picChg>
      </pc:sldChg>
      <pc:sldChg chg="addSp modSp add mod modNotesTx">
        <pc:chgData name="Ana-Maria Bumbu" userId="46927d09-f190-46dd-b313-e808f28ce360" providerId="ADAL" clId="{09FE96DB-CCEF-4330-A5D1-7197F6A18544}" dt="2025-05-16T12:30:47.604" v="3824" actId="113"/>
        <pc:sldMkLst>
          <pc:docMk/>
          <pc:sldMk cId="2399707284" sldId="818"/>
        </pc:sldMkLst>
        <pc:spChg chg="mod">
          <ac:chgData name="Ana-Maria Bumbu" userId="46927d09-f190-46dd-b313-e808f28ce360" providerId="ADAL" clId="{09FE96DB-CCEF-4330-A5D1-7197F6A18544}" dt="2025-05-16T12:23:26.659" v="3701" actId="14100"/>
          <ac:spMkLst>
            <pc:docMk/>
            <pc:sldMk cId="2399707284" sldId="818"/>
            <ac:spMk id="6" creationId="{7BA2CAD0-80D1-3909-7AD3-E20E90909787}"/>
          </ac:spMkLst>
        </pc:spChg>
        <pc:graphicFrameChg chg="add mod">
          <ac:chgData name="Ana-Maria Bumbu" userId="46927d09-f190-46dd-b313-e808f28ce360" providerId="ADAL" clId="{09FE96DB-CCEF-4330-A5D1-7197F6A18544}" dt="2025-05-16T12:23:41.277" v="3707" actId="1038"/>
          <ac:graphicFrameMkLst>
            <pc:docMk/>
            <pc:sldMk cId="2399707284" sldId="818"/>
            <ac:graphicFrameMk id="4" creationId="{E6814695-9104-4157-9437-2C5A3ED4EB29}"/>
          </ac:graphicFrameMkLst>
        </pc:graphicFrameChg>
      </pc:sldChg>
      <pc:sldChg chg="modSp add del mod">
        <pc:chgData name="Ana-Maria Bumbu" userId="46927d09-f190-46dd-b313-e808f28ce360" providerId="ADAL" clId="{09FE96DB-CCEF-4330-A5D1-7197F6A18544}" dt="2025-05-08T12:03:08.070" v="1104" actId="47"/>
        <pc:sldMkLst>
          <pc:docMk/>
          <pc:sldMk cId="3014673310" sldId="818"/>
        </pc:sldMkLst>
        <pc:spChg chg="mod">
          <ac:chgData name="Ana-Maria Bumbu" userId="46927d09-f190-46dd-b313-e808f28ce360" providerId="ADAL" clId="{09FE96DB-CCEF-4330-A5D1-7197F6A18544}" dt="2025-05-08T12:03:04.841" v="1103" actId="20577"/>
          <ac:spMkLst>
            <pc:docMk/>
            <pc:sldMk cId="3014673310" sldId="818"/>
            <ac:spMk id="7" creationId="{5468058F-2A53-75A5-6693-AFB5B46328E8}"/>
          </ac:spMkLst>
        </pc:spChg>
      </pc:sldChg>
      <pc:sldChg chg="modSp add del mod">
        <pc:chgData name="Ana-Maria Bumbu" userId="46927d09-f190-46dd-b313-e808f28ce360" providerId="ADAL" clId="{09FE96DB-CCEF-4330-A5D1-7197F6A18544}" dt="2025-05-08T13:53:21.579" v="1456" actId="47"/>
        <pc:sldMkLst>
          <pc:docMk/>
          <pc:sldMk cId="505837934" sldId="819"/>
        </pc:sldMkLst>
        <pc:graphicFrameChg chg="mod">
          <ac:chgData name="Ana-Maria Bumbu" userId="46927d09-f190-46dd-b313-e808f28ce360" providerId="ADAL" clId="{09FE96DB-CCEF-4330-A5D1-7197F6A18544}" dt="2025-05-08T13:18:59.648" v="1310" actId="1076"/>
          <ac:graphicFrameMkLst>
            <pc:docMk/>
            <pc:sldMk cId="505837934" sldId="819"/>
            <ac:graphicFrameMk id="11" creationId="{D1D5D9C3-7335-65AD-4282-6613D5F21B82}"/>
          </ac:graphicFrameMkLst>
        </pc:graphicFrameChg>
      </pc:sldChg>
      <pc:sldChg chg="addSp delSp modSp add mod">
        <pc:chgData name="Ana-Maria Bumbu" userId="46927d09-f190-46dd-b313-e808f28ce360" providerId="ADAL" clId="{09FE96DB-CCEF-4330-A5D1-7197F6A18544}" dt="2025-05-16T11:24:37.324" v="3106" actId="478"/>
        <pc:sldMkLst>
          <pc:docMk/>
          <pc:sldMk cId="417121466" sldId="820"/>
        </pc:sldMkLst>
        <pc:spChg chg="del mod">
          <ac:chgData name="Ana-Maria Bumbu" userId="46927d09-f190-46dd-b313-e808f28ce360" providerId="ADAL" clId="{09FE96DB-CCEF-4330-A5D1-7197F6A18544}" dt="2025-05-16T09:02:40.756" v="2393" actId="478"/>
          <ac:spMkLst>
            <pc:docMk/>
            <pc:sldMk cId="417121466" sldId="820"/>
            <ac:spMk id="2" creationId="{98E07060-E951-47C7-84D1-85AEE1E1B258}"/>
          </ac:spMkLst>
        </pc:spChg>
        <pc:spChg chg="add del mod">
          <ac:chgData name="Ana-Maria Bumbu" userId="46927d09-f190-46dd-b313-e808f28ce360" providerId="ADAL" clId="{09FE96DB-CCEF-4330-A5D1-7197F6A18544}" dt="2025-05-16T09:02:51.382" v="2395" actId="478"/>
          <ac:spMkLst>
            <pc:docMk/>
            <pc:sldMk cId="417121466" sldId="820"/>
            <ac:spMk id="7" creationId="{308CFD3A-47C1-48F3-924E-17A3A165515B}"/>
          </ac:spMkLst>
        </pc:spChg>
        <pc:graphicFrameChg chg="mod">
          <ac:chgData name="Ana-Maria Bumbu" userId="46927d09-f190-46dd-b313-e808f28ce360" providerId="ADAL" clId="{09FE96DB-CCEF-4330-A5D1-7197F6A18544}" dt="2025-05-16T11:24:36.128" v="3105" actId="1076"/>
          <ac:graphicFrameMkLst>
            <pc:docMk/>
            <pc:sldMk cId="417121466" sldId="820"/>
            <ac:graphicFrameMk id="6" creationId="{3EACC171-BA83-912E-78D5-F876B10296E0}"/>
          </ac:graphicFrameMkLst>
        </pc:graphicFrameChg>
        <pc:graphicFrameChg chg="add del mod">
          <ac:chgData name="Ana-Maria Bumbu" userId="46927d09-f190-46dd-b313-e808f28ce360" providerId="ADAL" clId="{09FE96DB-CCEF-4330-A5D1-7197F6A18544}" dt="2025-05-16T11:24:37.324" v="3106" actId="478"/>
          <ac:graphicFrameMkLst>
            <pc:docMk/>
            <pc:sldMk cId="417121466" sldId="820"/>
            <ac:graphicFrameMk id="8" creationId="{58B24F22-C442-BD45-610B-4C51E838E0EA}"/>
          </ac:graphicFrameMkLst>
        </pc:graphicFrameChg>
      </pc:sldChg>
      <pc:sldChg chg="add del">
        <pc:chgData name="Ana-Maria Bumbu" userId="46927d09-f190-46dd-b313-e808f28ce360" providerId="ADAL" clId="{09FE96DB-CCEF-4330-A5D1-7197F6A18544}" dt="2025-05-08T13:51:33.415" v="1440" actId="47"/>
        <pc:sldMkLst>
          <pc:docMk/>
          <pc:sldMk cId="2909235719" sldId="821"/>
        </pc:sldMkLst>
      </pc:sldChg>
      <pc:sldChg chg="delSp modSp add mod modNotesTx">
        <pc:chgData name="Ana-Maria Bumbu" userId="46927d09-f190-46dd-b313-e808f28ce360" providerId="ADAL" clId="{09FE96DB-CCEF-4330-A5D1-7197F6A18544}" dt="2025-05-21T12:08:17.168" v="5375" actId="20577"/>
        <pc:sldMkLst>
          <pc:docMk/>
          <pc:sldMk cId="3035478312" sldId="821"/>
        </pc:sldMkLst>
        <pc:graphicFrameChg chg="mod">
          <ac:chgData name="Ana-Maria Bumbu" userId="46927d09-f190-46dd-b313-e808f28ce360" providerId="ADAL" clId="{09FE96DB-CCEF-4330-A5D1-7197F6A18544}" dt="2025-05-21T12:06:04.346" v="5357"/>
          <ac:graphicFrameMkLst>
            <pc:docMk/>
            <pc:sldMk cId="3035478312" sldId="821"/>
            <ac:graphicFrameMk id="5" creationId="{BEA71942-C42B-327A-FEEA-90178F80F2DB}"/>
          </ac:graphicFrameMkLst>
        </pc:graphicFrameChg>
        <pc:graphicFrameChg chg="del mod">
          <ac:chgData name="Ana-Maria Bumbu" userId="46927d09-f190-46dd-b313-e808f28ce360" providerId="ADAL" clId="{09FE96DB-CCEF-4330-A5D1-7197F6A18544}" dt="2025-05-09T13:49:58.972" v="1834" actId="478"/>
          <ac:graphicFrameMkLst>
            <pc:docMk/>
            <pc:sldMk cId="3035478312" sldId="821"/>
            <ac:graphicFrameMk id="7" creationId="{D08F01F9-AB4F-3CF4-1D16-CDC44E82782C}"/>
          </ac:graphicFrameMkLst>
        </pc:graphicFrameChg>
      </pc:sldChg>
      <pc:sldChg chg="modSp add mod modNotesTx">
        <pc:chgData name="Ana-Maria Bumbu" userId="46927d09-f190-46dd-b313-e808f28ce360" providerId="ADAL" clId="{09FE96DB-CCEF-4330-A5D1-7197F6A18544}" dt="2025-05-21T08:09:52.212" v="5281" actId="20577"/>
        <pc:sldMkLst>
          <pc:docMk/>
          <pc:sldMk cId="792149343" sldId="822"/>
        </pc:sldMkLst>
        <pc:graphicFrameChg chg="mod">
          <ac:chgData name="Ana-Maria Bumbu" userId="46927d09-f190-46dd-b313-e808f28ce360" providerId="ADAL" clId="{09FE96DB-CCEF-4330-A5D1-7197F6A18544}" dt="2025-05-09T13:59:57.180" v="1911" actId="1036"/>
          <ac:graphicFrameMkLst>
            <pc:docMk/>
            <pc:sldMk cId="792149343" sldId="822"/>
            <ac:graphicFrameMk id="4" creationId="{E6814695-9104-4157-9437-2C5A3ED4EB29}"/>
          </ac:graphicFrameMkLst>
        </pc:graphicFrameChg>
      </pc:sldChg>
      <pc:sldChg chg="delSp modSp new mod">
        <pc:chgData name="Ana-Maria Bumbu" userId="46927d09-f190-46dd-b313-e808f28ce360" providerId="ADAL" clId="{09FE96DB-CCEF-4330-A5D1-7197F6A18544}" dt="2025-05-09T14:09:18.045" v="2112" actId="20577"/>
        <pc:sldMkLst>
          <pc:docMk/>
          <pc:sldMk cId="1889325000" sldId="823"/>
        </pc:sldMkLst>
        <pc:spChg chg="del">
          <ac:chgData name="Ana-Maria Bumbu" userId="46927d09-f190-46dd-b313-e808f28ce360" providerId="ADAL" clId="{09FE96DB-CCEF-4330-A5D1-7197F6A18544}" dt="2025-05-09T14:09:10.500" v="2097" actId="478"/>
          <ac:spMkLst>
            <pc:docMk/>
            <pc:sldMk cId="1889325000" sldId="823"/>
            <ac:spMk id="2" creationId="{1B2BEAF7-CD1F-3285-D9AA-E5A831D00E33}"/>
          </ac:spMkLst>
        </pc:spChg>
        <pc:spChg chg="mod">
          <ac:chgData name="Ana-Maria Bumbu" userId="46927d09-f190-46dd-b313-e808f28ce360" providerId="ADAL" clId="{09FE96DB-CCEF-4330-A5D1-7197F6A18544}" dt="2025-05-09T14:09:18.045" v="2112" actId="20577"/>
          <ac:spMkLst>
            <pc:docMk/>
            <pc:sldMk cId="1889325000" sldId="823"/>
            <ac:spMk id="3" creationId="{CDBFBFB5-002D-644E-C515-A6E33BC6D4FE}"/>
          </ac:spMkLst>
        </pc:spChg>
      </pc:sldChg>
      <pc:sldChg chg="delSp modSp new mod">
        <pc:chgData name="Ana-Maria Bumbu" userId="46927d09-f190-46dd-b313-e808f28ce360" providerId="ADAL" clId="{09FE96DB-CCEF-4330-A5D1-7197F6A18544}" dt="2025-05-09T14:10:14.151" v="2141" actId="20577"/>
        <pc:sldMkLst>
          <pc:docMk/>
          <pc:sldMk cId="1884107314" sldId="824"/>
        </pc:sldMkLst>
        <pc:spChg chg="del">
          <ac:chgData name="Ana-Maria Bumbu" userId="46927d09-f190-46dd-b313-e808f28ce360" providerId="ADAL" clId="{09FE96DB-CCEF-4330-A5D1-7197F6A18544}" dt="2025-05-09T14:09:56.899" v="2133" actId="478"/>
          <ac:spMkLst>
            <pc:docMk/>
            <pc:sldMk cId="1884107314" sldId="824"/>
            <ac:spMk id="2" creationId="{60250747-4A3B-3C09-35C9-48F453E8CA57}"/>
          </ac:spMkLst>
        </pc:spChg>
        <pc:spChg chg="mod">
          <ac:chgData name="Ana-Maria Bumbu" userId="46927d09-f190-46dd-b313-e808f28ce360" providerId="ADAL" clId="{09FE96DB-CCEF-4330-A5D1-7197F6A18544}" dt="2025-05-09T14:10:14.151" v="2141" actId="20577"/>
          <ac:spMkLst>
            <pc:docMk/>
            <pc:sldMk cId="1884107314" sldId="824"/>
            <ac:spMk id="3" creationId="{2BBDC8B3-E978-2E1C-FF75-F3E591F083E0}"/>
          </ac:spMkLst>
        </pc:spChg>
      </pc:sldChg>
      <pc:sldChg chg="delSp modSp new mod">
        <pc:chgData name="Ana-Maria Bumbu" userId="46927d09-f190-46dd-b313-e808f28ce360" providerId="ADAL" clId="{09FE96DB-CCEF-4330-A5D1-7197F6A18544}" dt="2025-05-09T14:10:49.684" v="2155" actId="20577"/>
        <pc:sldMkLst>
          <pc:docMk/>
          <pc:sldMk cId="3269451510" sldId="825"/>
        </pc:sldMkLst>
        <pc:spChg chg="del">
          <ac:chgData name="Ana-Maria Bumbu" userId="46927d09-f190-46dd-b313-e808f28ce360" providerId="ADAL" clId="{09FE96DB-CCEF-4330-A5D1-7197F6A18544}" dt="2025-05-09T14:10:37.037" v="2143" actId="478"/>
          <ac:spMkLst>
            <pc:docMk/>
            <pc:sldMk cId="3269451510" sldId="825"/>
            <ac:spMk id="2" creationId="{D62ACCAE-340C-97AF-B54D-63799D594569}"/>
          </ac:spMkLst>
        </pc:spChg>
        <pc:spChg chg="mod">
          <ac:chgData name="Ana-Maria Bumbu" userId="46927d09-f190-46dd-b313-e808f28ce360" providerId="ADAL" clId="{09FE96DB-CCEF-4330-A5D1-7197F6A18544}" dt="2025-05-09T14:10:49.684" v="2155" actId="20577"/>
          <ac:spMkLst>
            <pc:docMk/>
            <pc:sldMk cId="3269451510" sldId="825"/>
            <ac:spMk id="3" creationId="{EDAF1F97-F9A7-8E2A-8FFA-2630E994860D}"/>
          </ac:spMkLst>
        </pc:spChg>
      </pc:sldChg>
      <pc:sldChg chg="addSp delSp modSp new del mod modClrScheme chgLayout">
        <pc:chgData name="Ana-Maria Bumbu" userId="46927d09-f190-46dd-b313-e808f28ce360" providerId="ADAL" clId="{09FE96DB-CCEF-4330-A5D1-7197F6A18544}" dt="2025-05-16T12:13:45.388" v="3643" actId="47"/>
        <pc:sldMkLst>
          <pc:docMk/>
          <pc:sldMk cId="4036650683" sldId="826"/>
        </pc:sldMkLst>
        <pc:spChg chg="add del mod">
          <ac:chgData name="Ana-Maria Bumbu" userId="46927d09-f190-46dd-b313-e808f28ce360" providerId="ADAL" clId="{09FE96DB-CCEF-4330-A5D1-7197F6A18544}" dt="2025-05-09T14:13:06.438" v="2167" actId="26606"/>
          <ac:spMkLst>
            <pc:docMk/>
            <pc:sldMk cId="4036650683" sldId="826"/>
            <ac:spMk id="2" creationId="{49CF199E-68FC-9CD8-F98A-89D4D69285FD}"/>
          </ac:spMkLst>
        </pc:spChg>
        <pc:spChg chg="add del mod">
          <ac:chgData name="Ana-Maria Bumbu" userId="46927d09-f190-46dd-b313-e808f28ce360" providerId="ADAL" clId="{09FE96DB-CCEF-4330-A5D1-7197F6A18544}" dt="2025-05-09T14:13:06.438" v="2167" actId="26606"/>
          <ac:spMkLst>
            <pc:docMk/>
            <pc:sldMk cId="4036650683" sldId="826"/>
            <ac:spMk id="3" creationId="{AEEA31C5-25FD-7B51-DBED-304362F4256A}"/>
          </ac:spMkLst>
        </pc:spChg>
        <pc:spChg chg="add del mod">
          <ac:chgData name="Ana-Maria Bumbu" userId="46927d09-f190-46dd-b313-e808f28ce360" providerId="ADAL" clId="{09FE96DB-CCEF-4330-A5D1-7197F6A18544}" dt="2025-05-09T14:13:06.438" v="2166" actId="26606"/>
          <ac:spMkLst>
            <pc:docMk/>
            <pc:sldMk cId="4036650683" sldId="826"/>
            <ac:spMk id="8" creationId="{22881E85-8B7F-D584-4697-AEB93E6E1150}"/>
          </ac:spMkLst>
        </pc:spChg>
        <pc:spChg chg="add del mod">
          <ac:chgData name="Ana-Maria Bumbu" userId="46927d09-f190-46dd-b313-e808f28ce360" providerId="ADAL" clId="{09FE96DB-CCEF-4330-A5D1-7197F6A18544}" dt="2025-05-09T14:13:06.438" v="2166" actId="26606"/>
          <ac:spMkLst>
            <pc:docMk/>
            <pc:sldMk cId="4036650683" sldId="826"/>
            <ac:spMk id="10" creationId="{41292663-5265-FC96-F71B-B620738A7861}"/>
          </ac:spMkLst>
        </pc:spChg>
      </pc:sldChg>
      <pc:sldChg chg="addSp modSp add mod modNotesTx">
        <pc:chgData name="Ana-Maria Bumbu" userId="46927d09-f190-46dd-b313-e808f28ce360" providerId="ADAL" clId="{09FE96DB-CCEF-4330-A5D1-7197F6A18544}" dt="2025-05-20T18:43:08.730" v="4884" actId="20577"/>
        <pc:sldMkLst>
          <pc:docMk/>
          <pc:sldMk cId="2521346136" sldId="827"/>
        </pc:sldMkLst>
        <pc:spChg chg="mod">
          <ac:chgData name="Ana-Maria Bumbu" userId="46927d09-f190-46dd-b313-e808f28ce360" providerId="ADAL" clId="{09FE96DB-CCEF-4330-A5D1-7197F6A18544}" dt="2025-05-12T16:14:00.531" v="2352" actId="20577"/>
          <ac:spMkLst>
            <pc:docMk/>
            <pc:sldMk cId="2521346136" sldId="827"/>
            <ac:spMk id="6" creationId="{7BA2CAD0-80D1-3909-7AD3-E20E90909787}"/>
          </ac:spMkLst>
        </pc:spChg>
        <pc:graphicFrameChg chg="mod">
          <ac:chgData name="Ana-Maria Bumbu" userId="46927d09-f190-46dd-b313-e808f28ce360" providerId="ADAL" clId="{09FE96DB-CCEF-4330-A5D1-7197F6A18544}" dt="2025-05-20T18:42:59.797" v="4862" actId="14100"/>
          <ac:graphicFrameMkLst>
            <pc:docMk/>
            <pc:sldMk cId="2521346136" sldId="827"/>
            <ac:graphicFrameMk id="4" creationId="{E6814695-9104-4157-9437-2C5A3ED4EB29}"/>
          </ac:graphicFrameMkLst>
        </pc:graphicFrameChg>
        <pc:graphicFrameChg chg="add mod">
          <ac:chgData name="Ana-Maria Bumbu" userId="46927d09-f190-46dd-b313-e808f28ce360" providerId="ADAL" clId="{09FE96DB-CCEF-4330-A5D1-7197F6A18544}" dt="2025-05-12T16:15:36.033" v="2359"/>
          <ac:graphicFrameMkLst>
            <pc:docMk/>
            <pc:sldMk cId="2521346136" sldId="827"/>
            <ac:graphicFrameMk id="5" creationId="{2EE92E39-0A9D-F8BE-7B82-451C4124EFC2}"/>
          </ac:graphicFrameMkLst>
        </pc:graphicFrameChg>
      </pc:sldChg>
      <pc:sldChg chg="modSp mod modNotesTx">
        <pc:chgData name="Ana-Maria Bumbu" userId="46927d09-f190-46dd-b313-e808f28ce360" providerId="ADAL" clId="{09FE96DB-CCEF-4330-A5D1-7197F6A18544}" dt="2025-05-19T14:31:17.850" v="4420" actId="2710"/>
        <pc:sldMkLst>
          <pc:docMk/>
          <pc:sldMk cId="275640562" sldId="828"/>
        </pc:sldMkLst>
        <pc:spChg chg="mod">
          <ac:chgData name="Ana-Maria Bumbu" userId="46927d09-f190-46dd-b313-e808f28ce360" providerId="ADAL" clId="{09FE96DB-CCEF-4330-A5D1-7197F6A18544}" dt="2025-05-15T10:22:06.031" v="2390" actId="255"/>
          <ac:spMkLst>
            <pc:docMk/>
            <pc:sldMk cId="275640562" sldId="828"/>
            <ac:spMk id="2" creationId="{3651805F-DC52-9586-A59D-E17BF5AB0109}"/>
          </ac:spMkLst>
        </pc:spChg>
        <pc:spChg chg="mod">
          <ac:chgData name="Ana-Maria Bumbu" userId="46927d09-f190-46dd-b313-e808f28ce360" providerId="ADAL" clId="{09FE96DB-CCEF-4330-A5D1-7197F6A18544}" dt="2025-05-19T14:31:17.850" v="4420" actId="2710"/>
          <ac:spMkLst>
            <pc:docMk/>
            <pc:sldMk cId="275640562" sldId="828"/>
            <ac:spMk id="3" creationId="{770FDB5D-AE8F-AB5A-03D4-C12243F440F6}"/>
          </ac:spMkLst>
        </pc:spChg>
      </pc:sldChg>
      <pc:sldChg chg="addSp modSp mod ord modNotesTx">
        <pc:chgData name="Ana-Maria Bumbu" userId="46927d09-f190-46dd-b313-e808f28ce360" providerId="ADAL" clId="{09FE96DB-CCEF-4330-A5D1-7197F6A18544}" dt="2025-05-16T12:30:36.018" v="3822" actId="113"/>
        <pc:sldMkLst>
          <pc:docMk/>
          <pc:sldMk cId="2141142794" sldId="829"/>
        </pc:sldMkLst>
        <pc:spChg chg="mod">
          <ac:chgData name="Ana-Maria Bumbu" userId="46927d09-f190-46dd-b313-e808f28ce360" providerId="ADAL" clId="{09FE96DB-CCEF-4330-A5D1-7197F6A18544}" dt="2025-05-16T11:44:14.976" v="3339" actId="20577"/>
          <ac:spMkLst>
            <pc:docMk/>
            <pc:sldMk cId="2141142794" sldId="829"/>
            <ac:spMk id="6" creationId="{7BA2CAD0-80D1-3909-7AD3-E20E90909787}"/>
          </ac:spMkLst>
        </pc:spChg>
        <pc:graphicFrameChg chg="add mod">
          <ac:chgData name="Ana-Maria Bumbu" userId="46927d09-f190-46dd-b313-e808f28ce360" providerId="ADAL" clId="{09FE96DB-CCEF-4330-A5D1-7197F6A18544}" dt="2025-05-16T11:59:11.681" v="3447"/>
          <ac:graphicFrameMkLst>
            <pc:docMk/>
            <pc:sldMk cId="2141142794" sldId="829"/>
            <ac:graphicFrameMk id="4" creationId="{64B66733-5DEC-B0E7-9D1B-B8477D2D7EA2}"/>
          </ac:graphicFrameMkLst>
        </pc:graphicFrameChg>
      </pc:sldChg>
      <pc:sldChg chg="addSp modSp mod ord">
        <pc:chgData name="Ana-Maria Bumbu" userId="46927d09-f190-46dd-b313-e808f28ce360" providerId="ADAL" clId="{09FE96DB-CCEF-4330-A5D1-7197F6A18544}" dt="2025-05-19T14:16:35.801" v="4283" actId="1036"/>
        <pc:sldMkLst>
          <pc:docMk/>
          <pc:sldMk cId="1273412600" sldId="830"/>
        </pc:sldMkLst>
        <pc:spChg chg="mod">
          <ac:chgData name="Ana-Maria Bumbu" userId="46927d09-f190-46dd-b313-e808f28ce360" providerId="ADAL" clId="{09FE96DB-CCEF-4330-A5D1-7197F6A18544}" dt="2025-05-15T10:21:43.376" v="2379" actId="20577"/>
          <ac:spMkLst>
            <pc:docMk/>
            <pc:sldMk cId="1273412600" sldId="830"/>
            <ac:spMk id="3" creationId="{6F7DDC47-AD1D-42EA-B033-323A918532F0}"/>
          </ac:spMkLst>
        </pc:spChg>
        <pc:spChg chg="mod">
          <ac:chgData name="Ana-Maria Bumbu" userId="46927d09-f190-46dd-b313-e808f28ce360" providerId="ADAL" clId="{09FE96DB-CCEF-4330-A5D1-7197F6A18544}" dt="2025-05-16T11:31:24.268" v="3172" actId="14100"/>
          <ac:spMkLst>
            <pc:docMk/>
            <pc:sldMk cId="1273412600" sldId="830"/>
            <ac:spMk id="6" creationId="{7BA2CAD0-80D1-3909-7AD3-E20E90909787}"/>
          </ac:spMkLst>
        </pc:spChg>
        <pc:graphicFrameChg chg="add mod">
          <ac:chgData name="Ana-Maria Bumbu" userId="46927d09-f190-46dd-b313-e808f28ce360" providerId="ADAL" clId="{09FE96DB-CCEF-4330-A5D1-7197F6A18544}" dt="2025-05-19T14:16:35.801" v="4283" actId="1036"/>
          <ac:graphicFrameMkLst>
            <pc:docMk/>
            <pc:sldMk cId="1273412600" sldId="830"/>
            <ac:graphicFrameMk id="4" creationId="{00A30A6E-9F42-7384-3201-FFFC35EB25E0}"/>
          </ac:graphicFrameMkLst>
        </pc:graphicFrameChg>
      </pc:sldChg>
      <pc:sldChg chg="addSp delSp modSp mod modClrScheme chgLayout">
        <pc:chgData name="Ana-Maria Bumbu" userId="46927d09-f190-46dd-b313-e808f28ce360" providerId="ADAL" clId="{09FE96DB-CCEF-4330-A5D1-7197F6A18544}" dt="2025-05-21T07:48:55.242" v="4960"/>
        <pc:sldMkLst>
          <pc:docMk/>
          <pc:sldMk cId="4261331358" sldId="831"/>
        </pc:sldMkLst>
        <pc:spChg chg="mod ord">
          <ac:chgData name="Ana-Maria Bumbu" userId="46927d09-f190-46dd-b313-e808f28ce360" providerId="ADAL" clId="{09FE96DB-CCEF-4330-A5D1-7197F6A18544}" dt="2025-05-16T11:25:49.619" v="3111" actId="700"/>
          <ac:spMkLst>
            <pc:docMk/>
            <pc:sldMk cId="4261331358" sldId="831"/>
            <ac:spMk id="3" creationId="{6F7DDC47-AD1D-42EA-B033-323A918532F0}"/>
          </ac:spMkLst>
        </pc:spChg>
        <pc:spChg chg="mod ord">
          <ac:chgData name="Ana-Maria Bumbu" userId="46927d09-f190-46dd-b313-e808f28ce360" providerId="ADAL" clId="{09FE96DB-CCEF-4330-A5D1-7197F6A18544}" dt="2025-05-16T11:25:49.619" v="3111" actId="700"/>
          <ac:spMkLst>
            <pc:docMk/>
            <pc:sldMk cId="4261331358" sldId="831"/>
            <ac:spMk id="4" creationId="{80E65E50-5A01-4149-81A0-7544B0130DB3}"/>
          </ac:spMkLst>
        </pc:spChg>
        <pc:spChg chg="add mod ord">
          <ac:chgData name="Ana-Maria Bumbu" userId="46927d09-f190-46dd-b313-e808f28ce360" providerId="ADAL" clId="{09FE96DB-CCEF-4330-A5D1-7197F6A18544}" dt="2025-05-16T11:30:12.546" v="3159" actId="20577"/>
          <ac:spMkLst>
            <pc:docMk/>
            <pc:sldMk cId="4261331358" sldId="831"/>
            <ac:spMk id="5" creationId="{F95D5002-411E-7F13-9ECE-517F070AFB99}"/>
          </ac:spMkLst>
        </pc:spChg>
        <pc:spChg chg="del">
          <ac:chgData name="Ana-Maria Bumbu" userId="46927d09-f190-46dd-b313-e808f28ce360" providerId="ADAL" clId="{09FE96DB-CCEF-4330-A5D1-7197F6A18544}" dt="2025-05-16T11:26:05.589" v="3113" actId="478"/>
          <ac:spMkLst>
            <pc:docMk/>
            <pc:sldMk cId="4261331358" sldId="831"/>
            <ac:spMk id="6" creationId="{613D18E6-2D43-460F-4A65-BCE280817437}"/>
          </ac:spMkLst>
        </pc:spChg>
        <pc:spChg chg="add del mod">
          <ac:chgData name="Ana-Maria Bumbu" userId="46927d09-f190-46dd-b313-e808f28ce360" providerId="ADAL" clId="{09FE96DB-CCEF-4330-A5D1-7197F6A18544}" dt="2025-05-16T11:30:25.217" v="3163" actId="478"/>
          <ac:spMkLst>
            <pc:docMk/>
            <pc:sldMk cId="4261331358" sldId="831"/>
            <ac:spMk id="8" creationId="{909503E7-A389-2757-8F32-DDEC6C900818}"/>
          </ac:spMkLst>
        </pc:spChg>
        <pc:graphicFrameChg chg="add mod">
          <ac:chgData name="Ana-Maria Bumbu" userId="46927d09-f190-46dd-b313-e808f28ce360" providerId="ADAL" clId="{09FE96DB-CCEF-4330-A5D1-7197F6A18544}" dt="2025-05-21T07:48:55.242" v="4960"/>
          <ac:graphicFrameMkLst>
            <pc:docMk/>
            <pc:sldMk cId="4261331358" sldId="831"/>
            <ac:graphicFrameMk id="2" creationId="{025C94A4-F396-FD9B-1153-7CB008601B9B}"/>
          </ac:graphicFrameMkLst>
        </pc:graphicFrameChg>
      </pc:sldChg>
      <pc:sldChg chg="addSp modSp add mod modNotesTx">
        <pc:chgData name="Ana-Maria Bumbu" userId="46927d09-f190-46dd-b313-e808f28ce360" providerId="ADAL" clId="{09FE96DB-CCEF-4330-A5D1-7197F6A18544}" dt="2025-05-21T12:10:23.551" v="5398" actId="5793"/>
        <pc:sldMkLst>
          <pc:docMk/>
          <pc:sldMk cId="2725503011" sldId="832"/>
        </pc:sldMkLst>
        <pc:spChg chg="add mod">
          <ac:chgData name="Ana-Maria Bumbu" userId="46927d09-f190-46dd-b313-e808f28ce360" providerId="ADAL" clId="{09FE96DB-CCEF-4330-A5D1-7197F6A18544}" dt="2025-05-16T12:04:07.010" v="3483" actId="1036"/>
          <ac:spMkLst>
            <pc:docMk/>
            <pc:sldMk cId="2725503011" sldId="832"/>
            <ac:spMk id="2" creationId="{CFC69FB5-4A28-EC77-B1B7-42D1E9C2714C}"/>
          </ac:spMkLst>
        </pc:spChg>
        <pc:spChg chg="mod">
          <ac:chgData name="Ana-Maria Bumbu" userId="46927d09-f190-46dd-b313-e808f28ce360" providerId="ADAL" clId="{09FE96DB-CCEF-4330-A5D1-7197F6A18544}" dt="2025-05-16T12:03:57.220" v="3472" actId="1035"/>
          <ac:spMkLst>
            <pc:docMk/>
            <pc:sldMk cId="2725503011" sldId="832"/>
            <ac:spMk id="9" creationId="{5B58E1B5-689A-6154-6809-04B1E651782F}"/>
          </ac:spMkLst>
        </pc:spChg>
        <pc:graphicFrameChg chg="add mod">
          <ac:chgData name="Ana-Maria Bumbu" userId="46927d09-f190-46dd-b313-e808f28ce360" providerId="ADAL" clId="{09FE96DB-CCEF-4330-A5D1-7197F6A18544}" dt="2025-05-21T07:49:10.195" v="4961"/>
          <ac:graphicFrameMkLst>
            <pc:docMk/>
            <pc:sldMk cId="2725503011" sldId="832"/>
            <ac:graphicFrameMk id="4" creationId="{EBAFDC89-0BFB-BE85-5F83-A174A9ADDABB}"/>
          </ac:graphicFrameMkLst>
        </pc:graphicFrameChg>
        <pc:graphicFrameChg chg="mod">
          <ac:chgData name="Ana-Maria Bumbu" userId="46927d09-f190-46dd-b313-e808f28ce360" providerId="ADAL" clId="{09FE96DB-CCEF-4330-A5D1-7197F6A18544}" dt="2025-05-16T12:19:12.393" v="3662"/>
          <ac:graphicFrameMkLst>
            <pc:docMk/>
            <pc:sldMk cId="2725503011" sldId="832"/>
            <ac:graphicFrameMk id="10" creationId="{2AC49046-02E3-BE45-E78A-681951D1238B}"/>
          </ac:graphicFrameMkLst>
        </pc:graphicFrameChg>
      </pc:sldChg>
      <pc:sldChg chg="addSp delSp modSp add mod">
        <pc:chgData name="Ana-Maria Bumbu" userId="46927d09-f190-46dd-b313-e808f28ce360" providerId="ADAL" clId="{09FE96DB-CCEF-4330-A5D1-7197F6A18544}" dt="2025-05-16T11:47:10.437" v="3354" actId="1076"/>
        <pc:sldMkLst>
          <pc:docMk/>
          <pc:sldMk cId="905441099" sldId="833"/>
        </pc:sldMkLst>
        <pc:spChg chg="del mod">
          <ac:chgData name="Ana-Maria Bumbu" userId="46927d09-f190-46dd-b313-e808f28ce360" providerId="ADAL" clId="{09FE96DB-CCEF-4330-A5D1-7197F6A18544}" dt="2025-05-16T11:24:17.615" v="3100" actId="478"/>
          <ac:spMkLst>
            <pc:docMk/>
            <pc:sldMk cId="905441099" sldId="833"/>
            <ac:spMk id="2" creationId="{98E07060-E951-47C7-84D1-85AEE1E1B258}"/>
          </ac:spMkLst>
        </pc:spChg>
        <pc:spChg chg="add del mod">
          <ac:chgData name="Ana-Maria Bumbu" userId="46927d09-f190-46dd-b313-e808f28ce360" providerId="ADAL" clId="{09FE96DB-CCEF-4330-A5D1-7197F6A18544}" dt="2025-05-16T11:24:19.406" v="3101" actId="478"/>
          <ac:spMkLst>
            <pc:docMk/>
            <pc:sldMk cId="905441099" sldId="833"/>
            <ac:spMk id="7" creationId="{A3443FD3-DCF5-A1BB-E14E-84F6D14FE6EE}"/>
          </ac:spMkLst>
        </pc:spChg>
        <pc:graphicFrameChg chg="mod">
          <ac:chgData name="Ana-Maria Bumbu" userId="46927d09-f190-46dd-b313-e808f28ce360" providerId="ADAL" clId="{09FE96DB-CCEF-4330-A5D1-7197F6A18544}" dt="2025-05-16T11:47:10.437" v="3354" actId="1076"/>
          <ac:graphicFrameMkLst>
            <pc:docMk/>
            <pc:sldMk cId="905441099" sldId="833"/>
            <ac:graphicFrameMk id="6" creationId="{3EACC171-BA83-912E-78D5-F876B10296E0}"/>
          </ac:graphicFrameMkLst>
        </pc:graphicFrameChg>
      </pc:sldChg>
      <pc:sldChg chg="addSp modSp mod">
        <pc:chgData name="Ana-Maria Bumbu" userId="46927d09-f190-46dd-b313-e808f28ce360" providerId="ADAL" clId="{09FE96DB-CCEF-4330-A5D1-7197F6A18544}" dt="2025-05-19T15:37:29.225" v="4712" actId="1035"/>
        <pc:sldMkLst>
          <pc:docMk/>
          <pc:sldMk cId="1939299441" sldId="834"/>
        </pc:sldMkLst>
        <pc:spChg chg="add mod">
          <ac:chgData name="Ana-Maria Bumbu" userId="46927d09-f190-46dd-b313-e808f28ce360" providerId="ADAL" clId="{09FE96DB-CCEF-4330-A5D1-7197F6A18544}" dt="2025-05-19T15:37:18.057" v="4708" actId="1076"/>
          <ac:spMkLst>
            <pc:docMk/>
            <pc:sldMk cId="1939299441" sldId="834"/>
            <ac:spMk id="4" creationId="{846C4778-1696-3815-A667-F6821E23DB65}"/>
          </ac:spMkLst>
        </pc:spChg>
        <pc:spChg chg="mod">
          <ac:chgData name="Ana-Maria Bumbu" userId="46927d09-f190-46dd-b313-e808f28ce360" providerId="ADAL" clId="{09FE96DB-CCEF-4330-A5D1-7197F6A18544}" dt="2025-05-19T15:37:13.335" v="4707" actId="1038"/>
          <ac:spMkLst>
            <pc:docMk/>
            <pc:sldMk cId="1939299441" sldId="834"/>
            <ac:spMk id="10" creationId="{26C39695-9CF9-0E88-42F0-1D76D79D6F8B}"/>
          </ac:spMkLst>
        </pc:spChg>
        <pc:graphicFrameChg chg="add mod">
          <ac:chgData name="Ana-Maria Bumbu" userId="46927d09-f190-46dd-b313-e808f28ce360" providerId="ADAL" clId="{09FE96DB-CCEF-4330-A5D1-7197F6A18544}" dt="2025-05-19T15:37:29.225" v="4712" actId="1035"/>
          <ac:graphicFrameMkLst>
            <pc:docMk/>
            <pc:sldMk cId="1939299441" sldId="834"/>
            <ac:graphicFrameMk id="2" creationId="{8321DE0C-E70D-52F9-3401-2A348B2175E6}"/>
          </ac:graphicFrameMkLst>
        </pc:graphicFrameChg>
        <pc:graphicFrameChg chg="add mod">
          <ac:chgData name="Ana-Maria Bumbu" userId="46927d09-f190-46dd-b313-e808f28ce360" providerId="ADAL" clId="{09FE96DB-CCEF-4330-A5D1-7197F6A18544}" dt="2025-05-19T14:29:43.677" v="4395"/>
          <ac:graphicFrameMkLst>
            <pc:docMk/>
            <pc:sldMk cId="1939299441" sldId="834"/>
            <ac:graphicFrameMk id="5" creationId="{886B081E-53FE-B3E5-2086-28C45AAAA28B}"/>
          </ac:graphicFrameMkLst>
        </pc:graphicFrameChg>
      </pc:sldChg>
      <pc:sldChg chg="modSp mod">
        <pc:chgData name="Ana-Maria Bumbu" userId="46927d09-f190-46dd-b313-e808f28ce360" providerId="ADAL" clId="{09FE96DB-CCEF-4330-A5D1-7197F6A18544}" dt="2025-05-20T17:20:57.965" v="4785" actId="1076"/>
        <pc:sldMkLst>
          <pc:docMk/>
          <pc:sldMk cId="1508815020" sldId="835"/>
        </pc:sldMkLst>
        <pc:spChg chg="mod">
          <ac:chgData name="Ana-Maria Bumbu" userId="46927d09-f190-46dd-b313-e808f28ce360" providerId="ADAL" clId="{09FE96DB-CCEF-4330-A5D1-7197F6A18544}" dt="2025-05-20T17:20:57.965" v="4785" actId="1076"/>
          <ac:spMkLst>
            <pc:docMk/>
            <pc:sldMk cId="1508815020" sldId="835"/>
            <ac:spMk id="2" creationId="{98E07060-E951-47C7-84D1-85AEE1E1B258}"/>
          </ac:spMkLst>
        </pc:spChg>
      </pc:sldChg>
      <pc:sldChg chg="addSp delSp modSp mod">
        <pc:chgData name="Ana-Maria Bumbu" userId="46927d09-f190-46dd-b313-e808f28ce360" providerId="ADAL" clId="{09FE96DB-CCEF-4330-A5D1-7197F6A18544}" dt="2025-05-19T15:04:16.604" v="4570" actId="1038"/>
        <pc:sldMkLst>
          <pc:docMk/>
          <pc:sldMk cId="3134888960" sldId="836"/>
        </pc:sldMkLst>
        <pc:spChg chg="del mod">
          <ac:chgData name="Ana-Maria Bumbu" userId="46927d09-f190-46dd-b313-e808f28ce360" providerId="ADAL" clId="{09FE96DB-CCEF-4330-A5D1-7197F6A18544}" dt="2025-05-19T14:38:55.155" v="4484" actId="478"/>
          <ac:spMkLst>
            <pc:docMk/>
            <pc:sldMk cId="3134888960" sldId="836"/>
            <ac:spMk id="2" creationId="{EDFE8785-0A32-DFEE-88C6-C497239697FE}"/>
          </ac:spMkLst>
        </pc:spChg>
        <pc:spChg chg="del">
          <ac:chgData name="Ana-Maria Bumbu" userId="46927d09-f190-46dd-b313-e808f28ce360" providerId="ADAL" clId="{09FE96DB-CCEF-4330-A5D1-7197F6A18544}" dt="2025-05-19T14:37:31.717" v="4473" actId="478"/>
          <ac:spMkLst>
            <pc:docMk/>
            <pc:sldMk cId="3134888960" sldId="836"/>
            <ac:spMk id="5" creationId="{56A49470-41F2-31CA-3F3C-94B27F04A130}"/>
          </ac:spMkLst>
        </pc:spChg>
        <pc:spChg chg="mod">
          <ac:chgData name="Ana-Maria Bumbu" userId="46927d09-f190-46dd-b313-e808f28ce360" providerId="ADAL" clId="{09FE96DB-CCEF-4330-A5D1-7197F6A18544}" dt="2025-05-19T14:42:04.981" v="4508" actId="12"/>
          <ac:spMkLst>
            <pc:docMk/>
            <pc:sldMk cId="3134888960" sldId="836"/>
            <ac:spMk id="7" creationId="{C4F492E6-07D4-0D55-4FC1-54E26C731B27}"/>
          </ac:spMkLst>
        </pc:spChg>
        <pc:spChg chg="add del mod">
          <ac:chgData name="Ana-Maria Bumbu" userId="46927d09-f190-46dd-b313-e808f28ce360" providerId="ADAL" clId="{09FE96DB-CCEF-4330-A5D1-7197F6A18544}" dt="2025-05-19T14:40:14.095" v="4498" actId="478"/>
          <ac:spMkLst>
            <pc:docMk/>
            <pc:sldMk cId="3134888960" sldId="836"/>
            <ac:spMk id="10" creationId="{538BF7F7-C67D-028A-5855-A3382779FD63}"/>
          </ac:spMkLst>
        </pc:spChg>
        <pc:graphicFrameChg chg="add mod">
          <ac:chgData name="Ana-Maria Bumbu" userId="46927d09-f190-46dd-b313-e808f28ce360" providerId="ADAL" clId="{09FE96DB-CCEF-4330-A5D1-7197F6A18544}" dt="2025-05-19T15:04:16.604" v="4570" actId="1038"/>
          <ac:graphicFrameMkLst>
            <pc:docMk/>
            <pc:sldMk cId="3134888960" sldId="836"/>
            <ac:graphicFrameMk id="6" creationId="{B8597FFB-CA95-755B-8ED7-6AEF15F42165}"/>
          </ac:graphicFrameMkLst>
        </pc:graphicFrameChg>
        <pc:graphicFrameChg chg="add del mod">
          <ac:chgData name="Ana-Maria Bumbu" userId="46927d09-f190-46dd-b313-e808f28ce360" providerId="ADAL" clId="{09FE96DB-CCEF-4330-A5D1-7197F6A18544}" dt="2025-05-19T15:04:13.621" v="4561" actId="1037"/>
          <ac:graphicFrameMkLst>
            <pc:docMk/>
            <pc:sldMk cId="3134888960" sldId="836"/>
            <ac:graphicFrameMk id="8" creationId="{D5C287B6-03AA-F36E-4DDD-6F2A52A68270}"/>
          </ac:graphicFrameMkLst>
        </pc:graphicFrameChg>
      </pc:sldChg>
      <pc:sldChg chg="modSp mod modClrScheme chgLayout">
        <pc:chgData name="Ana-Maria Bumbu" userId="46927d09-f190-46dd-b313-e808f28ce360" providerId="ADAL" clId="{09FE96DB-CCEF-4330-A5D1-7197F6A18544}" dt="2025-05-19T15:35:49.343" v="4696" actId="1076"/>
        <pc:sldMkLst>
          <pc:docMk/>
          <pc:sldMk cId="1541156272" sldId="837"/>
        </pc:sldMkLst>
        <pc:spChg chg="mod ord">
          <ac:chgData name="Ana-Maria Bumbu" userId="46927d09-f190-46dd-b313-e808f28ce360" providerId="ADAL" clId="{09FE96DB-CCEF-4330-A5D1-7197F6A18544}" dt="2025-05-19T15:35:44.529" v="4695" actId="1076"/>
          <ac:spMkLst>
            <pc:docMk/>
            <pc:sldMk cId="1541156272" sldId="837"/>
            <ac:spMk id="2" creationId="{98E07060-E951-47C7-84D1-85AEE1E1B258}"/>
          </ac:spMkLst>
        </pc:spChg>
        <pc:spChg chg="mod ord">
          <ac:chgData name="Ana-Maria Bumbu" userId="46927d09-f190-46dd-b313-e808f28ce360" providerId="ADAL" clId="{09FE96DB-CCEF-4330-A5D1-7197F6A18544}" dt="2025-05-19T15:35:38.961" v="4693" actId="700"/>
          <ac:spMkLst>
            <pc:docMk/>
            <pc:sldMk cId="1541156272" sldId="837"/>
            <ac:spMk id="3" creationId="{6F7DDC47-AD1D-42EA-B033-323A918532F0}"/>
          </ac:spMkLst>
        </pc:spChg>
        <pc:spChg chg="mod ord">
          <ac:chgData name="Ana-Maria Bumbu" userId="46927d09-f190-46dd-b313-e808f28ce360" providerId="ADAL" clId="{09FE96DB-CCEF-4330-A5D1-7197F6A18544}" dt="2025-05-19T15:35:38.961" v="4693" actId="700"/>
          <ac:spMkLst>
            <pc:docMk/>
            <pc:sldMk cId="1541156272" sldId="837"/>
            <ac:spMk id="6" creationId="{5670BBB8-0C43-112A-6C46-8055D18BF40E}"/>
          </ac:spMkLst>
        </pc:spChg>
        <pc:picChg chg="mod">
          <ac:chgData name="Ana-Maria Bumbu" userId="46927d09-f190-46dd-b313-e808f28ce360" providerId="ADAL" clId="{09FE96DB-CCEF-4330-A5D1-7197F6A18544}" dt="2025-05-19T15:35:49.343" v="4696" actId="1076"/>
          <ac:picMkLst>
            <pc:docMk/>
            <pc:sldMk cId="1541156272" sldId="837"/>
            <ac:picMk id="5" creationId="{F2B8A381-1474-9A62-AFEC-8FA2D0163F50}"/>
          </ac:picMkLst>
        </pc:picChg>
      </pc:sldChg>
      <pc:sldChg chg="modSp mod">
        <pc:chgData name="Ana-Maria Bumbu" userId="46927d09-f190-46dd-b313-e808f28ce360" providerId="ADAL" clId="{09FE96DB-CCEF-4330-A5D1-7197F6A18544}" dt="2025-05-19T15:39:38.579" v="4746" actId="2710"/>
        <pc:sldMkLst>
          <pc:docMk/>
          <pc:sldMk cId="444975993" sldId="838"/>
        </pc:sldMkLst>
        <pc:spChg chg="mod">
          <ac:chgData name="Ana-Maria Bumbu" userId="46927d09-f190-46dd-b313-e808f28ce360" providerId="ADAL" clId="{09FE96DB-CCEF-4330-A5D1-7197F6A18544}" dt="2025-05-19T15:39:38.579" v="4746" actId="2710"/>
          <ac:spMkLst>
            <pc:docMk/>
            <pc:sldMk cId="444975993" sldId="838"/>
            <ac:spMk id="2" creationId="{98E07060-E951-47C7-84D1-85AEE1E1B258}"/>
          </ac:spMkLst>
        </pc:spChg>
      </pc:sldChg>
      <pc:sldChg chg="addSp delSp modSp mod modClrScheme chgLayout">
        <pc:chgData name="Ana-Maria Bumbu" userId="46927d09-f190-46dd-b313-e808f28ce360" providerId="ADAL" clId="{09FE96DB-CCEF-4330-A5D1-7197F6A18544}" dt="2025-05-19T15:33:29.614" v="4672" actId="1035"/>
        <pc:sldMkLst>
          <pc:docMk/>
          <pc:sldMk cId="3525171251" sldId="839"/>
        </pc:sldMkLst>
        <pc:spChg chg="add del mod ord">
          <ac:chgData name="Ana-Maria Bumbu" userId="46927d09-f190-46dd-b313-e808f28ce360" providerId="ADAL" clId="{09FE96DB-CCEF-4330-A5D1-7197F6A18544}" dt="2025-05-19T15:33:20.222" v="4668" actId="478"/>
          <ac:spMkLst>
            <pc:docMk/>
            <pc:sldMk cId="3525171251" sldId="839"/>
            <ac:spMk id="2" creationId="{D8BA70B4-5FC9-C56E-E59A-84F10A747903}"/>
          </ac:spMkLst>
        </pc:spChg>
        <pc:spChg chg="mod ord">
          <ac:chgData name="Ana-Maria Bumbu" userId="46927d09-f190-46dd-b313-e808f28ce360" providerId="ADAL" clId="{09FE96DB-CCEF-4330-A5D1-7197F6A18544}" dt="2025-05-19T15:33:11.902" v="4666" actId="700"/>
          <ac:spMkLst>
            <pc:docMk/>
            <pc:sldMk cId="3525171251" sldId="839"/>
            <ac:spMk id="3" creationId="{6F7DDC47-AD1D-42EA-B033-323A918532F0}"/>
          </ac:spMkLst>
        </pc:spChg>
        <pc:spChg chg="mod ord">
          <ac:chgData name="Ana-Maria Bumbu" userId="46927d09-f190-46dd-b313-e808f28ce360" providerId="ADAL" clId="{09FE96DB-CCEF-4330-A5D1-7197F6A18544}" dt="2025-05-19T15:33:29.614" v="4672" actId="1035"/>
          <ac:spMkLst>
            <pc:docMk/>
            <pc:sldMk cId="3525171251" sldId="839"/>
            <ac:spMk id="6" creationId="{5670BBB8-0C43-112A-6C46-8055D18BF40E}"/>
          </ac:spMkLst>
        </pc:spChg>
        <pc:picChg chg="mod">
          <ac:chgData name="Ana-Maria Bumbu" userId="46927d09-f190-46dd-b313-e808f28ce360" providerId="ADAL" clId="{09FE96DB-CCEF-4330-A5D1-7197F6A18544}" dt="2025-05-19T15:33:27.362" v="4670" actId="1076"/>
          <ac:picMkLst>
            <pc:docMk/>
            <pc:sldMk cId="3525171251" sldId="839"/>
            <ac:picMk id="9" creationId="{EA12E6E9-1F0B-628A-0B69-861C0CA22E90}"/>
          </ac:picMkLst>
        </pc:picChg>
      </pc:sldChg>
      <pc:sldChg chg="addSp delSp modSp new mod">
        <pc:chgData name="Ana-Maria Bumbu" userId="46927d09-f190-46dd-b313-e808f28ce360" providerId="ADAL" clId="{09FE96DB-CCEF-4330-A5D1-7197F6A18544}" dt="2025-05-19T15:35:54.201" v="4698" actId="27636"/>
        <pc:sldMkLst>
          <pc:docMk/>
          <pc:sldMk cId="87223874" sldId="840"/>
        </pc:sldMkLst>
        <pc:spChg chg="del">
          <ac:chgData name="Ana-Maria Bumbu" userId="46927d09-f190-46dd-b313-e808f28ce360" providerId="ADAL" clId="{09FE96DB-CCEF-4330-A5D1-7197F6A18544}" dt="2025-05-19T15:30:51.654" v="4631" actId="478"/>
          <ac:spMkLst>
            <pc:docMk/>
            <pc:sldMk cId="87223874" sldId="840"/>
            <ac:spMk id="2" creationId="{64DB3DA6-3292-BA64-5754-A13C9289182D}"/>
          </ac:spMkLst>
        </pc:spChg>
        <pc:spChg chg="mod">
          <ac:chgData name="Ana-Maria Bumbu" userId="46927d09-f190-46dd-b313-e808f28ce360" providerId="ADAL" clId="{09FE96DB-CCEF-4330-A5D1-7197F6A18544}" dt="2025-05-19T15:35:54.201" v="4698" actId="27636"/>
          <ac:spMkLst>
            <pc:docMk/>
            <pc:sldMk cId="87223874" sldId="840"/>
            <ac:spMk id="3" creationId="{218D82FE-D2EA-E585-B4DB-6CCA80850F93}"/>
          </ac:spMkLst>
        </pc:spChg>
        <pc:spChg chg="add del">
          <ac:chgData name="Ana-Maria Bumbu" userId="46927d09-f190-46dd-b313-e808f28ce360" providerId="ADAL" clId="{09FE96DB-CCEF-4330-A5D1-7197F6A18544}" dt="2025-05-19T15:31:00.374" v="4633" actId="22"/>
          <ac:spMkLst>
            <pc:docMk/>
            <pc:sldMk cId="87223874" sldId="840"/>
            <ac:spMk id="5" creationId="{E778AA4F-B193-A077-F5DB-73E64C11072E}"/>
          </ac:spMkLst>
        </pc:spChg>
      </pc:sldChg>
      <pc:sldMasterChg chg="del modSldLayout">
        <pc:chgData name="Ana-Maria Bumbu" userId="46927d09-f190-46dd-b313-e808f28ce360" providerId="ADAL" clId="{09FE96DB-CCEF-4330-A5D1-7197F6A18544}" dt="2025-05-07T11:12:46.751" v="267" actId="2696"/>
        <pc:sldMasterMkLst>
          <pc:docMk/>
          <pc:sldMasterMk cId="4239967618" sldId="2147483662"/>
        </pc:sldMasterMkLst>
        <pc:sldLayoutChg chg="delSp">
          <pc:chgData name="Ana-Maria Bumbu" userId="46927d09-f190-46dd-b313-e808f28ce360" providerId="ADAL" clId="{09FE96DB-CCEF-4330-A5D1-7197F6A18544}" dt="2025-05-07T11:09:54.081" v="258"/>
          <pc:sldLayoutMkLst>
            <pc:docMk/>
            <pc:sldMasterMk cId="4239967618" sldId="2147483662"/>
            <pc:sldLayoutMk cId="3487032986" sldId="2147483816"/>
          </pc:sldLayoutMkLst>
          <pc:spChg chg="del">
            <ac:chgData name="Ana-Maria Bumbu" userId="46927d09-f190-46dd-b313-e808f28ce360" providerId="ADAL" clId="{09FE96DB-CCEF-4330-A5D1-7197F6A18544}" dt="2025-05-07T11:09:54.081" v="258"/>
            <ac:spMkLst>
              <pc:docMk/>
              <pc:sldMasterMk cId="4239967618" sldId="2147483662"/>
              <pc:sldLayoutMk cId="3487032986" sldId="2147483816"/>
              <ac:spMk id="4" creationId="{B4E66BAE-CFFA-81DA-2A4C-381EA2937675}"/>
            </ac:spMkLst>
          </pc:spChg>
          <pc:spChg chg="del">
            <ac:chgData name="Ana-Maria Bumbu" userId="46927d09-f190-46dd-b313-e808f28ce360" providerId="ADAL" clId="{09FE96DB-CCEF-4330-A5D1-7197F6A18544}" dt="2025-05-07T11:09:54.081" v="258"/>
            <ac:spMkLst>
              <pc:docMk/>
              <pc:sldMasterMk cId="4239967618" sldId="2147483662"/>
              <pc:sldLayoutMk cId="3487032986" sldId="2147483816"/>
              <ac:spMk id="7" creationId="{50DF1900-2194-24A9-37D4-B2251D182CDF}"/>
            </ac:spMkLst>
          </pc:spChg>
          <pc:spChg chg="del">
            <ac:chgData name="Ana-Maria Bumbu" userId="46927d09-f190-46dd-b313-e808f28ce360" providerId="ADAL" clId="{09FE96DB-CCEF-4330-A5D1-7197F6A18544}" dt="2025-05-07T11:09:54.081" v="258"/>
            <ac:spMkLst>
              <pc:docMk/>
              <pc:sldMasterMk cId="4239967618" sldId="2147483662"/>
              <pc:sldLayoutMk cId="3487032986" sldId="2147483816"/>
              <ac:spMk id="10" creationId="{A2D090FC-6EB3-903F-1654-23BF1B580646}"/>
            </ac:spMkLst>
          </pc:spChg>
          <pc:picChg chg="del">
            <ac:chgData name="Ana-Maria Bumbu" userId="46927d09-f190-46dd-b313-e808f28ce360" providerId="ADAL" clId="{09FE96DB-CCEF-4330-A5D1-7197F6A18544}" dt="2025-05-07T11:09:54.081" v="258"/>
            <ac:picMkLst>
              <pc:docMk/>
              <pc:sldMasterMk cId="4239967618" sldId="2147483662"/>
              <pc:sldLayoutMk cId="3487032986" sldId="2147483816"/>
              <ac:picMk id="6" creationId="{960C24C7-CA03-C4A6-D355-BF4DA93073F5}"/>
            </ac:picMkLst>
          </pc:picChg>
          <pc:picChg chg="del">
            <ac:chgData name="Ana-Maria Bumbu" userId="46927d09-f190-46dd-b313-e808f28ce360" providerId="ADAL" clId="{09FE96DB-CCEF-4330-A5D1-7197F6A18544}" dt="2025-05-07T11:09:54.081" v="258"/>
            <ac:picMkLst>
              <pc:docMk/>
              <pc:sldMasterMk cId="4239967618" sldId="2147483662"/>
              <pc:sldLayoutMk cId="3487032986" sldId="2147483816"/>
              <ac:picMk id="12" creationId="{269D54D8-DAD6-5485-CFCB-41C4BD9711C8}"/>
            </ac:picMkLst>
          </pc:picChg>
        </pc:sldLayoutChg>
        <pc:sldLayoutChg chg="delSp">
          <pc:chgData name="Ana-Maria Bumbu" userId="46927d09-f190-46dd-b313-e808f28ce360" providerId="ADAL" clId="{09FE96DB-CCEF-4330-A5D1-7197F6A18544}" dt="2025-05-07T11:09:54.081" v="258"/>
          <pc:sldLayoutMkLst>
            <pc:docMk/>
            <pc:sldMasterMk cId="4239967618" sldId="2147483662"/>
            <pc:sldLayoutMk cId="2006001795" sldId="2147483817"/>
          </pc:sldLayoutMkLst>
          <pc:spChg chg="del">
            <ac:chgData name="Ana-Maria Bumbu" userId="46927d09-f190-46dd-b313-e808f28ce360" providerId="ADAL" clId="{09FE96DB-CCEF-4330-A5D1-7197F6A18544}" dt="2025-05-07T11:09:54.081" v="258"/>
            <ac:spMkLst>
              <pc:docMk/>
              <pc:sldMasterMk cId="4239967618" sldId="2147483662"/>
              <pc:sldLayoutMk cId="2006001795" sldId="2147483817"/>
              <ac:spMk id="8" creationId="{000467F9-79BA-D5F6-BA95-BC234EF38F8B}"/>
            </ac:spMkLst>
          </pc:spChg>
          <pc:spChg chg="del">
            <ac:chgData name="Ana-Maria Bumbu" userId="46927d09-f190-46dd-b313-e808f28ce360" providerId="ADAL" clId="{09FE96DB-CCEF-4330-A5D1-7197F6A18544}" dt="2025-05-07T11:09:54.081" v="258"/>
            <ac:spMkLst>
              <pc:docMk/>
              <pc:sldMasterMk cId="4239967618" sldId="2147483662"/>
              <pc:sldLayoutMk cId="2006001795" sldId="2147483817"/>
              <ac:spMk id="11" creationId="{02952B90-AEA9-59DC-2248-20D0874C370C}"/>
            </ac:spMkLst>
          </pc:spChg>
          <pc:spChg chg="del">
            <ac:chgData name="Ana-Maria Bumbu" userId="46927d09-f190-46dd-b313-e808f28ce360" providerId="ADAL" clId="{09FE96DB-CCEF-4330-A5D1-7197F6A18544}" dt="2025-05-07T11:09:54.081" v="258"/>
            <ac:spMkLst>
              <pc:docMk/>
              <pc:sldMasterMk cId="4239967618" sldId="2147483662"/>
              <pc:sldLayoutMk cId="2006001795" sldId="2147483817"/>
              <ac:spMk id="12" creationId="{9BADC94C-9B6C-892A-F8AB-B711FC1D4A90}"/>
            </ac:spMkLst>
          </pc:spChg>
          <pc:picChg chg="del">
            <ac:chgData name="Ana-Maria Bumbu" userId="46927d09-f190-46dd-b313-e808f28ce360" providerId="ADAL" clId="{09FE96DB-CCEF-4330-A5D1-7197F6A18544}" dt="2025-05-07T11:09:54.081" v="258"/>
            <ac:picMkLst>
              <pc:docMk/>
              <pc:sldMasterMk cId="4239967618" sldId="2147483662"/>
              <pc:sldLayoutMk cId="2006001795" sldId="2147483817"/>
              <ac:picMk id="6" creationId="{C8AC9EA9-0B35-2CFA-BB63-0BD9C6899792}"/>
            </ac:picMkLst>
          </pc:picChg>
        </pc:sldLayoutChg>
        <pc:sldLayoutChg chg="delSp">
          <pc:chgData name="Ana-Maria Bumbu" userId="46927d09-f190-46dd-b313-e808f28ce360" providerId="ADAL" clId="{09FE96DB-CCEF-4330-A5D1-7197F6A18544}" dt="2025-05-07T11:09:54.081" v="258"/>
          <pc:sldLayoutMkLst>
            <pc:docMk/>
            <pc:sldMasterMk cId="4239967618" sldId="2147483662"/>
            <pc:sldLayoutMk cId="888628020" sldId="2147483818"/>
          </pc:sldLayoutMkLst>
          <pc:spChg chg="del">
            <ac:chgData name="Ana-Maria Bumbu" userId="46927d09-f190-46dd-b313-e808f28ce360" providerId="ADAL" clId="{09FE96DB-CCEF-4330-A5D1-7197F6A18544}" dt="2025-05-07T11:09:54.081" v="258"/>
            <ac:spMkLst>
              <pc:docMk/>
              <pc:sldMasterMk cId="4239967618" sldId="2147483662"/>
              <pc:sldLayoutMk cId="888628020" sldId="2147483818"/>
              <ac:spMk id="8" creationId="{000467F9-79BA-D5F6-BA95-BC234EF38F8B}"/>
            </ac:spMkLst>
          </pc:spChg>
          <pc:spChg chg="del">
            <ac:chgData name="Ana-Maria Bumbu" userId="46927d09-f190-46dd-b313-e808f28ce360" providerId="ADAL" clId="{09FE96DB-CCEF-4330-A5D1-7197F6A18544}" dt="2025-05-07T11:09:54.081" v="258"/>
            <ac:spMkLst>
              <pc:docMk/>
              <pc:sldMasterMk cId="4239967618" sldId="2147483662"/>
              <pc:sldLayoutMk cId="888628020" sldId="2147483818"/>
              <ac:spMk id="14" creationId="{0EE673D0-10E1-5FEF-CDC5-F5E7F95E9E2D}"/>
            </ac:spMkLst>
          </pc:spChg>
          <pc:picChg chg="del">
            <ac:chgData name="Ana-Maria Bumbu" userId="46927d09-f190-46dd-b313-e808f28ce360" providerId="ADAL" clId="{09FE96DB-CCEF-4330-A5D1-7197F6A18544}" dt="2025-05-07T11:09:54.081" v="258"/>
            <ac:picMkLst>
              <pc:docMk/>
              <pc:sldMasterMk cId="4239967618" sldId="2147483662"/>
              <pc:sldLayoutMk cId="888628020" sldId="2147483818"/>
              <ac:picMk id="5" creationId="{88C0A7DC-400F-EE82-9BF7-9595D21379CA}"/>
            </ac:picMkLst>
          </pc:picChg>
        </pc:sldLayoutChg>
        <pc:sldLayoutChg chg="delSp">
          <pc:chgData name="Ana-Maria Bumbu" userId="46927d09-f190-46dd-b313-e808f28ce360" providerId="ADAL" clId="{09FE96DB-CCEF-4330-A5D1-7197F6A18544}" dt="2025-05-07T11:09:54.081" v="258"/>
          <pc:sldLayoutMkLst>
            <pc:docMk/>
            <pc:sldMasterMk cId="4239967618" sldId="2147483662"/>
            <pc:sldLayoutMk cId="3994785341" sldId="2147483819"/>
          </pc:sldLayoutMkLst>
          <pc:spChg chg="del">
            <ac:chgData name="Ana-Maria Bumbu" userId="46927d09-f190-46dd-b313-e808f28ce360" providerId="ADAL" clId="{09FE96DB-CCEF-4330-A5D1-7197F6A18544}" dt="2025-05-07T11:09:54.081" v="258"/>
            <ac:spMkLst>
              <pc:docMk/>
              <pc:sldMasterMk cId="4239967618" sldId="2147483662"/>
              <pc:sldLayoutMk cId="3994785341" sldId="2147483819"/>
              <ac:spMk id="4" creationId="{FCC1DA86-3583-A7C7-B337-28799163DCD2}"/>
            </ac:spMkLst>
          </pc:spChg>
          <pc:picChg chg="del">
            <ac:chgData name="Ana-Maria Bumbu" userId="46927d09-f190-46dd-b313-e808f28ce360" providerId="ADAL" clId="{09FE96DB-CCEF-4330-A5D1-7197F6A18544}" dt="2025-05-07T11:09:54.081" v="258"/>
            <ac:picMkLst>
              <pc:docMk/>
              <pc:sldMasterMk cId="4239967618" sldId="2147483662"/>
              <pc:sldLayoutMk cId="3994785341" sldId="2147483819"/>
              <ac:picMk id="5" creationId="{EF5318B2-D35D-4E7C-E22B-DA56487E56DC}"/>
            </ac:picMkLst>
          </pc:picChg>
          <pc:picChg chg="del">
            <ac:chgData name="Ana-Maria Bumbu" userId="46927d09-f190-46dd-b313-e808f28ce360" providerId="ADAL" clId="{09FE96DB-CCEF-4330-A5D1-7197F6A18544}" dt="2025-05-07T11:09:54.081" v="258"/>
            <ac:picMkLst>
              <pc:docMk/>
              <pc:sldMasterMk cId="4239967618" sldId="2147483662"/>
              <pc:sldLayoutMk cId="3994785341" sldId="2147483819"/>
              <ac:picMk id="14" creationId="{0B0CBA5D-C633-5DB3-92A0-559E438C7370}"/>
            </ac:picMkLst>
          </pc:picChg>
        </pc:sldLayoutChg>
        <pc:sldLayoutChg chg="delSp">
          <pc:chgData name="Ana-Maria Bumbu" userId="46927d09-f190-46dd-b313-e808f28ce360" providerId="ADAL" clId="{09FE96DB-CCEF-4330-A5D1-7197F6A18544}" dt="2025-05-07T11:09:54.081" v="258"/>
          <pc:sldLayoutMkLst>
            <pc:docMk/>
            <pc:sldMasterMk cId="4239967618" sldId="2147483662"/>
            <pc:sldLayoutMk cId="2997852942" sldId="2147483820"/>
          </pc:sldLayoutMkLst>
          <pc:spChg chg="del">
            <ac:chgData name="Ana-Maria Bumbu" userId="46927d09-f190-46dd-b313-e808f28ce360" providerId="ADAL" clId="{09FE96DB-CCEF-4330-A5D1-7197F6A18544}" dt="2025-05-07T11:09:54.081" v="258"/>
            <ac:spMkLst>
              <pc:docMk/>
              <pc:sldMasterMk cId="4239967618" sldId="2147483662"/>
              <pc:sldLayoutMk cId="2997852942" sldId="2147483820"/>
              <ac:spMk id="8" creationId="{000467F9-79BA-D5F6-BA95-BC234EF38F8B}"/>
            </ac:spMkLst>
          </pc:spChg>
        </pc:sldLayoutChg>
      </pc:sldMasterChg>
      <pc:sldMasterChg chg="addSp">
        <pc:chgData name="Ana-Maria Bumbu" userId="46927d09-f190-46dd-b313-e808f28ce360" providerId="ADAL" clId="{09FE96DB-CCEF-4330-A5D1-7197F6A18544}" dt="2025-05-07T09:53:28.779" v="0"/>
        <pc:sldMasterMkLst>
          <pc:docMk/>
          <pc:sldMasterMk cId="2871241211" sldId="2147483791"/>
        </pc:sldMasterMkLst>
        <pc:spChg chg="add">
          <ac:chgData name="Ana-Maria Bumbu" userId="46927d09-f190-46dd-b313-e808f28ce360" providerId="ADAL" clId="{09FE96DB-CCEF-4330-A5D1-7197F6A18544}" dt="2025-05-07T09:53:28.779" v="0"/>
          <ac:spMkLst>
            <pc:docMk/>
            <pc:sldMasterMk cId="2871241211" sldId="2147483791"/>
            <ac:spMk id="4" creationId="{5E57D451-A14B-DD96-2E49-0A278E81AAF7}"/>
          </ac:spMkLst>
        </pc:spChg>
        <pc:spChg chg="add">
          <ac:chgData name="Ana-Maria Bumbu" userId="46927d09-f190-46dd-b313-e808f28ce360" providerId="ADAL" clId="{09FE96DB-CCEF-4330-A5D1-7197F6A18544}" dt="2025-05-07T09:53:28.779" v="0"/>
          <ac:spMkLst>
            <pc:docMk/>
            <pc:sldMasterMk cId="2871241211" sldId="2147483791"/>
            <ac:spMk id="5" creationId="{6C70A8CC-BFFD-D147-0EC0-034F62DAC563}"/>
          </ac:spMkLst>
        </pc:spChg>
        <pc:spChg chg="add">
          <ac:chgData name="Ana-Maria Bumbu" userId="46927d09-f190-46dd-b313-e808f28ce360" providerId="ADAL" clId="{09FE96DB-CCEF-4330-A5D1-7197F6A18544}" dt="2025-05-07T09:53:28.779" v="0"/>
          <ac:spMkLst>
            <pc:docMk/>
            <pc:sldMasterMk cId="2871241211" sldId="2147483791"/>
            <ac:spMk id="7" creationId="{4D3BC0D3-A600-F01B-7163-2437AF00A03F}"/>
          </ac:spMkLst>
        </pc:spChg>
        <pc:spChg chg="add">
          <ac:chgData name="Ana-Maria Bumbu" userId="46927d09-f190-46dd-b313-e808f28ce360" providerId="ADAL" clId="{09FE96DB-CCEF-4330-A5D1-7197F6A18544}" dt="2025-05-07T09:53:28.779" v="0"/>
          <ac:spMkLst>
            <pc:docMk/>
            <pc:sldMasterMk cId="2871241211" sldId="2147483791"/>
            <ac:spMk id="45" creationId="{C5576004-F42C-8EF7-EE6A-2875D7DEC4F3}"/>
          </ac:spMkLst>
        </pc:spChg>
        <pc:spChg chg="add">
          <ac:chgData name="Ana-Maria Bumbu" userId="46927d09-f190-46dd-b313-e808f28ce360" providerId="ADAL" clId="{09FE96DB-CCEF-4330-A5D1-7197F6A18544}" dt="2025-05-07T09:53:28.779" v="0"/>
          <ac:spMkLst>
            <pc:docMk/>
            <pc:sldMasterMk cId="2871241211" sldId="2147483791"/>
            <ac:spMk id="46" creationId="{F22EDA4C-F9B8-0A55-67D5-59B480542922}"/>
          </ac:spMkLst>
        </pc:spChg>
        <pc:spChg chg="add">
          <ac:chgData name="Ana-Maria Bumbu" userId="46927d09-f190-46dd-b313-e808f28ce360" providerId="ADAL" clId="{09FE96DB-CCEF-4330-A5D1-7197F6A18544}" dt="2025-05-07T09:53:28.779" v="0"/>
          <ac:spMkLst>
            <pc:docMk/>
            <pc:sldMasterMk cId="2871241211" sldId="2147483791"/>
            <ac:spMk id="50" creationId="{802C6057-516B-AD1E-0607-CCB05460A2D7}"/>
          </ac:spMkLst>
        </pc:spChg>
        <pc:spChg chg="add">
          <ac:chgData name="Ana-Maria Bumbu" userId="46927d09-f190-46dd-b313-e808f28ce360" providerId="ADAL" clId="{09FE96DB-CCEF-4330-A5D1-7197F6A18544}" dt="2025-05-07T09:53:28.779" v="0"/>
          <ac:spMkLst>
            <pc:docMk/>
            <pc:sldMasterMk cId="2871241211" sldId="2147483791"/>
            <ac:spMk id="58" creationId="{2C97CEC6-1ACD-7C9B-A275-F1BD3708E321}"/>
          </ac:spMkLst>
        </pc:spChg>
        <pc:grpChg chg="add">
          <ac:chgData name="Ana-Maria Bumbu" userId="46927d09-f190-46dd-b313-e808f28ce360" providerId="ADAL" clId="{09FE96DB-CCEF-4330-A5D1-7197F6A18544}" dt="2025-05-07T09:53:28.779" v="0"/>
          <ac:grpSpMkLst>
            <pc:docMk/>
            <pc:sldMasterMk cId="2871241211" sldId="2147483791"/>
            <ac:grpSpMk id="8" creationId="{9FB47409-E241-BC4C-846C-9A6C0703E487}"/>
          </ac:grpSpMkLst>
        </pc:grpChg>
        <pc:grpChg chg="add">
          <ac:chgData name="Ana-Maria Bumbu" userId="46927d09-f190-46dd-b313-e808f28ce360" providerId="ADAL" clId="{09FE96DB-CCEF-4330-A5D1-7197F6A18544}" dt="2025-05-07T09:53:28.779" v="0"/>
          <ac:grpSpMkLst>
            <pc:docMk/>
            <pc:sldMasterMk cId="2871241211" sldId="2147483791"/>
            <ac:grpSpMk id="42" creationId="{1F425DAD-2A85-66E7-0E0D-B7F890D4EA30}"/>
          </ac:grpSpMkLst>
        </pc:grpChg>
        <pc:grpChg chg="add">
          <ac:chgData name="Ana-Maria Bumbu" userId="46927d09-f190-46dd-b313-e808f28ce360" providerId="ADAL" clId="{09FE96DB-CCEF-4330-A5D1-7197F6A18544}" dt="2025-05-07T09:53:28.779" v="0"/>
          <ac:grpSpMkLst>
            <pc:docMk/>
            <pc:sldMasterMk cId="2871241211" sldId="2147483791"/>
            <ac:grpSpMk id="47" creationId="{5D3136D9-CA6C-F093-78B5-8EAFC92AC315}"/>
          </ac:grpSpMkLst>
        </pc:grpChg>
        <pc:grpChg chg="add">
          <ac:chgData name="Ana-Maria Bumbu" userId="46927d09-f190-46dd-b313-e808f28ce360" providerId="ADAL" clId="{09FE96DB-CCEF-4330-A5D1-7197F6A18544}" dt="2025-05-07T09:53:28.779" v="0"/>
          <ac:grpSpMkLst>
            <pc:docMk/>
            <pc:sldMasterMk cId="2871241211" sldId="2147483791"/>
            <ac:grpSpMk id="51" creationId="{31A30966-C5CD-6999-7659-EA08B68FA907}"/>
          </ac:grpSpMkLst>
        </pc:grpChg>
        <pc:grpChg chg="add">
          <ac:chgData name="Ana-Maria Bumbu" userId="46927d09-f190-46dd-b313-e808f28ce360" providerId="ADAL" clId="{09FE96DB-CCEF-4330-A5D1-7197F6A18544}" dt="2025-05-07T09:53:28.779" v="0"/>
          <ac:grpSpMkLst>
            <pc:docMk/>
            <pc:sldMasterMk cId="2871241211" sldId="2147483791"/>
            <ac:grpSpMk id="54" creationId="{7EA1AE4F-AC77-2BE8-574E-5360853A13F6}"/>
          </ac:grpSpMkLst>
        </pc:grpChg>
        <pc:grpChg chg="add">
          <ac:chgData name="Ana-Maria Bumbu" userId="46927d09-f190-46dd-b313-e808f28ce360" providerId="ADAL" clId="{09FE96DB-CCEF-4330-A5D1-7197F6A18544}" dt="2025-05-07T09:53:28.779" v="0"/>
          <ac:grpSpMkLst>
            <pc:docMk/>
            <pc:sldMasterMk cId="2871241211" sldId="2147483791"/>
            <ac:grpSpMk id="59" creationId="{2B8A05DC-CBD6-3D93-7862-D632181F0DD0}"/>
          </ac:grpSpMkLst>
        </pc:grpChg>
        <pc:cxnChg chg="add">
          <ac:chgData name="Ana-Maria Bumbu" userId="46927d09-f190-46dd-b313-e808f28ce360" providerId="ADAL" clId="{09FE96DB-CCEF-4330-A5D1-7197F6A18544}" dt="2025-05-07T09:53:28.779" v="0"/>
          <ac:cxnSpMkLst>
            <pc:docMk/>
            <pc:sldMasterMk cId="2871241211" sldId="2147483791"/>
            <ac:cxnSpMk id="57" creationId="{AB418072-BD5B-BB6F-7AE1-7856B07E7CC0}"/>
          </ac:cxnSpMkLst>
        </pc:cxnChg>
      </pc:sldMasterChg>
      <pc:sldMasterChg chg="new del mod addSldLayout delSldLayout">
        <pc:chgData name="Ana-Maria Bumbu" userId="46927d09-f190-46dd-b313-e808f28ce360" providerId="ADAL" clId="{09FE96DB-CCEF-4330-A5D1-7197F6A18544}" dt="2025-05-07T11:12:38.373" v="266" actId="6938"/>
        <pc:sldMasterMkLst>
          <pc:docMk/>
          <pc:sldMasterMk cId="3758732749" sldId="2147483822"/>
        </pc:sldMasterMkLst>
        <pc:sldLayoutChg chg="new del replId">
          <pc:chgData name="Ana-Maria Bumbu" userId="46927d09-f190-46dd-b313-e808f28ce360" providerId="ADAL" clId="{09FE96DB-CCEF-4330-A5D1-7197F6A18544}" dt="2025-05-07T11:12:38.373" v="266" actId="6938"/>
          <pc:sldLayoutMkLst>
            <pc:docMk/>
            <pc:sldMasterMk cId="3758732749" sldId="2147483822"/>
            <pc:sldLayoutMk cId="3819886714" sldId="2147483823"/>
          </pc:sldLayoutMkLst>
        </pc:sldLayoutChg>
        <pc:sldLayoutChg chg="new del replId">
          <pc:chgData name="Ana-Maria Bumbu" userId="46927d09-f190-46dd-b313-e808f28ce360" providerId="ADAL" clId="{09FE96DB-CCEF-4330-A5D1-7197F6A18544}" dt="2025-05-07T11:12:38.373" v="266" actId="6938"/>
          <pc:sldLayoutMkLst>
            <pc:docMk/>
            <pc:sldMasterMk cId="3758732749" sldId="2147483822"/>
            <pc:sldLayoutMk cId="4000791539" sldId="2147483824"/>
          </pc:sldLayoutMkLst>
        </pc:sldLayoutChg>
        <pc:sldLayoutChg chg="new del replId">
          <pc:chgData name="Ana-Maria Bumbu" userId="46927d09-f190-46dd-b313-e808f28ce360" providerId="ADAL" clId="{09FE96DB-CCEF-4330-A5D1-7197F6A18544}" dt="2025-05-07T11:12:38.373" v="266" actId="6938"/>
          <pc:sldLayoutMkLst>
            <pc:docMk/>
            <pc:sldMasterMk cId="3758732749" sldId="2147483822"/>
            <pc:sldLayoutMk cId="1337363111" sldId="2147483825"/>
          </pc:sldLayoutMkLst>
        </pc:sldLayoutChg>
        <pc:sldLayoutChg chg="new del replId">
          <pc:chgData name="Ana-Maria Bumbu" userId="46927d09-f190-46dd-b313-e808f28ce360" providerId="ADAL" clId="{09FE96DB-CCEF-4330-A5D1-7197F6A18544}" dt="2025-05-07T11:12:38.373" v="266" actId="6938"/>
          <pc:sldLayoutMkLst>
            <pc:docMk/>
            <pc:sldMasterMk cId="3758732749" sldId="2147483822"/>
            <pc:sldLayoutMk cId="2707740010" sldId="2147483826"/>
          </pc:sldLayoutMkLst>
        </pc:sldLayoutChg>
        <pc:sldLayoutChg chg="new del replId">
          <pc:chgData name="Ana-Maria Bumbu" userId="46927d09-f190-46dd-b313-e808f28ce360" providerId="ADAL" clId="{09FE96DB-CCEF-4330-A5D1-7197F6A18544}" dt="2025-05-07T11:12:38.373" v="266" actId="6938"/>
          <pc:sldLayoutMkLst>
            <pc:docMk/>
            <pc:sldMasterMk cId="3758732749" sldId="2147483822"/>
            <pc:sldLayoutMk cId="1957106295" sldId="2147483827"/>
          </pc:sldLayoutMkLst>
        </pc:sldLayoutChg>
        <pc:sldLayoutChg chg="new del replId">
          <pc:chgData name="Ana-Maria Bumbu" userId="46927d09-f190-46dd-b313-e808f28ce360" providerId="ADAL" clId="{09FE96DB-CCEF-4330-A5D1-7197F6A18544}" dt="2025-05-07T11:12:38.373" v="266" actId="6938"/>
          <pc:sldLayoutMkLst>
            <pc:docMk/>
            <pc:sldMasterMk cId="3758732749" sldId="2147483822"/>
            <pc:sldLayoutMk cId="198841599" sldId="2147483828"/>
          </pc:sldLayoutMkLst>
        </pc:sldLayoutChg>
        <pc:sldLayoutChg chg="new del replId">
          <pc:chgData name="Ana-Maria Bumbu" userId="46927d09-f190-46dd-b313-e808f28ce360" providerId="ADAL" clId="{09FE96DB-CCEF-4330-A5D1-7197F6A18544}" dt="2025-05-07T11:12:38.373" v="266" actId="6938"/>
          <pc:sldLayoutMkLst>
            <pc:docMk/>
            <pc:sldMasterMk cId="3758732749" sldId="2147483822"/>
            <pc:sldLayoutMk cId="3066993709" sldId="2147483829"/>
          </pc:sldLayoutMkLst>
        </pc:sldLayoutChg>
        <pc:sldLayoutChg chg="new del replId">
          <pc:chgData name="Ana-Maria Bumbu" userId="46927d09-f190-46dd-b313-e808f28ce360" providerId="ADAL" clId="{09FE96DB-CCEF-4330-A5D1-7197F6A18544}" dt="2025-05-07T11:12:38.373" v="266" actId="6938"/>
          <pc:sldLayoutMkLst>
            <pc:docMk/>
            <pc:sldMasterMk cId="3758732749" sldId="2147483822"/>
            <pc:sldLayoutMk cId="3205428778" sldId="2147483830"/>
          </pc:sldLayoutMkLst>
        </pc:sldLayoutChg>
        <pc:sldLayoutChg chg="new del replId">
          <pc:chgData name="Ana-Maria Bumbu" userId="46927d09-f190-46dd-b313-e808f28ce360" providerId="ADAL" clId="{09FE96DB-CCEF-4330-A5D1-7197F6A18544}" dt="2025-05-07T11:12:38.373" v="266" actId="6938"/>
          <pc:sldLayoutMkLst>
            <pc:docMk/>
            <pc:sldMasterMk cId="3758732749" sldId="2147483822"/>
            <pc:sldLayoutMk cId="3111944391" sldId="2147483831"/>
          </pc:sldLayoutMkLst>
        </pc:sldLayoutChg>
        <pc:sldLayoutChg chg="new del replId">
          <pc:chgData name="Ana-Maria Bumbu" userId="46927d09-f190-46dd-b313-e808f28ce360" providerId="ADAL" clId="{09FE96DB-CCEF-4330-A5D1-7197F6A18544}" dt="2025-05-07T11:12:38.373" v="266" actId="6938"/>
          <pc:sldLayoutMkLst>
            <pc:docMk/>
            <pc:sldMasterMk cId="3758732749" sldId="2147483822"/>
            <pc:sldLayoutMk cId="3103156583" sldId="2147483832"/>
          </pc:sldLayoutMkLst>
        </pc:sldLayoutChg>
        <pc:sldLayoutChg chg="new del replId">
          <pc:chgData name="Ana-Maria Bumbu" userId="46927d09-f190-46dd-b313-e808f28ce360" providerId="ADAL" clId="{09FE96DB-CCEF-4330-A5D1-7197F6A18544}" dt="2025-05-07T11:12:38.373" v="266" actId="6938"/>
          <pc:sldLayoutMkLst>
            <pc:docMk/>
            <pc:sldMasterMk cId="3758732749" sldId="2147483822"/>
            <pc:sldLayoutMk cId="2517449065" sldId="2147483833"/>
          </pc:sldLayoutMkLst>
        </pc:sldLayoutChg>
      </pc:sldMasterChg>
    </pc:docChg>
  </pc:docChgLst>
  <pc:docChgLst>
    <pc:chgData name="Ana-Maria Bumbu" userId="S::ana-maria.bumbu@levi9.com::46927d09-f190-46dd-b313-e808f28ce360" providerId="AD" clId="Web-{25377804-7014-4B9B-8387-BA567DA89BF7}"/>
    <pc:docChg chg="addSld delSld modSld sldOrd">
      <pc:chgData name="Ana-Maria Bumbu" userId="S::ana-maria.bumbu@levi9.com::46927d09-f190-46dd-b313-e808f28ce360" providerId="AD" clId="Web-{25377804-7014-4B9B-8387-BA567DA89BF7}" dt="2025-05-06T15:04:36.183" v="799" actId="1076"/>
      <pc:docMkLst>
        <pc:docMk/>
      </pc:docMkLst>
      <pc:sldChg chg="addSp delSp modSp mod modClrScheme chgLayout">
        <pc:chgData name="Ana-Maria Bumbu" userId="S::ana-maria.bumbu@levi9.com::46927d09-f190-46dd-b313-e808f28ce360" providerId="AD" clId="Web-{25377804-7014-4B9B-8387-BA567DA89BF7}" dt="2025-05-06T15:04:36.183" v="799" actId="1076"/>
        <pc:sldMkLst>
          <pc:docMk/>
          <pc:sldMk cId="4132513047" sldId="782"/>
        </pc:sldMkLst>
        <pc:spChg chg="mod ord">
          <ac:chgData name="Ana-Maria Bumbu" userId="S::ana-maria.bumbu@levi9.com::46927d09-f190-46dd-b313-e808f28ce360" providerId="AD" clId="Web-{25377804-7014-4B9B-8387-BA567DA89BF7}" dt="2025-05-06T15:02:06.819" v="778" actId="14100"/>
          <ac:spMkLst>
            <pc:docMk/>
            <pc:sldMk cId="4132513047" sldId="782"/>
            <ac:spMk id="2" creationId="{98E07060-E951-47C7-84D1-85AEE1E1B258}"/>
          </ac:spMkLst>
        </pc:spChg>
        <pc:spChg chg="mod ord">
          <ac:chgData name="Ana-Maria Bumbu" userId="S::ana-maria.bumbu@levi9.com::46927d09-f190-46dd-b313-e808f28ce360" providerId="AD" clId="Web-{25377804-7014-4B9B-8387-BA567DA89BF7}" dt="2025-05-06T15:01:26.130" v="765" actId="1076"/>
          <ac:spMkLst>
            <pc:docMk/>
            <pc:sldMk cId="4132513047" sldId="782"/>
            <ac:spMk id="3" creationId="{6F7DDC47-AD1D-42EA-B033-323A918532F0}"/>
          </ac:spMkLst>
        </pc:spChg>
        <pc:spChg chg="mod ord">
          <ac:chgData name="Ana-Maria Bumbu" userId="S::ana-maria.bumbu@levi9.com::46927d09-f190-46dd-b313-e808f28ce360" providerId="AD" clId="Web-{25377804-7014-4B9B-8387-BA567DA89BF7}" dt="2025-05-06T15:01:13.973" v="759"/>
          <ac:spMkLst>
            <pc:docMk/>
            <pc:sldMk cId="4132513047" sldId="782"/>
            <ac:spMk id="4" creationId="{80E65E50-5A01-4149-81A0-7544B0130DB3}"/>
          </ac:spMkLst>
        </pc:spChg>
        <pc:spChg chg="del">
          <ac:chgData name="Ana-Maria Bumbu" userId="S::ana-maria.bumbu@levi9.com::46927d09-f190-46dd-b313-e808f28ce360" providerId="AD" clId="Web-{25377804-7014-4B9B-8387-BA567DA89BF7}" dt="2025-05-06T14:57:58.716" v="737"/>
          <ac:spMkLst>
            <pc:docMk/>
            <pc:sldMk cId="4132513047" sldId="782"/>
            <ac:spMk id="5" creationId="{70D1BF0D-1254-4A16-B5C4-A79AD7054410}"/>
          </ac:spMkLst>
        </pc:spChg>
        <pc:spChg chg="add del mod ord">
          <ac:chgData name="Ana-Maria Bumbu" userId="S::ana-maria.bumbu@levi9.com::46927d09-f190-46dd-b313-e808f28ce360" providerId="AD" clId="Web-{25377804-7014-4B9B-8387-BA567DA89BF7}" dt="2025-05-06T14:58:10.029" v="739"/>
          <ac:spMkLst>
            <pc:docMk/>
            <pc:sldMk cId="4132513047" sldId="782"/>
            <ac:spMk id="6" creationId="{DD22975E-48E8-3634-C575-79422210FB04}"/>
          </ac:spMkLst>
        </pc:spChg>
        <pc:spChg chg="add del mod ord">
          <ac:chgData name="Ana-Maria Bumbu" userId="S::ana-maria.bumbu@levi9.com::46927d09-f190-46dd-b313-e808f28ce360" providerId="AD" clId="Web-{25377804-7014-4B9B-8387-BA567DA89BF7}" dt="2025-05-06T14:58:36.014" v="746"/>
          <ac:spMkLst>
            <pc:docMk/>
            <pc:sldMk cId="4132513047" sldId="782"/>
            <ac:spMk id="7" creationId="{DB5FA3D8-8356-A307-C4C4-F068E431BCDD}"/>
          </ac:spMkLst>
        </pc:spChg>
        <pc:spChg chg="add del mod ord">
          <ac:chgData name="Ana-Maria Bumbu" userId="S::ana-maria.bumbu@levi9.com::46927d09-f190-46dd-b313-e808f28ce360" providerId="AD" clId="Web-{25377804-7014-4B9B-8387-BA567DA89BF7}" dt="2025-05-06T14:59:44.314" v="755"/>
          <ac:spMkLst>
            <pc:docMk/>
            <pc:sldMk cId="4132513047" sldId="782"/>
            <ac:spMk id="8" creationId="{068B0EF8-88D1-C5D0-DDF9-D45423B8489E}"/>
          </ac:spMkLst>
        </pc:spChg>
        <pc:spChg chg="add del mod ord">
          <ac:chgData name="Ana-Maria Bumbu" userId="S::ana-maria.bumbu@levi9.com::46927d09-f190-46dd-b313-e808f28ce360" providerId="AD" clId="Web-{25377804-7014-4B9B-8387-BA567DA89BF7}" dt="2025-05-06T15:01:13.973" v="759"/>
          <ac:spMkLst>
            <pc:docMk/>
            <pc:sldMk cId="4132513047" sldId="782"/>
            <ac:spMk id="9" creationId="{291C7BEA-3013-CCF2-ABC7-F78D3BB5A283}"/>
          </ac:spMkLst>
        </pc:spChg>
        <pc:spChg chg="add del mod ord">
          <ac:chgData name="Ana-Maria Bumbu" userId="S::ana-maria.bumbu@levi9.com::46927d09-f190-46dd-b313-e808f28ce360" providerId="AD" clId="Web-{25377804-7014-4B9B-8387-BA567DA89BF7}" dt="2025-05-06T15:01:13.973" v="759"/>
          <ac:spMkLst>
            <pc:docMk/>
            <pc:sldMk cId="4132513047" sldId="782"/>
            <ac:spMk id="10" creationId="{5C355BB0-D260-F309-E39F-B9FF1D3B1780}"/>
          </ac:spMkLst>
        </pc:spChg>
        <pc:spChg chg="add del mod ord">
          <ac:chgData name="Ana-Maria Bumbu" userId="S::ana-maria.bumbu@levi9.com::46927d09-f190-46dd-b313-e808f28ce360" providerId="AD" clId="Web-{25377804-7014-4B9B-8387-BA567DA89BF7}" dt="2025-05-06T15:00:39.769" v="758"/>
          <ac:spMkLst>
            <pc:docMk/>
            <pc:sldMk cId="4132513047" sldId="782"/>
            <ac:spMk id="11" creationId="{94BA9CE8-3035-6C6E-5663-E6058B38C8FE}"/>
          </ac:spMkLst>
        </pc:spChg>
        <pc:spChg chg="add del mod ord">
          <ac:chgData name="Ana-Maria Bumbu" userId="S::ana-maria.bumbu@levi9.com::46927d09-f190-46dd-b313-e808f28ce360" providerId="AD" clId="Web-{25377804-7014-4B9B-8387-BA567DA89BF7}" dt="2025-05-06T15:01:38.365" v="769"/>
          <ac:spMkLst>
            <pc:docMk/>
            <pc:sldMk cId="4132513047" sldId="782"/>
            <ac:spMk id="12" creationId="{19C42901-0622-ED9A-9DB3-AE05F137C11F}"/>
          </ac:spMkLst>
        </pc:spChg>
        <pc:picChg chg="mod">
          <ac:chgData name="Ana-Maria Bumbu" userId="S::ana-maria.bumbu@levi9.com::46927d09-f190-46dd-b313-e808f28ce360" providerId="AD" clId="Web-{25377804-7014-4B9B-8387-BA567DA89BF7}" dt="2025-05-06T15:04:29.808" v="794" actId="1076"/>
          <ac:picMkLst>
            <pc:docMk/>
            <pc:sldMk cId="4132513047" sldId="782"/>
            <ac:picMk id="2054" creationId="{2A520769-CBB4-5261-7051-02F5D82C7E3E}"/>
          </ac:picMkLst>
        </pc:picChg>
        <pc:picChg chg="mod">
          <ac:chgData name="Ana-Maria Bumbu" userId="S::ana-maria.bumbu@levi9.com::46927d09-f190-46dd-b313-e808f28ce360" providerId="AD" clId="Web-{25377804-7014-4B9B-8387-BA567DA89BF7}" dt="2025-05-06T15:04:34.855" v="798" actId="1076"/>
          <ac:picMkLst>
            <pc:docMk/>
            <pc:sldMk cId="4132513047" sldId="782"/>
            <ac:picMk id="2056" creationId="{2D1BCD9F-2106-3520-D3C5-440945CD9BCE}"/>
          </ac:picMkLst>
        </pc:picChg>
        <pc:picChg chg="mod modCrop">
          <ac:chgData name="Ana-Maria Bumbu" userId="S::ana-maria.bumbu@levi9.com::46927d09-f190-46dd-b313-e808f28ce360" providerId="AD" clId="Web-{25377804-7014-4B9B-8387-BA567DA89BF7}" dt="2025-05-06T15:04:32.402" v="796" actId="1076"/>
          <ac:picMkLst>
            <pc:docMk/>
            <pc:sldMk cId="4132513047" sldId="782"/>
            <ac:picMk id="2058" creationId="{C9DD2CE6-35F0-BD71-8708-6BA305FCA17D}"/>
          </ac:picMkLst>
        </pc:picChg>
        <pc:picChg chg="mod">
          <ac:chgData name="Ana-Maria Bumbu" userId="S::ana-maria.bumbu@levi9.com::46927d09-f190-46dd-b313-e808f28ce360" providerId="AD" clId="Web-{25377804-7014-4B9B-8387-BA567DA89BF7}" dt="2025-05-06T15:04:27.308" v="792" actId="1076"/>
          <ac:picMkLst>
            <pc:docMk/>
            <pc:sldMk cId="4132513047" sldId="782"/>
            <ac:picMk id="2060" creationId="{141D5869-134A-7A97-F412-697FB36E0F30}"/>
          </ac:picMkLst>
        </pc:picChg>
        <pc:picChg chg="mod">
          <ac:chgData name="Ana-Maria Bumbu" userId="S::ana-maria.bumbu@levi9.com::46927d09-f190-46dd-b313-e808f28ce360" providerId="AD" clId="Web-{25377804-7014-4B9B-8387-BA567DA89BF7}" dt="2025-05-06T15:04:31.183" v="795" actId="1076"/>
          <ac:picMkLst>
            <pc:docMk/>
            <pc:sldMk cId="4132513047" sldId="782"/>
            <ac:picMk id="2062" creationId="{D53FD615-8988-C2CD-F4A4-9FAD7323D205}"/>
          </ac:picMkLst>
        </pc:picChg>
        <pc:picChg chg="mod">
          <ac:chgData name="Ana-Maria Bumbu" userId="S::ana-maria.bumbu@levi9.com::46927d09-f190-46dd-b313-e808f28ce360" providerId="AD" clId="Web-{25377804-7014-4B9B-8387-BA567DA89BF7}" dt="2025-05-06T15:04:36.183" v="799" actId="1076"/>
          <ac:picMkLst>
            <pc:docMk/>
            <pc:sldMk cId="4132513047" sldId="782"/>
            <ac:picMk id="2064" creationId="{65DEF53D-E60D-77F8-3722-3109210659AB}"/>
          </ac:picMkLst>
        </pc:picChg>
      </pc:sldChg>
      <pc:sldChg chg="addSp delSp modSp">
        <pc:chgData name="Ana-Maria Bumbu" userId="S::ana-maria.bumbu@levi9.com::46927d09-f190-46dd-b313-e808f28ce360" providerId="AD" clId="Web-{25377804-7014-4B9B-8387-BA567DA89BF7}" dt="2025-05-06T14:43:07.764" v="731" actId="1076"/>
        <pc:sldMkLst>
          <pc:docMk/>
          <pc:sldMk cId="2436754670" sldId="787"/>
        </pc:sldMkLst>
        <pc:spChg chg="add del mod">
          <ac:chgData name="Ana-Maria Bumbu" userId="S::ana-maria.bumbu@levi9.com::46927d09-f190-46dd-b313-e808f28ce360" providerId="AD" clId="Web-{25377804-7014-4B9B-8387-BA567DA89BF7}" dt="2025-05-06T14:43:04.451" v="730"/>
          <ac:spMkLst>
            <pc:docMk/>
            <pc:sldMk cId="2436754670" sldId="787"/>
            <ac:spMk id="6" creationId="{5525F738-B330-77D0-2EAE-24392F16B28C}"/>
          </ac:spMkLst>
        </pc:spChg>
        <pc:spChg chg="del">
          <ac:chgData name="Ana-Maria Bumbu" userId="S::ana-maria.bumbu@levi9.com::46927d09-f190-46dd-b313-e808f28ce360" providerId="AD" clId="Web-{25377804-7014-4B9B-8387-BA567DA89BF7}" dt="2025-05-06T14:43:02.248" v="728"/>
          <ac:spMkLst>
            <pc:docMk/>
            <pc:sldMk cId="2436754670" sldId="787"/>
            <ac:spMk id="13" creationId="{29FFFDCB-F5A3-6DB2-39BA-DAE9768932F4}"/>
          </ac:spMkLst>
        </pc:spChg>
        <pc:picChg chg="add mod ord">
          <ac:chgData name="Ana-Maria Bumbu" userId="S::ana-maria.bumbu@levi9.com::46927d09-f190-46dd-b313-e808f28ce360" providerId="AD" clId="Web-{25377804-7014-4B9B-8387-BA567DA89BF7}" dt="2025-05-06T14:43:07.764" v="731" actId="1076"/>
          <ac:picMkLst>
            <pc:docMk/>
            <pc:sldMk cId="2436754670" sldId="787"/>
            <ac:picMk id="7" creationId="{19A5A838-5D26-23FE-AC05-E86A8DD00265}"/>
          </ac:picMkLst>
        </pc:picChg>
        <pc:picChg chg="del mod">
          <ac:chgData name="Ana-Maria Bumbu" userId="S::ana-maria.bumbu@levi9.com::46927d09-f190-46dd-b313-e808f28ce360" providerId="AD" clId="Web-{25377804-7014-4B9B-8387-BA567DA89BF7}" dt="2025-05-06T14:43:01.014" v="727"/>
          <ac:picMkLst>
            <pc:docMk/>
            <pc:sldMk cId="2436754670" sldId="787"/>
            <ac:picMk id="10" creationId="{5E373593-73E4-B049-FC90-3D2A1D73B412}"/>
          </ac:picMkLst>
        </pc:picChg>
        <pc:picChg chg="del">
          <ac:chgData name="Ana-Maria Bumbu" userId="S::ana-maria.bumbu@levi9.com::46927d09-f190-46dd-b313-e808f28ce360" providerId="AD" clId="Web-{25377804-7014-4B9B-8387-BA567DA89BF7}" dt="2025-05-06T14:43:02.514" v="729"/>
          <ac:picMkLst>
            <pc:docMk/>
            <pc:sldMk cId="2436754670" sldId="787"/>
            <ac:picMk id="12" creationId="{C474644B-DB0E-E7EA-D4BF-E8BA3F0E0B36}"/>
          </ac:picMkLst>
        </pc:picChg>
      </pc:sldChg>
      <pc:sldChg chg="addSp delSp modSp">
        <pc:chgData name="Ana-Maria Bumbu" userId="S::ana-maria.bumbu@levi9.com::46927d09-f190-46dd-b313-e808f28ce360" providerId="AD" clId="Web-{25377804-7014-4B9B-8387-BA567DA89BF7}" dt="2025-05-06T14:41:45.589" v="726" actId="1076"/>
        <pc:sldMkLst>
          <pc:docMk/>
          <pc:sldMk cId="1951428358" sldId="788"/>
        </pc:sldMkLst>
        <pc:spChg chg="del">
          <ac:chgData name="Ana-Maria Bumbu" userId="S::ana-maria.bumbu@levi9.com::46927d09-f190-46dd-b313-e808f28ce360" providerId="AD" clId="Web-{25377804-7014-4B9B-8387-BA567DA89BF7}" dt="2025-05-06T14:37:30.518" v="718"/>
          <ac:spMkLst>
            <pc:docMk/>
            <pc:sldMk cId="1951428358" sldId="788"/>
            <ac:spMk id="13" creationId="{29FFFDCB-F5A3-6DB2-39BA-DAE9768932F4}"/>
          </ac:spMkLst>
        </pc:spChg>
        <pc:picChg chg="add del mod">
          <ac:chgData name="Ana-Maria Bumbu" userId="S::ana-maria.bumbu@levi9.com::46927d09-f190-46dd-b313-e808f28ce360" providerId="AD" clId="Web-{25377804-7014-4B9B-8387-BA567DA89BF7}" dt="2025-05-06T14:41:44.120" v="725"/>
          <ac:picMkLst>
            <pc:docMk/>
            <pc:sldMk cId="1951428358" sldId="788"/>
            <ac:picMk id="2" creationId="{B7D191F3-5452-CB26-87E1-8A0A45B04E1A}"/>
          </ac:picMkLst>
        </pc:picChg>
        <pc:picChg chg="add mod">
          <ac:chgData name="Ana-Maria Bumbu" userId="S::ana-maria.bumbu@levi9.com::46927d09-f190-46dd-b313-e808f28ce360" providerId="AD" clId="Web-{25377804-7014-4B9B-8387-BA567DA89BF7}" dt="2025-05-06T14:41:45.589" v="726" actId="1076"/>
          <ac:picMkLst>
            <pc:docMk/>
            <pc:sldMk cId="1951428358" sldId="788"/>
            <ac:picMk id="6" creationId="{1BE03B70-515C-065D-C4C9-A213A88294BA}"/>
          </ac:picMkLst>
        </pc:picChg>
        <pc:picChg chg="del">
          <ac:chgData name="Ana-Maria Bumbu" userId="S::ana-maria.bumbu@levi9.com::46927d09-f190-46dd-b313-e808f28ce360" providerId="AD" clId="Web-{25377804-7014-4B9B-8387-BA567DA89BF7}" dt="2025-05-06T14:37:28.440" v="717"/>
          <ac:picMkLst>
            <pc:docMk/>
            <pc:sldMk cId="1951428358" sldId="788"/>
            <ac:picMk id="8" creationId="{0096812C-CF63-076C-B2FA-CDFBA7CE8EE2}"/>
          </ac:picMkLst>
        </pc:picChg>
        <pc:picChg chg="del">
          <ac:chgData name="Ana-Maria Bumbu" userId="S::ana-maria.bumbu@levi9.com::46927d09-f190-46dd-b313-e808f28ce360" providerId="AD" clId="Web-{25377804-7014-4B9B-8387-BA567DA89BF7}" dt="2025-05-06T14:37:31.690" v="719"/>
          <ac:picMkLst>
            <pc:docMk/>
            <pc:sldMk cId="1951428358" sldId="788"/>
            <ac:picMk id="15" creationId="{E1C0DC06-9788-AD58-8FB8-6B99DA74DC51}"/>
          </ac:picMkLst>
        </pc:picChg>
      </pc:sldChg>
      <pc:sldChg chg="addSp delSp modSp">
        <pc:chgData name="Ana-Maria Bumbu" userId="S::ana-maria.bumbu@levi9.com::46927d09-f190-46dd-b313-e808f28ce360" providerId="AD" clId="Web-{25377804-7014-4B9B-8387-BA567DA89BF7}" dt="2025-05-06T14:43:22.186" v="732" actId="14100"/>
        <pc:sldMkLst>
          <pc:docMk/>
          <pc:sldMk cId="1865925531" sldId="789"/>
        </pc:sldMkLst>
        <pc:spChg chg="del mod">
          <ac:chgData name="Ana-Maria Bumbu" userId="S::ana-maria.bumbu@levi9.com::46927d09-f190-46dd-b313-e808f28ce360" providerId="AD" clId="Web-{25377804-7014-4B9B-8387-BA567DA89BF7}" dt="2025-05-06T14:29:42.892" v="668"/>
          <ac:spMkLst>
            <pc:docMk/>
            <pc:sldMk cId="1865925531" sldId="789"/>
            <ac:spMk id="14" creationId="{DB8472C5-80AD-8DE6-CFB1-9C0F753BC797}"/>
          </ac:spMkLst>
        </pc:spChg>
        <pc:picChg chg="add del mod">
          <ac:chgData name="Ana-Maria Bumbu" userId="S::ana-maria.bumbu@levi9.com::46927d09-f190-46dd-b313-e808f28ce360" providerId="AD" clId="Web-{25377804-7014-4B9B-8387-BA567DA89BF7}" dt="2025-05-06T14:32:34.008" v="699"/>
          <ac:picMkLst>
            <pc:docMk/>
            <pc:sldMk cId="1865925531" sldId="789"/>
            <ac:picMk id="2" creationId="{B889EB66-CBF0-2B52-9E6D-C1CF8B5B54F6}"/>
          </ac:picMkLst>
        </pc:picChg>
        <pc:picChg chg="del mod">
          <ac:chgData name="Ana-Maria Bumbu" userId="S::ana-maria.bumbu@levi9.com::46927d09-f190-46dd-b313-e808f28ce360" providerId="AD" clId="Web-{25377804-7014-4B9B-8387-BA567DA89BF7}" dt="2025-05-06T14:29:55.955" v="672"/>
          <ac:picMkLst>
            <pc:docMk/>
            <pc:sldMk cId="1865925531" sldId="789"/>
            <ac:picMk id="6" creationId="{5A187994-D280-8A20-F929-B3BA4EAA70E5}"/>
          </ac:picMkLst>
        </pc:picChg>
        <pc:picChg chg="add del mod">
          <ac:chgData name="Ana-Maria Bumbu" userId="S::ana-maria.bumbu@levi9.com::46927d09-f190-46dd-b313-e808f28ce360" providerId="AD" clId="Web-{25377804-7014-4B9B-8387-BA567DA89BF7}" dt="2025-05-06T14:32:35.305" v="701"/>
          <ac:picMkLst>
            <pc:docMk/>
            <pc:sldMk cId="1865925531" sldId="789"/>
            <ac:picMk id="7" creationId="{652B3B88-FDCB-D848-4D84-A12DD640FAA8}"/>
          </ac:picMkLst>
        </pc:picChg>
        <pc:picChg chg="add del mod">
          <ac:chgData name="Ana-Maria Bumbu" userId="S::ana-maria.bumbu@levi9.com::46927d09-f190-46dd-b313-e808f28ce360" providerId="AD" clId="Web-{25377804-7014-4B9B-8387-BA567DA89BF7}" dt="2025-05-06T14:32:51.134" v="705"/>
          <ac:picMkLst>
            <pc:docMk/>
            <pc:sldMk cId="1865925531" sldId="789"/>
            <ac:picMk id="8" creationId="{6CA072A9-5749-9353-9137-B0B2CB21B881}"/>
          </ac:picMkLst>
        </pc:picChg>
        <pc:picChg chg="del">
          <ac:chgData name="Ana-Maria Bumbu" userId="S::ana-maria.bumbu@levi9.com::46927d09-f190-46dd-b313-e808f28ce360" providerId="AD" clId="Web-{25377804-7014-4B9B-8387-BA567DA89BF7}" dt="2025-05-06T14:29:20.985" v="662"/>
          <ac:picMkLst>
            <pc:docMk/>
            <pc:sldMk cId="1865925531" sldId="789"/>
            <ac:picMk id="9" creationId="{C629F2EE-1078-273A-EB02-1635B1D7CF59}"/>
          </ac:picMkLst>
        </pc:picChg>
        <pc:picChg chg="add mod">
          <ac:chgData name="Ana-Maria Bumbu" userId="S::ana-maria.bumbu@levi9.com::46927d09-f190-46dd-b313-e808f28ce360" providerId="AD" clId="Web-{25377804-7014-4B9B-8387-BA567DA89BF7}" dt="2025-05-06T14:43:22.186" v="732" actId="14100"/>
          <ac:picMkLst>
            <pc:docMk/>
            <pc:sldMk cId="1865925531" sldId="789"/>
            <ac:picMk id="10" creationId="{C22AA250-FFF0-1CE0-2F02-F454F0A34AB1}"/>
          </ac:picMkLst>
        </pc:picChg>
        <pc:picChg chg="del">
          <ac:chgData name="Ana-Maria Bumbu" userId="S::ana-maria.bumbu@levi9.com::46927d09-f190-46dd-b313-e808f28ce360" providerId="AD" clId="Web-{25377804-7014-4B9B-8387-BA567DA89BF7}" dt="2025-05-06T14:29:38.158" v="665"/>
          <ac:picMkLst>
            <pc:docMk/>
            <pc:sldMk cId="1865925531" sldId="789"/>
            <ac:picMk id="12" creationId="{65892A3B-601D-64A4-1E2B-ECF68B9FBA73}"/>
          </ac:picMkLst>
        </pc:picChg>
        <pc:cxnChg chg="add del">
          <ac:chgData name="Ana-Maria Bumbu" userId="S::ana-maria.bumbu@levi9.com::46927d09-f190-46dd-b313-e808f28ce360" providerId="AD" clId="Web-{25377804-7014-4B9B-8387-BA567DA89BF7}" dt="2025-05-06T14:31:28.537" v="687"/>
          <ac:cxnSpMkLst>
            <pc:docMk/>
            <pc:sldMk cId="1865925531" sldId="789"/>
            <ac:cxnSpMk id="11" creationId="{4CFD59F5-A82A-E7D1-4764-6D7474D856B0}"/>
          </ac:cxnSpMkLst>
        </pc:cxnChg>
        <pc:cxnChg chg="add del mod">
          <ac:chgData name="Ana-Maria Bumbu" userId="S::ana-maria.bumbu@levi9.com::46927d09-f190-46dd-b313-e808f28ce360" providerId="AD" clId="Web-{25377804-7014-4B9B-8387-BA567DA89BF7}" dt="2025-05-06T14:32:34.820" v="700"/>
          <ac:cxnSpMkLst>
            <pc:docMk/>
            <pc:sldMk cId="1865925531" sldId="789"/>
            <ac:cxnSpMk id="13" creationId="{42C687F2-0BAB-47C3-21F5-FBD00943F5A5}"/>
          </ac:cxnSpMkLst>
        </pc:cxnChg>
      </pc:sldChg>
      <pc:sldChg chg="addSp delSp modSp mod modClrScheme chgLayout">
        <pc:chgData name="Ana-Maria Bumbu" userId="S::ana-maria.bumbu@levi9.com::46927d09-f190-46dd-b313-e808f28ce360" providerId="AD" clId="Web-{25377804-7014-4B9B-8387-BA567DA89BF7}" dt="2025-05-06T15:03:55.572" v="782"/>
        <pc:sldMkLst>
          <pc:docMk/>
          <pc:sldMk cId="2639021913" sldId="790"/>
        </pc:sldMkLst>
        <pc:spChg chg="add del mod ord">
          <ac:chgData name="Ana-Maria Bumbu" userId="S::ana-maria.bumbu@levi9.com::46927d09-f190-46dd-b313-e808f28ce360" providerId="AD" clId="Web-{25377804-7014-4B9B-8387-BA567DA89BF7}" dt="2025-05-06T14:56:59.355" v="734"/>
          <ac:spMkLst>
            <pc:docMk/>
            <pc:sldMk cId="2639021913" sldId="790"/>
            <ac:spMk id="2" creationId="{5D40016F-D21B-C07D-268B-F1ED503D1E6D}"/>
          </ac:spMkLst>
        </pc:spChg>
        <pc:spChg chg="mod ord">
          <ac:chgData name="Ana-Maria Bumbu" userId="S::ana-maria.bumbu@levi9.com::46927d09-f190-46dd-b313-e808f28ce360" providerId="AD" clId="Web-{25377804-7014-4B9B-8387-BA567DA89BF7}" dt="2025-05-06T15:03:38.291" v="780"/>
          <ac:spMkLst>
            <pc:docMk/>
            <pc:sldMk cId="2639021913" sldId="790"/>
            <ac:spMk id="3" creationId="{6F7DDC47-AD1D-42EA-B033-323A918532F0}"/>
          </ac:spMkLst>
        </pc:spChg>
        <pc:spChg chg="mod ord">
          <ac:chgData name="Ana-Maria Bumbu" userId="S::ana-maria.bumbu@levi9.com::46927d09-f190-46dd-b313-e808f28ce360" providerId="AD" clId="Web-{25377804-7014-4B9B-8387-BA567DA89BF7}" dt="2025-05-06T15:03:38.291" v="780"/>
          <ac:spMkLst>
            <pc:docMk/>
            <pc:sldMk cId="2639021913" sldId="790"/>
            <ac:spMk id="4" creationId="{80E65E50-5A01-4149-81A0-7544B0130DB3}"/>
          </ac:spMkLst>
        </pc:spChg>
        <pc:spChg chg="del">
          <ac:chgData name="Ana-Maria Bumbu" userId="S::ana-maria.bumbu@levi9.com::46927d09-f190-46dd-b313-e808f28ce360" providerId="AD" clId="Web-{25377804-7014-4B9B-8387-BA567DA89BF7}" dt="2025-05-06T14:56:52.964" v="733"/>
          <ac:spMkLst>
            <pc:docMk/>
            <pc:sldMk cId="2639021913" sldId="790"/>
            <ac:spMk id="5" creationId="{70D1BF0D-1254-4A16-B5C4-A79AD7054410}"/>
          </ac:spMkLst>
        </pc:spChg>
        <pc:spChg chg="add del mod ord">
          <ac:chgData name="Ana-Maria Bumbu" userId="S::ana-maria.bumbu@levi9.com::46927d09-f190-46dd-b313-e808f28ce360" providerId="AD" clId="Web-{25377804-7014-4B9B-8387-BA567DA89BF7}" dt="2025-05-06T15:03:55.572" v="782"/>
          <ac:spMkLst>
            <pc:docMk/>
            <pc:sldMk cId="2639021913" sldId="790"/>
            <ac:spMk id="6" creationId="{41A6BCB0-A2BC-8417-2AF1-7A82494C7FA3}"/>
          </ac:spMkLst>
        </pc:spChg>
        <pc:spChg chg="del mod ord">
          <ac:chgData name="Ana-Maria Bumbu" userId="S::ana-maria.bumbu@levi9.com::46927d09-f190-46dd-b313-e808f28ce360" providerId="AD" clId="Web-{25377804-7014-4B9B-8387-BA567DA89BF7}" dt="2025-05-06T14:57:05.230" v="735"/>
          <ac:spMkLst>
            <pc:docMk/>
            <pc:sldMk cId="2639021913" sldId="790"/>
            <ac:spMk id="7" creationId="{197B568D-1061-9C7A-1353-68DDEDBA44C8}"/>
          </ac:spMkLst>
        </pc:spChg>
        <pc:spChg chg="add del mod ord">
          <ac:chgData name="Ana-Maria Bumbu" userId="S::ana-maria.bumbu@levi9.com::46927d09-f190-46dd-b313-e808f28ce360" providerId="AD" clId="Web-{25377804-7014-4B9B-8387-BA567DA89BF7}" dt="2025-05-06T15:03:49.150" v="781"/>
          <ac:spMkLst>
            <pc:docMk/>
            <pc:sldMk cId="2639021913" sldId="790"/>
            <ac:spMk id="8" creationId="{4EF3AB7F-D422-481A-828B-EA45A879B6CE}"/>
          </ac:spMkLst>
        </pc:spChg>
      </pc:sldChg>
      <pc:sldChg chg="addSp delSp modSp mod modClrScheme chgLayout modNotes">
        <pc:chgData name="Ana-Maria Bumbu" userId="S::ana-maria.bumbu@levi9.com::46927d09-f190-46dd-b313-e808f28ce360" providerId="AD" clId="Web-{25377804-7014-4B9B-8387-BA567DA89BF7}" dt="2025-05-06T14:15:08.847" v="648" actId="20577"/>
        <pc:sldMkLst>
          <pc:docMk/>
          <pc:sldMk cId="842180149" sldId="796"/>
        </pc:sldMkLst>
        <pc:spChg chg="mod">
          <ac:chgData name="Ana-Maria Bumbu" userId="S::ana-maria.bumbu@levi9.com::46927d09-f190-46dd-b313-e808f28ce360" providerId="AD" clId="Web-{25377804-7014-4B9B-8387-BA567DA89BF7}" dt="2025-05-06T14:15:08.847" v="648" actId="20577"/>
          <ac:spMkLst>
            <pc:docMk/>
            <pc:sldMk cId="842180149" sldId="796"/>
            <ac:spMk id="2" creationId="{C432C3F1-7728-67C8-93A7-11425BAA3987}"/>
          </ac:spMkLst>
        </pc:spChg>
        <pc:spChg chg="mod">
          <ac:chgData name="Ana-Maria Bumbu" userId="S::ana-maria.bumbu@levi9.com::46927d09-f190-46dd-b313-e808f28ce360" providerId="AD" clId="Web-{25377804-7014-4B9B-8387-BA567DA89BF7}" dt="2025-05-06T12:29:50.990" v="115"/>
          <ac:spMkLst>
            <pc:docMk/>
            <pc:sldMk cId="842180149" sldId="796"/>
            <ac:spMk id="3" creationId="{BF913734-4C6A-D615-E2BB-4E49F70F0670}"/>
          </ac:spMkLst>
        </pc:spChg>
        <pc:spChg chg="mod">
          <ac:chgData name="Ana-Maria Bumbu" userId="S::ana-maria.bumbu@levi9.com::46927d09-f190-46dd-b313-e808f28ce360" providerId="AD" clId="Web-{25377804-7014-4B9B-8387-BA567DA89BF7}" dt="2025-05-06T12:29:50.990" v="115"/>
          <ac:spMkLst>
            <pc:docMk/>
            <pc:sldMk cId="842180149" sldId="796"/>
            <ac:spMk id="4" creationId="{19AEDEDC-59D2-40AB-DC34-71851F3D07AD}"/>
          </ac:spMkLst>
        </pc:spChg>
        <pc:spChg chg="mod">
          <ac:chgData name="Ana-Maria Bumbu" userId="S::ana-maria.bumbu@levi9.com::46927d09-f190-46dd-b313-e808f28ce360" providerId="AD" clId="Web-{25377804-7014-4B9B-8387-BA567DA89BF7}" dt="2025-05-06T12:29:50.990" v="115"/>
          <ac:spMkLst>
            <pc:docMk/>
            <pc:sldMk cId="842180149" sldId="796"/>
            <ac:spMk id="5" creationId="{96B96365-D2FB-284D-CCF3-9289399B9E76}"/>
          </ac:spMkLst>
        </pc:spChg>
        <pc:spChg chg="add del">
          <ac:chgData name="Ana-Maria Bumbu" userId="S::ana-maria.bumbu@levi9.com::46927d09-f190-46dd-b313-e808f28ce360" providerId="AD" clId="Web-{25377804-7014-4B9B-8387-BA567DA89BF7}" dt="2025-05-06T12:16:02.137" v="80"/>
          <ac:spMkLst>
            <pc:docMk/>
            <pc:sldMk cId="842180149" sldId="796"/>
            <ac:spMk id="6" creationId="{67B30E92-759E-C5C8-59FB-7AD667F43672}"/>
          </ac:spMkLst>
        </pc:spChg>
        <pc:spChg chg="add del mod">
          <ac:chgData name="Ana-Maria Bumbu" userId="S::ana-maria.bumbu@levi9.com::46927d09-f190-46dd-b313-e808f28ce360" providerId="AD" clId="Web-{25377804-7014-4B9B-8387-BA567DA89BF7}" dt="2025-05-06T12:17:34.296" v="87"/>
          <ac:spMkLst>
            <pc:docMk/>
            <pc:sldMk cId="842180149" sldId="796"/>
            <ac:spMk id="7" creationId="{1AB2760D-8851-B760-A4BA-447999BB35A6}"/>
          </ac:spMkLst>
        </pc:spChg>
        <pc:spChg chg="add del mod">
          <ac:chgData name="Ana-Maria Bumbu" userId="S::ana-maria.bumbu@levi9.com::46927d09-f190-46dd-b313-e808f28ce360" providerId="AD" clId="Web-{25377804-7014-4B9B-8387-BA567DA89BF7}" dt="2025-05-06T12:30:17.975" v="117"/>
          <ac:spMkLst>
            <pc:docMk/>
            <pc:sldMk cId="842180149" sldId="796"/>
            <ac:spMk id="17" creationId="{6060167E-7E40-BE22-A48E-D40F157DFB3B}"/>
          </ac:spMkLst>
        </pc:spChg>
        <pc:spChg chg="add del mod">
          <ac:chgData name="Ana-Maria Bumbu" userId="S::ana-maria.bumbu@levi9.com::46927d09-f190-46dd-b313-e808f28ce360" providerId="AD" clId="Web-{25377804-7014-4B9B-8387-BA567DA89BF7}" dt="2025-05-06T12:30:25.241" v="118"/>
          <ac:spMkLst>
            <pc:docMk/>
            <pc:sldMk cId="842180149" sldId="796"/>
            <ac:spMk id="19" creationId="{38A38B1C-FFCE-0061-D4A0-1B37FB4A3F2D}"/>
          </ac:spMkLst>
        </pc:spChg>
        <pc:picChg chg="add del mod">
          <ac:chgData name="Ana-Maria Bumbu" userId="S::ana-maria.bumbu@levi9.com::46927d09-f190-46dd-b313-e808f28ce360" providerId="AD" clId="Web-{25377804-7014-4B9B-8387-BA567DA89BF7}" dt="2025-05-06T12:18:59.205" v="95"/>
          <ac:picMkLst>
            <pc:docMk/>
            <pc:sldMk cId="842180149" sldId="796"/>
            <ac:picMk id="8" creationId="{05DF8553-1DCC-1862-87D2-6BDEECA5A8AB}"/>
          </ac:picMkLst>
        </pc:picChg>
        <pc:picChg chg="add del mod">
          <ac:chgData name="Ana-Maria Bumbu" userId="S::ana-maria.bumbu@levi9.com::46927d09-f190-46dd-b313-e808f28ce360" providerId="AD" clId="Web-{25377804-7014-4B9B-8387-BA567DA89BF7}" dt="2025-05-06T12:26:53.813" v="100"/>
          <ac:picMkLst>
            <pc:docMk/>
            <pc:sldMk cId="842180149" sldId="796"/>
            <ac:picMk id="9" creationId="{79A55BF4-4C49-E6BF-8B07-EE6EB3671832}"/>
          </ac:picMkLst>
        </pc:picChg>
        <pc:picChg chg="add del mod">
          <ac:chgData name="Ana-Maria Bumbu" userId="S::ana-maria.bumbu@levi9.com::46927d09-f190-46dd-b313-e808f28ce360" providerId="AD" clId="Web-{25377804-7014-4B9B-8387-BA567DA89BF7}" dt="2025-05-06T12:28:17.581" v="105"/>
          <ac:picMkLst>
            <pc:docMk/>
            <pc:sldMk cId="842180149" sldId="796"/>
            <ac:picMk id="10" creationId="{B981AAAE-9E63-52F6-3E96-5BD8A96780E6}"/>
          </ac:picMkLst>
        </pc:picChg>
        <pc:picChg chg="add del mod">
          <ac:chgData name="Ana-Maria Bumbu" userId="S::ana-maria.bumbu@levi9.com::46927d09-f190-46dd-b313-e808f28ce360" providerId="AD" clId="Web-{25377804-7014-4B9B-8387-BA567DA89BF7}" dt="2025-05-06T12:28:33.534" v="108"/>
          <ac:picMkLst>
            <pc:docMk/>
            <pc:sldMk cId="842180149" sldId="796"/>
            <ac:picMk id="11" creationId="{C0E6014D-852E-31A2-79A6-CF93C4C241DA}"/>
          </ac:picMkLst>
        </pc:picChg>
        <pc:picChg chg="add del mod ord">
          <ac:chgData name="Ana-Maria Bumbu" userId="S::ana-maria.bumbu@levi9.com::46927d09-f190-46dd-b313-e808f28ce360" providerId="AD" clId="Web-{25377804-7014-4B9B-8387-BA567DA89BF7}" dt="2025-05-06T12:31:59.431" v="129"/>
          <ac:picMkLst>
            <pc:docMk/>
            <pc:sldMk cId="842180149" sldId="796"/>
            <ac:picMk id="12" creationId="{F3CB7680-1B54-C87B-4213-58D509BFA373}"/>
          </ac:picMkLst>
        </pc:picChg>
        <pc:picChg chg="add del mod">
          <ac:chgData name="Ana-Maria Bumbu" userId="S::ana-maria.bumbu@levi9.com::46927d09-f190-46dd-b313-e808f28ce360" providerId="AD" clId="Web-{25377804-7014-4B9B-8387-BA567DA89BF7}" dt="2025-05-06T12:39:45.430" v="239"/>
          <ac:picMkLst>
            <pc:docMk/>
            <pc:sldMk cId="842180149" sldId="796"/>
            <ac:picMk id="13" creationId="{D68D5972-FCEA-28E2-9EF3-0D2CAEE23714}"/>
          </ac:picMkLst>
        </pc:picChg>
        <pc:picChg chg="add mod">
          <ac:chgData name="Ana-Maria Bumbu" userId="S::ana-maria.bumbu@levi9.com::46927d09-f190-46dd-b313-e808f28ce360" providerId="AD" clId="Web-{25377804-7014-4B9B-8387-BA567DA89BF7}" dt="2025-05-06T12:39:52.258" v="242" actId="1076"/>
          <ac:picMkLst>
            <pc:docMk/>
            <pc:sldMk cId="842180149" sldId="796"/>
            <ac:picMk id="14" creationId="{27FA121A-2BDB-FA57-BA1F-D672C2F21F81}"/>
          </ac:picMkLst>
        </pc:picChg>
      </pc:sldChg>
      <pc:sldChg chg="del">
        <pc:chgData name="Ana-Maria Bumbu" userId="S::ana-maria.bumbu@levi9.com::46927d09-f190-46dd-b313-e808f28ce360" providerId="AD" clId="Web-{25377804-7014-4B9B-8387-BA567DA89BF7}" dt="2025-05-06T14:14:55.002" v="647"/>
        <pc:sldMkLst>
          <pc:docMk/>
          <pc:sldMk cId="4109214693" sldId="797"/>
        </pc:sldMkLst>
      </pc:sldChg>
      <pc:sldChg chg="addSp modSp">
        <pc:chgData name="Ana-Maria Bumbu" userId="S::ana-maria.bumbu@levi9.com::46927d09-f190-46dd-b313-e808f28ce360" providerId="AD" clId="Web-{25377804-7014-4B9B-8387-BA567DA89BF7}" dt="2025-05-06T14:32:48.039" v="704" actId="14100"/>
        <pc:sldMkLst>
          <pc:docMk/>
          <pc:sldMk cId="663272932" sldId="799"/>
        </pc:sldMkLst>
        <pc:spChg chg="mod">
          <ac:chgData name="Ana-Maria Bumbu" userId="S::ana-maria.bumbu@levi9.com::46927d09-f190-46dd-b313-e808f28ce360" providerId="AD" clId="Web-{25377804-7014-4B9B-8387-BA567DA89BF7}" dt="2025-05-06T14:32:48.039" v="704" actId="14100"/>
          <ac:spMkLst>
            <pc:docMk/>
            <pc:sldMk cId="663272932" sldId="799"/>
            <ac:spMk id="3" creationId="{6F7DDC47-AD1D-42EA-B033-323A918532F0}"/>
          </ac:spMkLst>
        </pc:spChg>
        <pc:picChg chg="add mod">
          <ac:chgData name="Ana-Maria Bumbu" userId="S::ana-maria.bumbu@levi9.com::46927d09-f190-46dd-b313-e808f28ce360" providerId="AD" clId="Web-{25377804-7014-4B9B-8387-BA567DA89BF7}" dt="2025-05-06T14:24:08.506" v="653" actId="1076"/>
          <ac:picMkLst>
            <pc:docMk/>
            <pc:sldMk cId="663272932" sldId="799"/>
            <ac:picMk id="2" creationId="{A86987A9-E0AE-6E92-07BC-8C3BDC113537}"/>
          </ac:picMkLst>
        </pc:picChg>
      </pc:sldChg>
      <pc:sldChg chg="addSp delSp modSp add ord replId modNotes">
        <pc:chgData name="Ana-Maria Bumbu" userId="S::ana-maria.bumbu@levi9.com::46927d09-f190-46dd-b313-e808f28ce360" providerId="AD" clId="Web-{25377804-7014-4B9B-8387-BA567DA89BF7}" dt="2025-05-06T13:47:37.196" v="527" actId="1076"/>
        <pc:sldMkLst>
          <pc:docMk/>
          <pc:sldMk cId="1941060331" sldId="800"/>
        </pc:sldMkLst>
        <pc:spChg chg="mod">
          <ac:chgData name="Ana-Maria Bumbu" userId="S::ana-maria.bumbu@levi9.com::46927d09-f190-46dd-b313-e808f28ce360" providerId="AD" clId="Web-{25377804-7014-4B9B-8387-BA567DA89BF7}" dt="2025-05-06T13:42:58.671" v="495" actId="1076"/>
          <ac:spMkLst>
            <pc:docMk/>
            <pc:sldMk cId="1941060331" sldId="800"/>
            <ac:spMk id="2" creationId="{39D2DD27-3580-BDCD-4E07-ADC6752DBBC9}"/>
          </ac:spMkLst>
        </pc:spChg>
        <pc:picChg chg="add del mod">
          <ac:chgData name="Ana-Maria Bumbu" userId="S::ana-maria.bumbu@levi9.com::46927d09-f190-46dd-b313-e808f28ce360" providerId="AD" clId="Web-{25377804-7014-4B9B-8387-BA567DA89BF7}" dt="2025-05-06T13:47:29.743" v="525"/>
          <ac:picMkLst>
            <pc:docMk/>
            <pc:sldMk cId="1941060331" sldId="800"/>
            <ac:picMk id="6" creationId="{DB24CE99-874A-D3F6-F29E-29793CBE9273}"/>
          </ac:picMkLst>
        </pc:picChg>
        <pc:picChg chg="add mod">
          <ac:chgData name="Ana-Maria Bumbu" userId="S::ana-maria.bumbu@levi9.com::46927d09-f190-46dd-b313-e808f28ce360" providerId="AD" clId="Web-{25377804-7014-4B9B-8387-BA567DA89BF7}" dt="2025-05-06T13:47:37.196" v="527" actId="1076"/>
          <ac:picMkLst>
            <pc:docMk/>
            <pc:sldMk cId="1941060331" sldId="800"/>
            <ac:picMk id="7" creationId="{BBAF7EED-AF78-E5A2-5A99-5EFCDB5F3E2D}"/>
          </ac:picMkLst>
        </pc:picChg>
      </pc:sldChg>
      <pc:sldChg chg="modSp add del replId">
        <pc:chgData name="Ana-Maria Bumbu" userId="S::ana-maria.bumbu@levi9.com::46927d09-f190-46dd-b313-e808f28ce360" providerId="AD" clId="Web-{25377804-7014-4B9B-8387-BA567DA89BF7}" dt="2025-05-06T13:47:50.822" v="529"/>
        <pc:sldMkLst>
          <pc:docMk/>
          <pc:sldMk cId="3922190275" sldId="801"/>
        </pc:sldMkLst>
        <pc:spChg chg="mod">
          <ac:chgData name="Ana-Maria Bumbu" userId="S::ana-maria.bumbu@levi9.com::46927d09-f190-46dd-b313-e808f28ce360" providerId="AD" clId="Web-{25377804-7014-4B9B-8387-BA567DA89BF7}" dt="2025-05-06T12:12:59.147" v="77" actId="20577"/>
          <ac:spMkLst>
            <pc:docMk/>
            <pc:sldMk cId="3922190275" sldId="801"/>
            <ac:spMk id="2" creationId="{E0BEAD8C-8349-2063-7B65-E03D08D192BC}"/>
          </ac:spMkLst>
        </pc:spChg>
      </pc:sldChg>
      <pc:sldChg chg="addSp delSp modSp add replId modNotes">
        <pc:chgData name="Ana-Maria Bumbu" userId="S::ana-maria.bumbu@levi9.com::46927d09-f190-46dd-b313-e808f28ce360" providerId="AD" clId="Web-{25377804-7014-4B9B-8387-BA567DA89BF7}" dt="2025-05-06T13:47:41.618" v="528" actId="1076"/>
        <pc:sldMkLst>
          <pc:docMk/>
          <pc:sldMk cId="2262032066" sldId="802"/>
        </pc:sldMkLst>
        <pc:spChg chg="mod">
          <ac:chgData name="Ana-Maria Bumbu" userId="S::ana-maria.bumbu@levi9.com::46927d09-f190-46dd-b313-e808f28ce360" providerId="AD" clId="Web-{25377804-7014-4B9B-8387-BA567DA89BF7}" dt="2025-05-06T13:47:41.618" v="528" actId="1076"/>
          <ac:spMkLst>
            <pc:docMk/>
            <pc:sldMk cId="2262032066" sldId="802"/>
            <ac:spMk id="2" creationId="{4E6A859D-83F6-94CA-5698-B3CFF2710C2B}"/>
          </ac:spMkLst>
        </pc:spChg>
        <pc:picChg chg="add del mod">
          <ac:chgData name="Ana-Maria Bumbu" userId="S::ana-maria.bumbu@levi9.com::46927d09-f190-46dd-b313-e808f28ce360" providerId="AD" clId="Web-{25377804-7014-4B9B-8387-BA567DA89BF7}" dt="2025-05-06T13:31:33.116" v="393"/>
          <ac:picMkLst>
            <pc:docMk/>
            <pc:sldMk cId="2262032066" sldId="802"/>
            <ac:picMk id="6" creationId="{148FD5C7-2FE9-360B-1E15-714C1F43A9AA}"/>
          </ac:picMkLst>
        </pc:picChg>
        <pc:picChg chg="add del mod">
          <ac:chgData name="Ana-Maria Bumbu" userId="S::ana-maria.bumbu@levi9.com::46927d09-f190-46dd-b313-e808f28ce360" providerId="AD" clId="Web-{25377804-7014-4B9B-8387-BA567DA89BF7}" dt="2025-05-06T13:37:39.097" v="473"/>
          <ac:picMkLst>
            <pc:docMk/>
            <pc:sldMk cId="2262032066" sldId="802"/>
            <ac:picMk id="7" creationId="{7F98345A-ECD7-2B93-5EC7-B318229DDADF}"/>
          </ac:picMkLst>
        </pc:picChg>
        <pc:picChg chg="add mod">
          <ac:chgData name="Ana-Maria Bumbu" userId="S::ana-maria.bumbu@levi9.com::46927d09-f190-46dd-b313-e808f28ce360" providerId="AD" clId="Web-{25377804-7014-4B9B-8387-BA567DA89BF7}" dt="2025-05-06T13:37:44.988" v="475" actId="1076"/>
          <ac:picMkLst>
            <pc:docMk/>
            <pc:sldMk cId="2262032066" sldId="802"/>
            <ac:picMk id="8" creationId="{092728EC-01DE-D6A0-DAD4-C167FE85DE34}"/>
          </ac:picMkLst>
        </pc:picChg>
      </pc:sldChg>
      <pc:sldChg chg="new del">
        <pc:chgData name="Ana-Maria Bumbu" userId="S::ana-maria.bumbu@levi9.com::46927d09-f190-46dd-b313-e808f28ce360" providerId="AD" clId="Web-{25377804-7014-4B9B-8387-BA567DA89BF7}" dt="2025-05-06T14:14:52.440" v="646"/>
        <pc:sldMkLst>
          <pc:docMk/>
          <pc:sldMk cId="2807129416" sldId="803"/>
        </pc:sldMkLst>
      </pc:sldChg>
      <pc:sldChg chg="addSp delSp modSp add replId modNotes">
        <pc:chgData name="Ana-Maria Bumbu" userId="S::ana-maria.bumbu@levi9.com::46927d09-f190-46dd-b313-e808f28ce360" providerId="AD" clId="Web-{25377804-7014-4B9B-8387-BA567DA89BF7}" dt="2025-05-06T14:01:20.521" v="589"/>
        <pc:sldMkLst>
          <pc:docMk/>
          <pc:sldMk cId="3903933251" sldId="804"/>
        </pc:sldMkLst>
        <pc:spChg chg="mod">
          <ac:chgData name="Ana-Maria Bumbu" userId="S::ana-maria.bumbu@levi9.com::46927d09-f190-46dd-b313-e808f28ce360" providerId="AD" clId="Web-{25377804-7014-4B9B-8387-BA567DA89BF7}" dt="2025-05-06T13:55:23.728" v="543" actId="20577"/>
          <ac:spMkLst>
            <pc:docMk/>
            <pc:sldMk cId="3903933251" sldId="804"/>
            <ac:spMk id="2" creationId="{2FA432DC-31D4-E03E-4F32-1320326007F6}"/>
          </ac:spMkLst>
        </pc:spChg>
        <pc:picChg chg="add mod">
          <ac:chgData name="Ana-Maria Bumbu" userId="S::ana-maria.bumbu@levi9.com::46927d09-f190-46dd-b313-e808f28ce360" providerId="AD" clId="Web-{25377804-7014-4B9B-8387-BA567DA89BF7}" dt="2025-05-06T14:00:02.315" v="566" actId="14100"/>
          <ac:picMkLst>
            <pc:docMk/>
            <pc:sldMk cId="3903933251" sldId="804"/>
            <ac:picMk id="6" creationId="{D638D78D-ABEC-9D0F-6BE4-EDC3C55A8BC9}"/>
          </ac:picMkLst>
        </pc:picChg>
        <pc:picChg chg="del">
          <ac:chgData name="Ana-Maria Bumbu" userId="S::ana-maria.bumbu@levi9.com::46927d09-f190-46dd-b313-e808f28ce360" providerId="AD" clId="Web-{25377804-7014-4B9B-8387-BA567DA89BF7}" dt="2025-05-06T13:57:15.904" v="544"/>
          <ac:picMkLst>
            <pc:docMk/>
            <pc:sldMk cId="3903933251" sldId="804"/>
            <ac:picMk id="7" creationId="{8B0308D8-18AA-62FC-A46A-7549A7C6A532}"/>
          </ac:picMkLst>
        </pc:picChg>
        <pc:picChg chg="add del mod">
          <ac:chgData name="Ana-Maria Bumbu" userId="S::ana-maria.bumbu@levi9.com::46927d09-f190-46dd-b313-e808f28ce360" providerId="AD" clId="Web-{25377804-7014-4B9B-8387-BA567DA89BF7}" dt="2025-05-06T13:59:31.034" v="560"/>
          <ac:picMkLst>
            <pc:docMk/>
            <pc:sldMk cId="3903933251" sldId="804"/>
            <ac:picMk id="8" creationId="{E6872820-D29D-0FA9-5996-754FAF63F804}"/>
          </ac:picMkLst>
        </pc:picChg>
      </pc:sldChg>
      <pc:sldChg chg="addSp delSp modSp add replId modNotes">
        <pc:chgData name="Ana-Maria Bumbu" userId="S::ana-maria.bumbu@levi9.com::46927d09-f190-46dd-b313-e808f28ce360" providerId="AD" clId="Web-{25377804-7014-4B9B-8387-BA567DA89BF7}" dt="2025-05-06T14:10:54.651" v="645" actId="20577"/>
        <pc:sldMkLst>
          <pc:docMk/>
          <pc:sldMk cId="1114272069" sldId="805"/>
        </pc:sldMkLst>
        <pc:spChg chg="mod">
          <ac:chgData name="Ana-Maria Bumbu" userId="S::ana-maria.bumbu@levi9.com::46927d09-f190-46dd-b313-e808f28ce360" providerId="AD" clId="Web-{25377804-7014-4B9B-8387-BA567DA89BF7}" dt="2025-05-06T14:10:54.651" v="645" actId="20577"/>
          <ac:spMkLst>
            <pc:docMk/>
            <pc:sldMk cId="1114272069" sldId="805"/>
            <ac:spMk id="2" creationId="{04172FCF-5457-3B8C-1A3D-E06682CE4856}"/>
          </ac:spMkLst>
        </pc:spChg>
        <pc:picChg chg="del">
          <ac:chgData name="Ana-Maria Bumbu" userId="S::ana-maria.bumbu@levi9.com::46927d09-f190-46dd-b313-e808f28ce360" providerId="AD" clId="Web-{25377804-7014-4B9B-8387-BA567DA89BF7}" dt="2025-05-06T14:09:05.787" v="630"/>
          <ac:picMkLst>
            <pc:docMk/>
            <pc:sldMk cId="1114272069" sldId="805"/>
            <ac:picMk id="6" creationId="{DD345389-4FCC-89EA-DF53-9634491EBEA6}"/>
          </ac:picMkLst>
        </pc:picChg>
        <pc:picChg chg="add mod">
          <ac:chgData name="Ana-Maria Bumbu" userId="S::ana-maria.bumbu@levi9.com::46927d09-f190-46dd-b313-e808f28ce360" providerId="AD" clId="Web-{25377804-7014-4B9B-8387-BA567DA89BF7}" dt="2025-05-06T14:09:09.616" v="632" actId="1076"/>
          <ac:picMkLst>
            <pc:docMk/>
            <pc:sldMk cId="1114272069" sldId="805"/>
            <ac:picMk id="7" creationId="{E96EE4A0-C607-B997-349D-2CD5E6C4C14C}"/>
          </ac:picMkLst>
        </pc:picChg>
      </pc:sldChg>
      <pc:sldChg chg="addSp delSp modSp add del replId">
        <pc:chgData name="Ana-Maria Bumbu" userId="S::ana-maria.bumbu@levi9.com::46927d09-f190-46dd-b313-e808f28ce360" providerId="AD" clId="Web-{25377804-7014-4B9B-8387-BA567DA89BF7}" dt="2025-05-06T14:01:05.693" v="572"/>
        <pc:sldMkLst>
          <pc:docMk/>
          <pc:sldMk cId="3127063004" sldId="805"/>
        </pc:sldMkLst>
        <pc:picChg chg="mod">
          <ac:chgData name="Ana-Maria Bumbu" userId="S::ana-maria.bumbu@levi9.com::46927d09-f190-46dd-b313-e808f28ce360" providerId="AD" clId="Web-{25377804-7014-4B9B-8387-BA567DA89BF7}" dt="2025-05-06T14:00:33.035" v="571" actId="14100"/>
          <ac:picMkLst>
            <pc:docMk/>
            <pc:sldMk cId="3127063004" sldId="805"/>
            <ac:picMk id="8" creationId="{4817EA92-EBF2-297F-C665-451B9350E22B}"/>
          </ac:picMkLst>
        </pc:picChg>
        <pc:picChg chg="add del mod">
          <ac:chgData name="Ana-Maria Bumbu" userId="S::ana-maria.bumbu@levi9.com::46927d09-f190-46dd-b313-e808f28ce360" providerId="AD" clId="Web-{25377804-7014-4B9B-8387-BA567DA89BF7}" dt="2025-05-06T14:00:26.238" v="570"/>
          <ac:picMkLst>
            <pc:docMk/>
            <pc:sldMk cId="3127063004" sldId="805"/>
            <ac:picMk id="9" creationId="{367ECDD8-0571-9A53-1F98-7E60B0E65EE9}"/>
          </ac:picMkLst>
        </pc:picChg>
      </pc:sldChg>
      <pc:sldChg chg="addSp delSp modSp add replId modNotes">
        <pc:chgData name="Ana-Maria Bumbu" userId="S::ana-maria.bumbu@levi9.com::46927d09-f190-46dd-b313-e808f28ce360" providerId="AD" clId="Web-{25377804-7014-4B9B-8387-BA567DA89BF7}" dt="2025-05-06T14:38:17.410" v="722"/>
        <pc:sldMkLst>
          <pc:docMk/>
          <pc:sldMk cId="831575138" sldId="806"/>
        </pc:sldMkLst>
        <pc:picChg chg="add mod">
          <ac:chgData name="Ana-Maria Bumbu" userId="S::ana-maria.bumbu@levi9.com::46927d09-f190-46dd-b313-e808f28ce360" providerId="AD" clId="Web-{25377804-7014-4B9B-8387-BA567DA89BF7}" dt="2025-05-06T14:33:24.744" v="714" actId="1076"/>
          <ac:picMkLst>
            <pc:docMk/>
            <pc:sldMk cId="831575138" sldId="806"/>
            <ac:picMk id="2" creationId="{FDAE2B37-47A8-F411-7DB7-FE8C3787A3BE}"/>
          </ac:picMkLst>
        </pc:picChg>
        <pc:picChg chg="del mod">
          <ac:chgData name="Ana-Maria Bumbu" userId="S::ana-maria.bumbu@levi9.com::46927d09-f190-46dd-b313-e808f28ce360" providerId="AD" clId="Web-{25377804-7014-4B9B-8387-BA567DA89BF7}" dt="2025-05-06T14:33:16.197" v="710"/>
          <ac:picMkLst>
            <pc:docMk/>
            <pc:sldMk cId="831575138" sldId="806"/>
            <ac:picMk id="8" creationId="{9B96D124-CAC3-0BE1-E536-9AF0E48DECA6}"/>
          </ac:picMkLst>
        </pc:picChg>
        <pc:picChg chg="del">
          <ac:chgData name="Ana-Maria Bumbu" userId="S::ana-maria.bumbu@levi9.com::46927d09-f190-46dd-b313-e808f28ce360" providerId="AD" clId="Web-{25377804-7014-4B9B-8387-BA567DA89BF7}" dt="2025-05-06T14:32:55.353" v="706"/>
          <ac:picMkLst>
            <pc:docMk/>
            <pc:sldMk cId="831575138" sldId="806"/>
            <ac:picMk id="10" creationId="{4C0908B3-76D2-3A65-44A9-154B63949B37}"/>
          </ac:picMkLst>
        </pc:picChg>
      </pc:sldChg>
    </pc:docChg>
  </pc:docChgLst>
  <pc:docChgLst>
    <pc:chgData name="Cosmin Mihai Tarsichi" userId="757ed30a-5e41-461d-a7cd-9243112c6ea9" providerId="ADAL" clId="{88BF3435-DB38-4662-98F5-A6EE7D18C6A3}"/>
    <pc:docChg chg="undo custSel addSld delSld modSld sldOrd">
      <pc:chgData name="Cosmin Mihai Tarsichi" userId="757ed30a-5e41-461d-a7cd-9243112c6ea9" providerId="ADAL" clId="{88BF3435-DB38-4662-98F5-A6EE7D18C6A3}" dt="2025-05-21T07:17:54.902" v="1355" actId="20577"/>
      <pc:docMkLst>
        <pc:docMk/>
      </pc:docMkLst>
      <pc:sldChg chg="addSp delSp modSp mod">
        <pc:chgData name="Cosmin Mihai Tarsichi" userId="757ed30a-5e41-461d-a7cd-9243112c6ea9" providerId="ADAL" clId="{88BF3435-DB38-4662-98F5-A6EE7D18C6A3}" dt="2025-05-19T13:35:42.936" v="1335" actId="1076"/>
        <pc:sldMkLst>
          <pc:docMk/>
          <pc:sldMk cId="1402007719" sldId="780"/>
        </pc:sldMkLst>
        <pc:spChg chg="mod">
          <ac:chgData name="Cosmin Mihai Tarsichi" userId="757ed30a-5e41-461d-a7cd-9243112c6ea9" providerId="ADAL" clId="{88BF3435-DB38-4662-98F5-A6EE7D18C6A3}" dt="2025-05-19T13:31:13.684" v="1326" actId="20577"/>
          <ac:spMkLst>
            <pc:docMk/>
            <pc:sldMk cId="1402007719" sldId="780"/>
            <ac:spMk id="2" creationId="{98E07060-E951-47C7-84D1-85AEE1E1B258}"/>
          </ac:spMkLst>
        </pc:spChg>
        <pc:picChg chg="add del mod">
          <ac:chgData name="Cosmin Mihai Tarsichi" userId="757ed30a-5e41-461d-a7cd-9243112c6ea9" providerId="ADAL" clId="{88BF3435-DB38-4662-98F5-A6EE7D18C6A3}" dt="2025-05-19T13:35:32.405" v="1332" actId="478"/>
          <ac:picMkLst>
            <pc:docMk/>
            <pc:sldMk cId="1402007719" sldId="780"/>
            <ac:picMk id="5" creationId="{C5CC036E-5747-1A76-9E22-22A80DDD399C}"/>
          </ac:picMkLst>
        </pc:picChg>
        <pc:picChg chg="add mod">
          <ac:chgData name="Cosmin Mihai Tarsichi" userId="757ed30a-5e41-461d-a7cd-9243112c6ea9" providerId="ADAL" clId="{88BF3435-DB38-4662-98F5-A6EE7D18C6A3}" dt="2025-05-19T13:35:42.936" v="1335" actId="1076"/>
          <ac:picMkLst>
            <pc:docMk/>
            <pc:sldMk cId="1402007719" sldId="780"/>
            <ac:picMk id="8" creationId="{446C8219-2691-FA26-4E32-3FA00EE34F2D}"/>
          </ac:picMkLst>
        </pc:picChg>
      </pc:sldChg>
      <pc:sldChg chg="modSp mod">
        <pc:chgData name="Cosmin Mihai Tarsichi" userId="757ed30a-5e41-461d-a7cd-9243112c6ea9" providerId="ADAL" clId="{88BF3435-DB38-4662-98F5-A6EE7D18C6A3}" dt="2025-05-08T12:06:20.065" v="78" actId="20577"/>
        <pc:sldMkLst>
          <pc:docMk/>
          <pc:sldMk cId="1546494524" sldId="783"/>
        </pc:sldMkLst>
        <pc:spChg chg="mod">
          <ac:chgData name="Cosmin Mihai Tarsichi" userId="757ed30a-5e41-461d-a7cd-9243112c6ea9" providerId="ADAL" clId="{88BF3435-DB38-4662-98F5-A6EE7D18C6A3}" dt="2025-05-08T12:06:20.065" v="78" actId="20577"/>
          <ac:spMkLst>
            <pc:docMk/>
            <pc:sldMk cId="1546494524" sldId="783"/>
            <ac:spMk id="2" creationId="{98E07060-E951-47C7-84D1-85AEE1E1B258}"/>
          </ac:spMkLst>
        </pc:spChg>
      </pc:sldChg>
      <pc:sldChg chg="modSp mod">
        <pc:chgData name="Cosmin Mihai Tarsichi" userId="757ed30a-5e41-461d-a7cd-9243112c6ea9" providerId="ADAL" clId="{88BF3435-DB38-4662-98F5-A6EE7D18C6A3}" dt="2025-05-14T13:24:23.177" v="599" actId="20577"/>
        <pc:sldMkLst>
          <pc:docMk/>
          <pc:sldMk cId="394585870" sldId="786"/>
        </pc:sldMkLst>
        <pc:spChg chg="mod">
          <ac:chgData name="Cosmin Mihai Tarsichi" userId="757ed30a-5e41-461d-a7cd-9243112c6ea9" providerId="ADAL" clId="{88BF3435-DB38-4662-98F5-A6EE7D18C6A3}" dt="2025-05-14T13:24:23.177" v="599" actId="20577"/>
          <ac:spMkLst>
            <pc:docMk/>
            <pc:sldMk cId="394585870" sldId="786"/>
            <ac:spMk id="6" creationId="{613D18E6-2D43-460F-4A65-BCE280817437}"/>
          </ac:spMkLst>
        </pc:spChg>
      </pc:sldChg>
      <pc:sldChg chg="modSp mod">
        <pc:chgData name="Cosmin Mihai Tarsichi" userId="757ed30a-5e41-461d-a7cd-9243112c6ea9" providerId="ADAL" clId="{88BF3435-DB38-4662-98F5-A6EE7D18C6A3}" dt="2025-05-14T12:49:03.743" v="111" actId="20577"/>
        <pc:sldMkLst>
          <pc:docMk/>
          <pc:sldMk cId="4049811382" sldId="791"/>
        </pc:sldMkLst>
        <pc:spChg chg="mod">
          <ac:chgData name="Cosmin Mihai Tarsichi" userId="757ed30a-5e41-461d-a7cd-9243112c6ea9" providerId="ADAL" clId="{88BF3435-DB38-4662-98F5-A6EE7D18C6A3}" dt="2025-05-14T12:49:03.743" v="111" actId="20577"/>
          <ac:spMkLst>
            <pc:docMk/>
            <pc:sldMk cId="4049811382" sldId="791"/>
            <ac:spMk id="8" creationId="{9873B7AA-503A-6D8B-722F-51319A219830}"/>
          </ac:spMkLst>
        </pc:spChg>
      </pc:sldChg>
      <pc:sldChg chg="modSp mod">
        <pc:chgData name="Cosmin Mihai Tarsichi" userId="757ed30a-5e41-461d-a7cd-9243112c6ea9" providerId="ADAL" clId="{88BF3435-DB38-4662-98F5-A6EE7D18C6A3}" dt="2025-05-14T12:58:26.924" v="243" actId="20577"/>
        <pc:sldMkLst>
          <pc:docMk/>
          <pc:sldMk cId="127142874" sldId="792"/>
        </pc:sldMkLst>
        <pc:spChg chg="mod">
          <ac:chgData name="Cosmin Mihai Tarsichi" userId="757ed30a-5e41-461d-a7cd-9243112c6ea9" providerId="ADAL" clId="{88BF3435-DB38-4662-98F5-A6EE7D18C6A3}" dt="2025-05-14T12:58:26.924" v="243" actId="20577"/>
          <ac:spMkLst>
            <pc:docMk/>
            <pc:sldMk cId="127142874" sldId="792"/>
            <ac:spMk id="9" creationId="{5B58E1B5-689A-6154-6809-04B1E651782F}"/>
          </ac:spMkLst>
        </pc:spChg>
      </pc:sldChg>
      <pc:sldChg chg="modSp mod">
        <pc:chgData name="Cosmin Mihai Tarsichi" userId="757ed30a-5e41-461d-a7cd-9243112c6ea9" providerId="ADAL" clId="{88BF3435-DB38-4662-98F5-A6EE7D18C6A3}" dt="2025-05-14T13:01:02.128" v="344" actId="20577"/>
        <pc:sldMkLst>
          <pc:docMk/>
          <pc:sldMk cId="944517984" sldId="793"/>
        </pc:sldMkLst>
        <pc:spChg chg="mod">
          <ac:chgData name="Cosmin Mihai Tarsichi" userId="757ed30a-5e41-461d-a7cd-9243112c6ea9" providerId="ADAL" clId="{88BF3435-DB38-4662-98F5-A6EE7D18C6A3}" dt="2025-05-14T13:01:02.128" v="344" actId="20577"/>
          <ac:spMkLst>
            <pc:docMk/>
            <pc:sldMk cId="944517984" sldId="793"/>
            <ac:spMk id="7" creationId="{265DDE90-5635-ACC7-0F08-43F200D05322}"/>
          </ac:spMkLst>
        </pc:spChg>
      </pc:sldChg>
      <pc:sldChg chg="modSp mod">
        <pc:chgData name="Cosmin Mihai Tarsichi" userId="757ed30a-5e41-461d-a7cd-9243112c6ea9" providerId="ADAL" clId="{88BF3435-DB38-4662-98F5-A6EE7D18C6A3}" dt="2025-05-14T13:04:43.349" v="413" actId="20577"/>
        <pc:sldMkLst>
          <pc:docMk/>
          <pc:sldMk cId="2342615126" sldId="794"/>
        </pc:sldMkLst>
        <pc:spChg chg="mod">
          <ac:chgData name="Cosmin Mihai Tarsichi" userId="757ed30a-5e41-461d-a7cd-9243112c6ea9" providerId="ADAL" clId="{88BF3435-DB38-4662-98F5-A6EE7D18C6A3}" dt="2025-05-14T13:04:43.349" v="413" actId="20577"/>
          <ac:spMkLst>
            <pc:docMk/>
            <pc:sldMk cId="2342615126" sldId="794"/>
            <ac:spMk id="7" creationId="{84D98AB7-8CB4-03CF-76E5-42979C29B6FB}"/>
          </ac:spMkLst>
        </pc:spChg>
      </pc:sldChg>
      <pc:sldChg chg="addSp modSp mod">
        <pc:chgData name="Cosmin Mihai Tarsichi" userId="757ed30a-5e41-461d-a7cd-9243112c6ea9" providerId="ADAL" clId="{88BF3435-DB38-4662-98F5-A6EE7D18C6A3}" dt="2025-05-14T13:22:21.562" v="590" actId="5793"/>
        <pc:sldMkLst>
          <pc:docMk/>
          <pc:sldMk cId="709154094" sldId="795"/>
        </pc:sldMkLst>
        <pc:spChg chg="mod">
          <ac:chgData name="Cosmin Mihai Tarsichi" userId="757ed30a-5e41-461d-a7cd-9243112c6ea9" providerId="ADAL" clId="{88BF3435-DB38-4662-98F5-A6EE7D18C6A3}" dt="2025-05-08T11:31:24.091" v="52" actId="20577"/>
          <ac:spMkLst>
            <pc:docMk/>
            <pc:sldMk cId="709154094" sldId="795"/>
            <ac:spMk id="7" creationId="{C7ECE538-3AD0-BFBD-06FE-4D03B3D91358}"/>
          </ac:spMkLst>
        </pc:spChg>
        <pc:spChg chg="mod">
          <ac:chgData name="Cosmin Mihai Tarsichi" userId="757ed30a-5e41-461d-a7cd-9243112c6ea9" providerId="ADAL" clId="{88BF3435-DB38-4662-98F5-A6EE7D18C6A3}" dt="2025-05-14T13:22:21.562" v="590" actId="5793"/>
          <ac:spMkLst>
            <pc:docMk/>
            <pc:sldMk cId="709154094" sldId="795"/>
            <ac:spMk id="10" creationId="{53F38D1C-4A93-26FB-0C30-3E348DB9DCD5}"/>
          </ac:spMkLst>
        </pc:spChg>
        <pc:picChg chg="add mod">
          <ac:chgData name="Cosmin Mihai Tarsichi" userId="757ed30a-5e41-461d-a7cd-9243112c6ea9" providerId="ADAL" clId="{88BF3435-DB38-4662-98F5-A6EE7D18C6A3}" dt="2025-05-08T11:27:25.538" v="3" actId="1076"/>
          <ac:picMkLst>
            <pc:docMk/>
            <pc:sldMk cId="709154094" sldId="795"/>
            <ac:picMk id="4" creationId="{FC06CA78-47E6-05D8-6B64-D8FF76BFAA0D}"/>
          </ac:picMkLst>
        </pc:picChg>
      </pc:sldChg>
      <pc:sldChg chg="addSp delSp modSp mod">
        <pc:chgData name="Cosmin Mihai Tarsichi" userId="757ed30a-5e41-461d-a7cd-9243112c6ea9" providerId="ADAL" clId="{88BF3435-DB38-4662-98F5-A6EE7D18C6A3}" dt="2025-05-08T11:28:19.707" v="8" actId="478"/>
        <pc:sldMkLst>
          <pc:docMk/>
          <pc:sldMk cId="842180149" sldId="796"/>
        </pc:sldMkLst>
        <pc:picChg chg="add del mod">
          <ac:chgData name="Cosmin Mihai Tarsichi" userId="757ed30a-5e41-461d-a7cd-9243112c6ea9" providerId="ADAL" clId="{88BF3435-DB38-4662-98F5-A6EE7D18C6A3}" dt="2025-05-08T11:28:19.707" v="8" actId="478"/>
          <ac:picMkLst>
            <pc:docMk/>
            <pc:sldMk cId="842180149" sldId="796"/>
            <ac:picMk id="5" creationId="{EAE484ED-B678-6949-409D-2F50EC808B71}"/>
          </ac:picMkLst>
        </pc:picChg>
      </pc:sldChg>
      <pc:sldChg chg="modSp mod">
        <pc:chgData name="Cosmin Mihai Tarsichi" userId="757ed30a-5e41-461d-a7cd-9243112c6ea9" providerId="ADAL" clId="{88BF3435-DB38-4662-98F5-A6EE7D18C6A3}" dt="2025-05-19T11:20:40.015" v="733" actId="20577"/>
        <pc:sldMkLst>
          <pc:docMk/>
          <pc:sldMk cId="3664604171" sldId="809"/>
        </pc:sldMkLst>
        <pc:spChg chg="mod">
          <ac:chgData name="Cosmin Mihai Tarsichi" userId="757ed30a-5e41-461d-a7cd-9243112c6ea9" providerId="ADAL" clId="{88BF3435-DB38-4662-98F5-A6EE7D18C6A3}" dt="2025-05-19T11:20:40.015" v="733" actId="20577"/>
          <ac:spMkLst>
            <pc:docMk/>
            <pc:sldMk cId="3664604171" sldId="809"/>
            <ac:spMk id="19" creationId="{98E07060-E951-47C7-84D1-85AEE1E1B258}"/>
          </ac:spMkLst>
        </pc:spChg>
      </pc:sldChg>
      <pc:sldChg chg="modSp mod">
        <pc:chgData name="Cosmin Mihai Tarsichi" userId="757ed30a-5e41-461d-a7cd-9243112c6ea9" providerId="ADAL" clId="{88BF3435-DB38-4662-98F5-A6EE7D18C6A3}" dt="2025-05-08T12:08:46.833" v="82" actId="20577"/>
        <pc:sldMkLst>
          <pc:docMk/>
          <pc:sldMk cId="2860034562" sldId="810"/>
        </pc:sldMkLst>
        <pc:spChg chg="mod">
          <ac:chgData name="Cosmin Mihai Tarsichi" userId="757ed30a-5e41-461d-a7cd-9243112c6ea9" providerId="ADAL" clId="{88BF3435-DB38-4662-98F5-A6EE7D18C6A3}" dt="2025-05-08T12:08:46.833" v="82" actId="20577"/>
          <ac:spMkLst>
            <pc:docMk/>
            <pc:sldMk cId="2860034562" sldId="810"/>
            <ac:spMk id="2" creationId="{98E07060-E951-47C7-84D1-85AEE1E1B258}"/>
          </ac:spMkLst>
        </pc:spChg>
      </pc:sldChg>
      <pc:sldChg chg="modSp new mod ord">
        <pc:chgData name="Cosmin Mihai Tarsichi" userId="757ed30a-5e41-461d-a7cd-9243112c6ea9" providerId="ADAL" clId="{88BF3435-DB38-4662-98F5-A6EE7D18C6A3}" dt="2025-05-14T13:00:13.426" v="304" actId="20577"/>
        <pc:sldMkLst>
          <pc:docMk/>
          <pc:sldMk cId="275640562" sldId="828"/>
        </pc:sldMkLst>
        <pc:spChg chg="mod">
          <ac:chgData name="Cosmin Mihai Tarsichi" userId="757ed30a-5e41-461d-a7cd-9243112c6ea9" providerId="ADAL" clId="{88BF3435-DB38-4662-98F5-A6EE7D18C6A3}" dt="2025-05-14T13:00:13.426" v="304" actId="20577"/>
          <ac:spMkLst>
            <pc:docMk/>
            <pc:sldMk cId="275640562" sldId="828"/>
            <ac:spMk id="3" creationId="{770FDB5D-AE8F-AB5A-03D4-C12243F440F6}"/>
          </ac:spMkLst>
        </pc:spChg>
      </pc:sldChg>
      <pc:sldChg chg="delSp modSp add mod">
        <pc:chgData name="Cosmin Mihai Tarsichi" userId="757ed30a-5e41-461d-a7cd-9243112c6ea9" providerId="ADAL" clId="{88BF3435-DB38-4662-98F5-A6EE7D18C6A3}" dt="2025-05-14T13:17:52.939" v="564" actId="20577"/>
        <pc:sldMkLst>
          <pc:docMk/>
          <pc:sldMk cId="2141142794" sldId="829"/>
        </pc:sldMkLst>
        <pc:spChg chg="mod">
          <ac:chgData name="Cosmin Mihai Tarsichi" userId="757ed30a-5e41-461d-a7cd-9243112c6ea9" providerId="ADAL" clId="{88BF3435-DB38-4662-98F5-A6EE7D18C6A3}" dt="2025-05-14T13:17:52.939" v="564" actId="20577"/>
          <ac:spMkLst>
            <pc:docMk/>
            <pc:sldMk cId="2141142794" sldId="829"/>
            <ac:spMk id="6" creationId="{7BA2CAD0-80D1-3909-7AD3-E20E90909787}"/>
          </ac:spMkLst>
        </pc:spChg>
        <pc:graphicFrameChg chg="del">
          <ac:chgData name="Cosmin Mihai Tarsichi" userId="757ed30a-5e41-461d-a7cd-9243112c6ea9" providerId="ADAL" clId="{88BF3435-DB38-4662-98F5-A6EE7D18C6A3}" dt="2025-05-14T13:17:42.030" v="550" actId="478"/>
          <ac:graphicFrameMkLst>
            <pc:docMk/>
            <pc:sldMk cId="2141142794" sldId="829"/>
            <ac:graphicFrameMk id="4" creationId="{E6814695-9104-4157-9437-2C5A3ED4EB29}"/>
          </ac:graphicFrameMkLst>
        </pc:graphicFrameChg>
        <pc:graphicFrameChg chg="del">
          <ac:chgData name="Cosmin Mihai Tarsichi" userId="757ed30a-5e41-461d-a7cd-9243112c6ea9" providerId="ADAL" clId="{88BF3435-DB38-4662-98F5-A6EE7D18C6A3}" dt="2025-05-14T13:17:40.022" v="549" actId="478"/>
          <ac:graphicFrameMkLst>
            <pc:docMk/>
            <pc:sldMk cId="2141142794" sldId="829"/>
            <ac:graphicFrameMk id="5" creationId="{2EE92E39-0A9D-F8BE-7B82-451C4124EFC2}"/>
          </ac:graphicFrameMkLst>
        </pc:graphicFrameChg>
      </pc:sldChg>
      <pc:sldChg chg="modSp add mod">
        <pc:chgData name="Cosmin Mihai Tarsichi" userId="757ed30a-5e41-461d-a7cd-9243112c6ea9" providerId="ADAL" clId="{88BF3435-DB38-4662-98F5-A6EE7D18C6A3}" dt="2025-05-14T13:25:34.718" v="636" actId="20577"/>
        <pc:sldMkLst>
          <pc:docMk/>
          <pc:sldMk cId="1273412600" sldId="830"/>
        </pc:sldMkLst>
        <pc:spChg chg="mod">
          <ac:chgData name="Cosmin Mihai Tarsichi" userId="757ed30a-5e41-461d-a7cd-9243112c6ea9" providerId="ADAL" clId="{88BF3435-DB38-4662-98F5-A6EE7D18C6A3}" dt="2025-05-14T13:25:34.718" v="636" actId="20577"/>
          <ac:spMkLst>
            <pc:docMk/>
            <pc:sldMk cId="1273412600" sldId="830"/>
            <ac:spMk id="6" creationId="{7BA2CAD0-80D1-3909-7AD3-E20E90909787}"/>
          </ac:spMkLst>
        </pc:spChg>
      </pc:sldChg>
      <pc:sldChg chg="modSp add mod">
        <pc:chgData name="Cosmin Mihai Tarsichi" userId="757ed30a-5e41-461d-a7cd-9243112c6ea9" providerId="ADAL" clId="{88BF3435-DB38-4662-98F5-A6EE7D18C6A3}" dt="2025-05-14T13:27:43.852" v="675" actId="20577"/>
        <pc:sldMkLst>
          <pc:docMk/>
          <pc:sldMk cId="4261331358" sldId="831"/>
        </pc:sldMkLst>
        <pc:spChg chg="mod">
          <ac:chgData name="Cosmin Mihai Tarsichi" userId="757ed30a-5e41-461d-a7cd-9243112c6ea9" providerId="ADAL" clId="{88BF3435-DB38-4662-98F5-A6EE7D18C6A3}" dt="2025-05-14T13:27:43.852" v="675" actId="20577"/>
          <ac:spMkLst>
            <pc:docMk/>
            <pc:sldMk cId="4261331358" sldId="831"/>
            <ac:spMk id="6" creationId="{613D18E6-2D43-460F-4A65-BCE280817437}"/>
          </ac:spMkLst>
        </pc:spChg>
        <pc:spChg chg="mod">
          <ac:chgData name="Cosmin Mihai Tarsichi" userId="757ed30a-5e41-461d-a7cd-9243112c6ea9" providerId="ADAL" clId="{88BF3435-DB38-4662-98F5-A6EE7D18C6A3}" dt="2025-05-14T13:27:31.570" v="639" actId="6549"/>
          <ac:spMkLst>
            <pc:docMk/>
            <pc:sldMk cId="4261331358" sldId="831"/>
            <ac:spMk id="7" creationId="{39FB12A4-60FE-9F0C-9F0D-347A2D36E6C5}"/>
          </ac:spMkLst>
        </pc:spChg>
      </pc:sldChg>
      <pc:sldChg chg="modSp mod">
        <pc:chgData name="Cosmin Mihai Tarsichi" userId="757ed30a-5e41-461d-a7cd-9243112c6ea9" providerId="ADAL" clId="{88BF3435-DB38-4662-98F5-A6EE7D18C6A3}" dt="2025-05-21T07:17:54.902" v="1355" actId="20577"/>
        <pc:sldMkLst>
          <pc:docMk/>
          <pc:sldMk cId="1939299441" sldId="834"/>
        </pc:sldMkLst>
        <pc:spChg chg="mod">
          <ac:chgData name="Cosmin Mihai Tarsichi" userId="757ed30a-5e41-461d-a7cd-9243112c6ea9" providerId="ADAL" clId="{88BF3435-DB38-4662-98F5-A6EE7D18C6A3}" dt="2025-05-21T07:17:54.902" v="1355" actId="20577"/>
          <ac:spMkLst>
            <pc:docMk/>
            <pc:sldMk cId="1939299441" sldId="834"/>
            <ac:spMk id="10" creationId="{26C39695-9CF9-0E88-42F0-1D76D79D6F8B}"/>
          </ac:spMkLst>
        </pc:spChg>
      </pc:sldChg>
      <pc:sldChg chg="addSp modSp add mod ord modNotesTx">
        <pc:chgData name="Cosmin Mihai Tarsichi" userId="757ed30a-5e41-461d-a7cd-9243112c6ea9" providerId="ADAL" clId="{88BF3435-DB38-4662-98F5-A6EE7D18C6A3}" dt="2025-05-19T11:44:24.725" v="904" actId="20577"/>
        <pc:sldMkLst>
          <pc:docMk/>
          <pc:sldMk cId="1508815020" sldId="835"/>
        </pc:sldMkLst>
        <pc:spChg chg="mod">
          <ac:chgData name="Cosmin Mihai Tarsichi" userId="757ed30a-5e41-461d-a7cd-9243112c6ea9" providerId="ADAL" clId="{88BF3435-DB38-4662-98F5-A6EE7D18C6A3}" dt="2025-05-19T11:42:03.782" v="820" actId="5793"/>
          <ac:spMkLst>
            <pc:docMk/>
            <pc:sldMk cId="1508815020" sldId="835"/>
            <ac:spMk id="2" creationId="{98E07060-E951-47C7-84D1-85AEE1E1B258}"/>
          </ac:spMkLst>
        </pc:spChg>
        <pc:spChg chg="mod">
          <ac:chgData name="Cosmin Mihai Tarsichi" userId="757ed30a-5e41-461d-a7cd-9243112c6ea9" providerId="ADAL" clId="{88BF3435-DB38-4662-98F5-A6EE7D18C6A3}" dt="2025-05-19T11:26:03.229" v="763" actId="20577"/>
          <ac:spMkLst>
            <pc:docMk/>
            <pc:sldMk cId="1508815020" sldId="835"/>
            <ac:spMk id="3" creationId="{6F7DDC47-AD1D-42EA-B033-323A918532F0}"/>
          </ac:spMkLst>
        </pc:spChg>
        <pc:spChg chg="add">
          <ac:chgData name="Cosmin Mihai Tarsichi" userId="757ed30a-5e41-461d-a7cd-9243112c6ea9" providerId="ADAL" clId="{88BF3435-DB38-4662-98F5-A6EE7D18C6A3}" dt="2025-05-19T11:36:39.628" v="789"/>
          <ac:spMkLst>
            <pc:docMk/>
            <pc:sldMk cId="1508815020" sldId="835"/>
            <ac:spMk id="5" creationId="{2ADE5AF5-CB4E-4C5E-B11B-93E812CE29B1}"/>
          </ac:spMkLst>
        </pc:spChg>
        <pc:spChg chg="add mod">
          <ac:chgData name="Cosmin Mihai Tarsichi" userId="757ed30a-5e41-461d-a7cd-9243112c6ea9" providerId="ADAL" clId="{88BF3435-DB38-4662-98F5-A6EE7D18C6A3}" dt="2025-05-19T11:37:05.532" v="800"/>
          <ac:spMkLst>
            <pc:docMk/>
            <pc:sldMk cId="1508815020" sldId="835"/>
            <ac:spMk id="6" creationId="{2D00CBE0-0DCB-4B91-C07B-F26B338D868F}"/>
          </ac:spMkLst>
        </pc:spChg>
        <pc:spChg chg="add mod">
          <ac:chgData name="Cosmin Mihai Tarsichi" userId="757ed30a-5e41-461d-a7cd-9243112c6ea9" providerId="ADAL" clId="{88BF3435-DB38-4662-98F5-A6EE7D18C6A3}" dt="2025-05-19T11:37:04.299" v="797"/>
          <ac:spMkLst>
            <pc:docMk/>
            <pc:sldMk cId="1508815020" sldId="835"/>
            <ac:spMk id="7" creationId="{EAA356A1-B743-7867-20A3-1F7E579F191D}"/>
          </ac:spMkLst>
        </pc:spChg>
        <pc:spChg chg="add mod">
          <ac:chgData name="Cosmin Mihai Tarsichi" userId="757ed30a-5e41-461d-a7cd-9243112c6ea9" providerId="ADAL" clId="{88BF3435-DB38-4662-98F5-A6EE7D18C6A3}" dt="2025-05-19T11:37:03.993" v="796"/>
          <ac:spMkLst>
            <pc:docMk/>
            <pc:sldMk cId="1508815020" sldId="835"/>
            <ac:spMk id="8" creationId="{2BDE8E3B-1958-F40F-CC34-B4D0AA7262F8}"/>
          </ac:spMkLst>
        </pc:spChg>
      </pc:sldChg>
      <pc:sldChg chg="addSp delSp modSp add mod">
        <pc:chgData name="Cosmin Mihai Tarsichi" userId="757ed30a-5e41-461d-a7cd-9243112c6ea9" providerId="ADAL" clId="{88BF3435-DB38-4662-98F5-A6EE7D18C6A3}" dt="2025-05-21T07:13:11.201" v="1336"/>
        <pc:sldMkLst>
          <pc:docMk/>
          <pc:sldMk cId="3134888960" sldId="836"/>
        </pc:sldMkLst>
        <pc:spChg chg="add mod">
          <ac:chgData name="Cosmin Mihai Tarsichi" userId="757ed30a-5e41-461d-a7cd-9243112c6ea9" providerId="ADAL" clId="{88BF3435-DB38-4662-98F5-A6EE7D18C6A3}" dt="2025-05-19T12:27:23.415" v="943" actId="14100"/>
          <ac:spMkLst>
            <pc:docMk/>
            <pc:sldMk cId="3134888960" sldId="836"/>
            <ac:spMk id="2" creationId="{EDFE8785-0A32-DFEE-88C6-C497239697FE}"/>
          </ac:spMkLst>
        </pc:spChg>
        <pc:spChg chg="add mod">
          <ac:chgData name="Cosmin Mihai Tarsichi" userId="757ed30a-5e41-461d-a7cd-9243112c6ea9" providerId="ADAL" clId="{88BF3435-DB38-4662-98F5-A6EE7D18C6A3}" dt="2025-05-19T12:27:40.102" v="945" actId="1076"/>
          <ac:spMkLst>
            <pc:docMk/>
            <pc:sldMk cId="3134888960" sldId="836"/>
            <ac:spMk id="5" creationId="{56A49470-41F2-31CA-3F3C-94B27F04A130}"/>
          </ac:spMkLst>
        </pc:spChg>
        <pc:spChg chg="add mod">
          <ac:chgData name="Cosmin Mihai Tarsichi" userId="757ed30a-5e41-461d-a7cd-9243112c6ea9" providerId="ADAL" clId="{88BF3435-DB38-4662-98F5-A6EE7D18C6A3}" dt="2025-05-19T12:28:40.231" v="964" actId="1076"/>
          <ac:spMkLst>
            <pc:docMk/>
            <pc:sldMk cId="3134888960" sldId="836"/>
            <ac:spMk id="7" creationId="{C4F492E6-07D4-0D55-4FC1-54E26C731B27}"/>
          </ac:spMkLst>
        </pc:spChg>
        <pc:graphicFrameChg chg="del">
          <ac:chgData name="Cosmin Mihai Tarsichi" userId="757ed30a-5e41-461d-a7cd-9243112c6ea9" providerId="ADAL" clId="{88BF3435-DB38-4662-98F5-A6EE7D18C6A3}" dt="2025-05-19T12:09:05.169" v="906" actId="478"/>
          <ac:graphicFrameMkLst>
            <pc:docMk/>
            <pc:sldMk cId="3134888960" sldId="836"/>
            <ac:graphicFrameMk id="6" creationId="{3EACC171-BA83-912E-78D5-F876B10296E0}"/>
          </ac:graphicFrameMkLst>
        </pc:graphicFrameChg>
        <pc:graphicFrameChg chg="mod">
          <ac:chgData name="Cosmin Mihai Tarsichi" userId="757ed30a-5e41-461d-a7cd-9243112c6ea9" providerId="ADAL" clId="{88BF3435-DB38-4662-98F5-A6EE7D18C6A3}" dt="2025-05-21T07:13:11.201" v="1336"/>
          <ac:graphicFrameMkLst>
            <pc:docMk/>
            <pc:sldMk cId="3134888960" sldId="836"/>
            <ac:graphicFrameMk id="6" creationId="{B8597FFB-CA95-755B-8ED7-6AEF15F42165}"/>
          </ac:graphicFrameMkLst>
        </pc:graphicFrameChg>
      </pc:sldChg>
      <pc:sldChg chg="addSp modSp add mod ord">
        <pc:chgData name="Cosmin Mihai Tarsichi" userId="757ed30a-5e41-461d-a7cd-9243112c6ea9" providerId="ADAL" clId="{88BF3435-DB38-4662-98F5-A6EE7D18C6A3}" dt="2025-05-19T13:20:34.909" v="1094" actId="1076"/>
        <pc:sldMkLst>
          <pc:docMk/>
          <pc:sldMk cId="1541156272" sldId="837"/>
        </pc:sldMkLst>
        <pc:spChg chg="mod">
          <ac:chgData name="Cosmin Mihai Tarsichi" userId="757ed30a-5e41-461d-a7cd-9243112c6ea9" providerId="ADAL" clId="{88BF3435-DB38-4662-98F5-A6EE7D18C6A3}" dt="2025-05-19T13:20:30.999" v="1093" actId="20577"/>
          <ac:spMkLst>
            <pc:docMk/>
            <pc:sldMk cId="1541156272" sldId="837"/>
            <ac:spMk id="2" creationId="{98E07060-E951-47C7-84D1-85AEE1E1B258}"/>
          </ac:spMkLst>
        </pc:spChg>
        <pc:picChg chg="add mod">
          <ac:chgData name="Cosmin Mihai Tarsichi" userId="757ed30a-5e41-461d-a7cd-9243112c6ea9" providerId="ADAL" clId="{88BF3435-DB38-4662-98F5-A6EE7D18C6A3}" dt="2025-05-19T13:20:34.909" v="1094" actId="1076"/>
          <ac:picMkLst>
            <pc:docMk/>
            <pc:sldMk cId="1541156272" sldId="837"/>
            <ac:picMk id="5" creationId="{F2B8A381-1474-9A62-AFEC-8FA2D0163F50}"/>
          </ac:picMkLst>
        </pc:picChg>
      </pc:sldChg>
      <pc:sldChg chg="delSp modSp add mod">
        <pc:chgData name="Cosmin Mihai Tarsichi" userId="757ed30a-5e41-461d-a7cd-9243112c6ea9" providerId="ADAL" clId="{88BF3435-DB38-4662-98F5-A6EE7D18C6A3}" dt="2025-05-19T13:33:08.610" v="1327" actId="14100"/>
        <pc:sldMkLst>
          <pc:docMk/>
          <pc:sldMk cId="444975993" sldId="838"/>
        </pc:sldMkLst>
        <pc:spChg chg="mod">
          <ac:chgData name="Cosmin Mihai Tarsichi" userId="757ed30a-5e41-461d-a7cd-9243112c6ea9" providerId="ADAL" clId="{88BF3435-DB38-4662-98F5-A6EE7D18C6A3}" dt="2025-05-19T13:33:08.610" v="1327" actId="14100"/>
          <ac:spMkLst>
            <pc:docMk/>
            <pc:sldMk cId="444975993" sldId="838"/>
            <ac:spMk id="2" creationId="{98E07060-E951-47C7-84D1-85AEE1E1B258}"/>
          </ac:spMkLst>
        </pc:spChg>
        <pc:picChg chg="del">
          <ac:chgData name="Cosmin Mihai Tarsichi" userId="757ed30a-5e41-461d-a7cd-9243112c6ea9" providerId="ADAL" clId="{88BF3435-DB38-4662-98F5-A6EE7D18C6A3}" dt="2025-05-19T13:21:29.714" v="1193" actId="478"/>
          <ac:picMkLst>
            <pc:docMk/>
            <pc:sldMk cId="444975993" sldId="838"/>
            <ac:picMk id="5" creationId="{F2B8A381-1474-9A62-AFEC-8FA2D0163F50}"/>
          </ac:picMkLst>
        </pc:picChg>
      </pc:sldChg>
      <pc:sldChg chg="addSp delSp modSp add mod">
        <pc:chgData name="Cosmin Mihai Tarsichi" userId="757ed30a-5e41-461d-a7cd-9243112c6ea9" providerId="ADAL" clId="{88BF3435-DB38-4662-98F5-A6EE7D18C6A3}" dt="2025-05-19T13:27:40.738" v="1237" actId="1076"/>
        <pc:sldMkLst>
          <pc:docMk/>
          <pc:sldMk cId="3525171251" sldId="839"/>
        </pc:sldMkLst>
        <pc:spChg chg="del">
          <ac:chgData name="Cosmin Mihai Tarsichi" userId="757ed30a-5e41-461d-a7cd-9243112c6ea9" providerId="ADAL" clId="{88BF3435-DB38-4662-98F5-A6EE7D18C6A3}" dt="2025-05-19T13:26:35.147" v="1224" actId="478"/>
          <ac:spMkLst>
            <pc:docMk/>
            <pc:sldMk cId="3525171251" sldId="839"/>
            <ac:spMk id="2" creationId="{98E07060-E951-47C7-84D1-85AEE1E1B258}"/>
          </ac:spMkLst>
        </pc:spChg>
        <pc:picChg chg="del">
          <ac:chgData name="Cosmin Mihai Tarsichi" userId="757ed30a-5e41-461d-a7cd-9243112c6ea9" providerId="ADAL" clId="{88BF3435-DB38-4662-98F5-A6EE7D18C6A3}" dt="2025-05-19T13:26:31.941" v="1223" actId="478"/>
          <ac:picMkLst>
            <pc:docMk/>
            <pc:sldMk cId="3525171251" sldId="839"/>
            <ac:picMk id="5" creationId="{F2B8A381-1474-9A62-AFEC-8FA2D0163F50}"/>
          </ac:picMkLst>
        </pc:picChg>
        <pc:picChg chg="add del mod">
          <ac:chgData name="Cosmin Mihai Tarsichi" userId="757ed30a-5e41-461d-a7cd-9243112c6ea9" providerId="ADAL" clId="{88BF3435-DB38-4662-98F5-A6EE7D18C6A3}" dt="2025-05-19T13:27:33.283" v="1234" actId="478"/>
          <ac:picMkLst>
            <pc:docMk/>
            <pc:sldMk cId="3525171251" sldId="839"/>
            <ac:picMk id="7" creationId="{B51F46F5-44CA-8E02-F118-D19E1EAF9E65}"/>
          </ac:picMkLst>
        </pc:picChg>
        <pc:picChg chg="add mod">
          <ac:chgData name="Cosmin Mihai Tarsichi" userId="757ed30a-5e41-461d-a7cd-9243112c6ea9" providerId="ADAL" clId="{88BF3435-DB38-4662-98F5-A6EE7D18C6A3}" dt="2025-05-19T13:27:40.738" v="1237" actId="1076"/>
          <ac:picMkLst>
            <pc:docMk/>
            <pc:sldMk cId="3525171251" sldId="839"/>
            <ac:picMk id="9" creationId="{EA12E6E9-1F0B-628A-0B69-861C0CA22E90}"/>
          </ac:picMkLst>
        </pc:picChg>
      </pc:sldChg>
      <pc:sldChg chg="add del">
        <pc:chgData name="Cosmin Mihai Tarsichi" userId="757ed30a-5e41-461d-a7cd-9243112c6ea9" providerId="ADAL" clId="{88BF3435-DB38-4662-98F5-A6EE7D18C6A3}" dt="2025-05-19T13:26:37.277" v="1226"/>
        <pc:sldMkLst>
          <pc:docMk/>
          <pc:sldMk cId="2111900275" sldId="840"/>
        </pc:sldMkLst>
      </pc:sldChg>
    </pc:docChg>
  </pc:docChgLst>
  <pc:docChgLst>
    <pc:chgData name="Valentin Mihai" userId="S::valentin.mihai@levi9.com::92b8de00-88b2-41bf-ba15-9b08afa6c3d6" providerId="AD" clId="Web-{C039C78A-0EA8-6787-54E1-45C5ADB7D32E}"/>
    <pc:docChg chg="addSld modSld sldOrd">
      <pc:chgData name="Valentin Mihai" userId="S::valentin.mihai@levi9.com::92b8de00-88b2-41bf-ba15-9b08afa6c3d6" providerId="AD" clId="Web-{C039C78A-0EA8-6787-54E1-45C5ADB7D32E}" dt="2025-05-19T07:37:20.661" v="449" actId="20577"/>
      <pc:docMkLst>
        <pc:docMk/>
      </pc:docMkLst>
      <pc:sldChg chg="addSp delSp modSp ord">
        <pc:chgData name="Valentin Mihai" userId="S::valentin.mihai@levi9.com::92b8de00-88b2-41bf-ba15-9b08afa6c3d6" providerId="AD" clId="Web-{C039C78A-0EA8-6787-54E1-45C5ADB7D32E}" dt="2025-05-19T07:07:42.725" v="86" actId="20577"/>
        <pc:sldMkLst>
          <pc:docMk/>
          <pc:sldMk cId="709154094" sldId="795"/>
        </pc:sldMkLst>
        <pc:spChg chg="add del">
          <ac:chgData name="Valentin Mihai" userId="S::valentin.mihai@levi9.com::92b8de00-88b2-41bf-ba15-9b08afa6c3d6" providerId="AD" clId="Web-{C039C78A-0EA8-6787-54E1-45C5ADB7D32E}" dt="2025-05-19T06:56:15.824" v="20"/>
          <ac:spMkLst>
            <pc:docMk/>
            <pc:sldMk cId="709154094" sldId="795"/>
            <ac:spMk id="4" creationId="{AB8FA086-F158-1E12-F705-0D9BCA525569}"/>
          </ac:spMkLst>
        </pc:spChg>
        <pc:spChg chg="add del mod">
          <ac:chgData name="Valentin Mihai" userId="S::valentin.mihai@levi9.com::92b8de00-88b2-41bf-ba15-9b08afa6c3d6" providerId="AD" clId="Web-{C039C78A-0EA8-6787-54E1-45C5ADB7D32E}" dt="2025-05-19T06:57:02.434" v="28"/>
          <ac:spMkLst>
            <pc:docMk/>
            <pc:sldMk cId="709154094" sldId="795"/>
            <ac:spMk id="7" creationId="{8418E984-3349-6D67-D7AA-51A9E7943041}"/>
          </ac:spMkLst>
        </pc:spChg>
        <pc:spChg chg="mod">
          <ac:chgData name="Valentin Mihai" userId="S::valentin.mihai@levi9.com::92b8de00-88b2-41bf-ba15-9b08afa6c3d6" providerId="AD" clId="Web-{C039C78A-0EA8-6787-54E1-45C5ADB7D32E}" dt="2025-05-19T07:07:42.725" v="86" actId="20577"/>
          <ac:spMkLst>
            <pc:docMk/>
            <pc:sldMk cId="709154094" sldId="795"/>
            <ac:spMk id="10" creationId="{53F38D1C-4A93-26FB-0C30-3E348DB9DCD5}"/>
          </ac:spMkLst>
        </pc:spChg>
      </pc:sldChg>
      <pc:sldChg chg="modSp">
        <pc:chgData name="Valentin Mihai" userId="S::valentin.mihai@levi9.com::92b8de00-88b2-41bf-ba15-9b08afa6c3d6" providerId="AD" clId="Web-{C039C78A-0EA8-6787-54E1-45C5ADB7D32E}" dt="2025-05-19T07:37:20.661" v="449" actId="20577"/>
        <pc:sldMkLst>
          <pc:docMk/>
          <pc:sldMk cId="275640562" sldId="828"/>
        </pc:sldMkLst>
        <pc:spChg chg="mod">
          <ac:chgData name="Valentin Mihai" userId="S::valentin.mihai@levi9.com::92b8de00-88b2-41bf-ba15-9b08afa6c3d6" providerId="AD" clId="Web-{C039C78A-0EA8-6787-54E1-45C5ADB7D32E}" dt="2025-05-19T07:37:20.661" v="449" actId="20577"/>
          <ac:spMkLst>
            <pc:docMk/>
            <pc:sldMk cId="275640562" sldId="828"/>
            <ac:spMk id="3" creationId="{770FDB5D-AE8F-AB5A-03D4-C12243F440F6}"/>
          </ac:spMkLst>
        </pc:spChg>
      </pc:sldChg>
      <pc:sldChg chg="modSp add replId">
        <pc:chgData name="Valentin Mihai" userId="S::valentin.mihai@levi9.com::92b8de00-88b2-41bf-ba15-9b08afa6c3d6" providerId="AD" clId="Web-{C039C78A-0EA8-6787-54E1-45C5ADB7D32E}" dt="2025-05-19T07:23:14.709" v="325" actId="20577"/>
        <pc:sldMkLst>
          <pc:docMk/>
          <pc:sldMk cId="1939299441" sldId="834"/>
        </pc:sldMkLst>
        <pc:spChg chg="mod">
          <ac:chgData name="Valentin Mihai" userId="S::valentin.mihai@levi9.com::92b8de00-88b2-41bf-ba15-9b08afa6c3d6" providerId="AD" clId="Web-{C039C78A-0EA8-6787-54E1-45C5ADB7D32E}" dt="2025-05-19T07:23:14.709" v="325" actId="20577"/>
          <ac:spMkLst>
            <pc:docMk/>
            <pc:sldMk cId="1939299441" sldId="834"/>
            <ac:spMk id="10" creationId="{26C39695-9CF9-0E88-42F0-1D76D79D6F8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E7E3B9-476D-4EEB-884C-40C129106C1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0A1BCED-A9D4-4E0B-B1AC-3079FBD1A1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Conceived in late 1980s</a:t>
          </a:r>
        </a:p>
      </dgm:t>
    </dgm:pt>
    <dgm:pt modelId="{A42579A2-8A1C-459C-B1E8-9749CEDE48B6}" type="parTrans" cxnId="{21BAC16A-964C-486E-8EC8-0DD8A19096B9}">
      <dgm:prSet/>
      <dgm:spPr/>
      <dgm:t>
        <a:bodyPr/>
        <a:lstStyle/>
        <a:p>
          <a:endParaRPr lang="en-US"/>
        </a:p>
      </dgm:t>
    </dgm:pt>
    <dgm:pt modelId="{A8D04C77-CCE7-4F01-9645-E96331C1832D}" type="sibTrans" cxnId="{21BAC16A-964C-486E-8EC8-0DD8A19096B9}">
      <dgm:prSet/>
      <dgm:spPr/>
      <dgm:t>
        <a:bodyPr/>
        <a:lstStyle/>
        <a:p>
          <a:endParaRPr lang="en-US"/>
        </a:p>
      </dgm:t>
    </dgm:pt>
    <dgm:pt modelId="{D4C8978E-DFB6-4704-9F66-499CFA3C89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Implementation started in 1989 by Guido van Rossum</a:t>
          </a:r>
        </a:p>
      </dgm:t>
    </dgm:pt>
    <dgm:pt modelId="{D6CC2370-8A79-42C0-9D22-536F17856CA7}" type="parTrans" cxnId="{21294B4C-4481-4485-AB5C-A2C258ABCA2D}">
      <dgm:prSet/>
      <dgm:spPr/>
      <dgm:t>
        <a:bodyPr/>
        <a:lstStyle/>
        <a:p>
          <a:endParaRPr lang="en-US"/>
        </a:p>
      </dgm:t>
    </dgm:pt>
    <dgm:pt modelId="{20E3DB1D-5896-4636-B3DD-72F44457AB5C}" type="sibTrans" cxnId="{21294B4C-4481-4485-AB5C-A2C258ABCA2D}">
      <dgm:prSet/>
      <dgm:spPr/>
      <dgm:t>
        <a:bodyPr/>
        <a:lstStyle/>
        <a:p>
          <a:endParaRPr lang="en-US"/>
        </a:p>
      </dgm:t>
    </dgm:pt>
    <dgm:pt modelId="{5CBA689A-890C-41D9-8321-9717A36E6D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First released in 1991</a:t>
          </a:r>
        </a:p>
      </dgm:t>
    </dgm:pt>
    <dgm:pt modelId="{34979216-049A-4CF3-8BC2-44F579B573B6}" type="parTrans" cxnId="{0B05E43F-89C0-4E95-B425-93AC3AD1F3EF}">
      <dgm:prSet/>
      <dgm:spPr/>
      <dgm:t>
        <a:bodyPr/>
        <a:lstStyle/>
        <a:p>
          <a:endParaRPr lang="en-US"/>
        </a:p>
      </dgm:t>
    </dgm:pt>
    <dgm:pt modelId="{6968069A-B8BD-49AE-97EA-291DB1A8E63D}" type="sibTrans" cxnId="{0B05E43F-89C0-4E95-B425-93AC3AD1F3EF}">
      <dgm:prSet/>
      <dgm:spPr/>
      <dgm:t>
        <a:bodyPr/>
        <a:lstStyle/>
        <a:p>
          <a:endParaRPr lang="en-US"/>
        </a:p>
      </dgm:t>
    </dgm:pt>
    <dgm:pt modelId="{8E6AA41B-4A8A-416C-BEAD-770EDDE728C7}" type="pres">
      <dgm:prSet presAssocID="{12E7E3B9-476D-4EEB-884C-40C129106C11}" presName="root" presStyleCnt="0">
        <dgm:presLayoutVars>
          <dgm:dir/>
          <dgm:resizeHandles val="exact"/>
        </dgm:presLayoutVars>
      </dgm:prSet>
      <dgm:spPr/>
    </dgm:pt>
    <dgm:pt modelId="{7B160A85-FBDC-477A-A8A5-FA35145DDCC7}" type="pres">
      <dgm:prSet presAssocID="{80A1BCED-A9D4-4E0B-B1AC-3079FBD1A118}" presName="compNode" presStyleCnt="0"/>
      <dgm:spPr/>
    </dgm:pt>
    <dgm:pt modelId="{DCADDBF3-8FB8-47D3-82AB-670D7230D60F}" type="pres">
      <dgm:prSet presAssocID="{80A1BCED-A9D4-4E0B-B1AC-3079FBD1A118}" presName="bgRect" presStyleLbl="bgShp" presStyleIdx="0" presStyleCnt="3"/>
      <dgm:spPr/>
    </dgm:pt>
    <dgm:pt modelId="{9F6C25E2-D129-40F8-866F-E0AE171C0F42}" type="pres">
      <dgm:prSet presAssocID="{80A1BCED-A9D4-4E0B-B1AC-3079FBD1A1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C8A143F0-CD1D-4C9F-82E4-BA92751C7E1E}" type="pres">
      <dgm:prSet presAssocID="{80A1BCED-A9D4-4E0B-B1AC-3079FBD1A118}" presName="spaceRect" presStyleCnt="0"/>
      <dgm:spPr/>
    </dgm:pt>
    <dgm:pt modelId="{775C7C08-2421-44AA-9FDD-E79848152318}" type="pres">
      <dgm:prSet presAssocID="{80A1BCED-A9D4-4E0B-B1AC-3079FBD1A118}" presName="parTx" presStyleLbl="revTx" presStyleIdx="0" presStyleCnt="3">
        <dgm:presLayoutVars>
          <dgm:chMax val="0"/>
          <dgm:chPref val="0"/>
        </dgm:presLayoutVars>
      </dgm:prSet>
      <dgm:spPr/>
    </dgm:pt>
    <dgm:pt modelId="{DBBDFD58-D35F-4727-BBF6-A35DF948BE1D}" type="pres">
      <dgm:prSet presAssocID="{A8D04C77-CCE7-4F01-9645-E96331C1832D}" presName="sibTrans" presStyleCnt="0"/>
      <dgm:spPr/>
    </dgm:pt>
    <dgm:pt modelId="{887DCF4C-A76B-4A33-9085-9BEC053DF348}" type="pres">
      <dgm:prSet presAssocID="{D4C8978E-DFB6-4704-9F66-499CFA3C89DA}" presName="compNode" presStyleCnt="0"/>
      <dgm:spPr/>
    </dgm:pt>
    <dgm:pt modelId="{5CD344B0-987F-4285-B40D-37654AB90243}" type="pres">
      <dgm:prSet presAssocID="{D4C8978E-DFB6-4704-9F66-499CFA3C89DA}" presName="bgRect" presStyleLbl="bgShp" presStyleIdx="1" presStyleCnt="3" custLinFactNeighborY="-3489"/>
      <dgm:spPr/>
    </dgm:pt>
    <dgm:pt modelId="{D917311A-F645-4D90-89B0-1BCB80525645}" type="pres">
      <dgm:prSet presAssocID="{D4C8978E-DFB6-4704-9F66-499CFA3C89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0B276E39-CDEC-4BFE-9F2D-8B6D96F823D9}" type="pres">
      <dgm:prSet presAssocID="{D4C8978E-DFB6-4704-9F66-499CFA3C89DA}" presName="spaceRect" presStyleCnt="0"/>
      <dgm:spPr/>
    </dgm:pt>
    <dgm:pt modelId="{85CA403F-C9DD-4B27-AF11-062356963D99}" type="pres">
      <dgm:prSet presAssocID="{D4C8978E-DFB6-4704-9F66-499CFA3C89DA}" presName="parTx" presStyleLbl="revTx" presStyleIdx="1" presStyleCnt="3">
        <dgm:presLayoutVars>
          <dgm:chMax val="0"/>
          <dgm:chPref val="0"/>
        </dgm:presLayoutVars>
      </dgm:prSet>
      <dgm:spPr/>
    </dgm:pt>
    <dgm:pt modelId="{659E1824-7F5F-4858-A4F1-89501F25241F}" type="pres">
      <dgm:prSet presAssocID="{20E3DB1D-5896-4636-B3DD-72F44457AB5C}" presName="sibTrans" presStyleCnt="0"/>
      <dgm:spPr/>
    </dgm:pt>
    <dgm:pt modelId="{7CEF99D2-5264-4ED1-A93F-217ED723EE79}" type="pres">
      <dgm:prSet presAssocID="{5CBA689A-890C-41D9-8321-9717A36E6D49}" presName="compNode" presStyleCnt="0"/>
      <dgm:spPr/>
    </dgm:pt>
    <dgm:pt modelId="{C0995C98-84B7-4031-BCF1-19FAD2065759}" type="pres">
      <dgm:prSet presAssocID="{5CBA689A-890C-41D9-8321-9717A36E6D49}" presName="bgRect" presStyleLbl="bgShp" presStyleIdx="2" presStyleCnt="3" custLinFactNeighborX="-2774"/>
      <dgm:spPr/>
    </dgm:pt>
    <dgm:pt modelId="{0E31A4F6-C357-421B-B91F-93DF7647B411}" type="pres">
      <dgm:prSet presAssocID="{5CBA689A-890C-41D9-8321-9717A36E6D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D202F41-204E-44A0-B70C-4EB3CF0419E9}" type="pres">
      <dgm:prSet presAssocID="{5CBA689A-890C-41D9-8321-9717A36E6D49}" presName="spaceRect" presStyleCnt="0"/>
      <dgm:spPr/>
    </dgm:pt>
    <dgm:pt modelId="{1A43477B-ACEE-4C9A-8B6F-F37CF362BA29}" type="pres">
      <dgm:prSet presAssocID="{5CBA689A-890C-41D9-8321-9717A36E6D4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F99BE39-224D-4544-8FD3-F7F84E539EB4}" type="presOf" srcId="{5CBA689A-890C-41D9-8321-9717A36E6D49}" destId="{1A43477B-ACEE-4C9A-8B6F-F37CF362BA29}" srcOrd="0" destOrd="0" presId="urn:microsoft.com/office/officeart/2018/2/layout/IconVerticalSolidList"/>
    <dgm:cxn modelId="{0B05E43F-89C0-4E95-B425-93AC3AD1F3EF}" srcId="{12E7E3B9-476D-4EEB-884C-40C129106C11}" destId="{5CBA689A-890C-41D9-8321-9717A36E6D49}" srcOrd="2" destOrd="0" parTransId="{34979216-049A-4CF3-8BC2-44F579B573B6}" sibTransId="{6968069A-B8BD-49AE-97EA-291DB1A8E63D}"/>
    <dgm:cxn modelId="{21BAC16A-964C-486E-8EC8-0DD8A19096B9}" srcId="{12E7E3B9-476D-4EEB-884C-40C129106C11}" destId="{80A1BCED-A9D4-4E0B-B1AC-3079FBD1A118}" srcOrd="0" destOrd="0" parTransId="{A42579A2-8A1C-459C-B1E8-9749CEDE48B6}" sibTransId="{A8D04C77-CCE7-4F01-9645-E96331C1832D}"/>
    <dgm:cxn modelId="{21294B4C-4481-4485-AB5C-A2C258ABCA2D}" srcId="{12E7E3B9-476D-4EEB-884C-40C129106C11}" destId="{D4C8978E-DFB6-4704-9F66-499CFA3C89DA}" srcOrd="1" destOrd="0" parTransId="{D6CC2370-8A79-42C0-9D22-536F17856CA7}" sibTransId="{20E3DB1D-5896-4636-B3DD-72F44457AB5C}"/>
    <dgm:cxn modelId="{365C4C88-FA67-44C0-9812-F44E73BFC537}" type="presOf" srcId="{D4C8978E-DFB6-4704-9F66-499CFA3C89DA}" destId="{85CA403F-C9DD-4B27-AF11-062356963D99}" srcOrd="0" destOrd="0" presId="urn:microsoft.com/office/officeart/2018/2/layout/IconVerticalSolidList"/>
    <dgm:cxn modelId="{C5351DCA-274A-497A-9CED-EC648B6F1E83}" type="presOf" srcId="{80A1BCED-A9D4-4E0B-B1AC-3079FBD1A118}" destId="{775C7C08-2421-44AA-9FDD-E79848152318}" srcOrd="0" destOrd="0" presId="urn:microsoft.com/office/officeart/2018/2/layout/IconVerticalSolidList"/>
    <dgm:cxn modelId="{0A6133E5-4F1D-4809-94DF-AC7D5EFAC1A4}" type="presOf" srcId="{12E7E3B9-476D-4EEB-884C-40C129106C11}" destId="{8E6AA41B-4A8A-416C-BEAD-770EDDE728C7}" srcOrd="0" destOrd="0" presId="urn:microsoft.com/office/officeart/2018/2/layout/IconVerticalSolidList"/>
    <dgm:cxn modelId="{56A13663-AD67-4448-BE44-E2CAD25DA2DB}" type="presParOf" srcId="{8E6AA41B-4A8A-416C-BEAD-770EDDE728C7}" destId="{7B160A85-FBDC-477A-A8A5-FA35145DDCC7}" srcOrd="0" destOrd="0" presId="urn:microsoft.com/office/officeart/2018/2/layout/IconVerticalSolidList"/>
    <dgm:cxn modelId="{02A82513-7346-495B-94F5-E22F873689DE}" type="presParOf" srcId="{7B160A85-FBDC-477A-A8A5-FA35145DDCC7}" destId="{DCADDBF3-8FB8-47D3-82AB-670D7230D60F}" srcOrd="0" destOrd="0" presId="urn:microsoft.com/office/officeart/2018/2/layout/IconVerticalSolidList"/>
    <dgm:cxn modelId="{4B2D081C-F79F-4356-8D2C-43509BF42BBA}" type="presParOf" srcId="{7B160A85-FBDC-477A-A8A5-FA35145DDCC7}" destId="{9F6C25E2-D129-40F8-866F-E0AE171C0F42}" srcOrd="1" destOrd="0" presId="urn:microsoft.com/office/officeart/2018/2/layout/IconVerticalSolidList"/>
    <dgm:cxn modelId="{74BC592A-E4EB-4400-A2D7-FC4136DF3FAD}" type="presParOf" srcId="{7B160A85-FBDC-477A-A8A5-FA35145DDCC7}" destId="{C8A143F0-CD1D-4C9F-82E4-BA92751C7E1E}" srcOrd="2" destOrd="0" presId="urn:microsoft.com/office/officeart/2018/2/layout/IconVerticalSolidList"/>
    <dgm:cxn modelId="{58DB2A73-6EFF-4003-A5D2-98F34D61B9CB}" type="presParOf" srcId="{7B160A85-FBDC-477A-A8A5-FA35145DDCC7}" destId="{775C7C08-2421-44AA-9FDD-E79848152318}" srcOrd="3" destOrd="0" presId="urn:microsoft.com/office/officeart/2018/2/layout/IconVerticalSolidList"/>
    <dgm:cxn modelId="{21B0912F-DF84-4E21-942A-0FA432945FEA}" type="presParOf" srcId="{8E6AA41B-4A8A-416C-BEAD-770EDDE728C7}" destId="{DBBDFD58-D35F-4727-BBF6-A35DF948BE1D}" srcOrd="1" destOrd="0" presId="urn:microsoft.com/office/officeart/2018/2/layout/IconVerticalSolidList"/>
    <dgm:cxn modelId="{C69DC7C5-FFD7-43ED-8B88-13AF3F14493A}" type="presParOf" srcId="{8E6AA41B-4A8A-416C-BEAD-770EDDE728C7}" destId="{887DCF4C-A76B-4A33-9085-9BEC053DF348}" srcOrd="2" destOrd="0" presId="urn:microsoft.com/office/officeart/2018/2/layout/IconVerticalSolidList"/>
    <dgm:cxn modelId="{126F604E-FAE8-42B2-AC14-1FBAF65562B9}" type="presParOf" srcId="{887DCF4C-A76B-4A33-9085-9BEC053DF348}" destId="{5CD344B0-987F-4285-B40D-37654AB90243}" srcOrd="0" destOrd="0" presId="urn:microsoft.com/office/officeart/2018/2/layout/IconVerticalSolidList"/>
    <dgm:cxn modelId="{246DE90F-C2B0-46A6-93B8-1AADB4B6FA27}" type="presParOf" srcId="{887DCF4C-A76B-4A33-9085-9BEC053DF348}" destId="{D917311A-F645-4D90-89B0-1BCB80525645}" srcOrd="1" destOrd="0" presId="urn:microsoft.com/office/officeart/2018/2/layout/IconVerticalSolidList"/>
    <dgm:cxn modelId="{F72DE113-7F67-455D-88C6-38D9F5AD6FFA}" type="presParOf" srcId="{887DCF4C-A76B-4A33-9085-9BEC053DF348}" destId="{0B276E39-CDEC-4BFE-9F2D-8B6D96F823D9}" srcOrd="2" destOrd="0" presId="urn:microsoft.com/office/officeart/2018/2/layout/IconVerticalSolidList"/>
    <dgm:cxn modelId="{C1376211-7740-4E18-B76E-8E29DB2A108A}" type="presParOf" srcId="{887DCF4C-A76B-4A33-9085-9BEC053DF348}" destId="{85CA403F-C9DD-4B27-AF11-062356963D99}" srcOrd="3" destOrd="0" presId="urn:microsoft.com/office/officeart/2018/2/layout/IconVerticalSolidList"/>
    <dgm:cxn modelId="{458A82A1-179E-4ECB-BA85-8C4FFC863175}" type="presParOf" srcId="{8E6AA41B-4A8A-416C-BEAD-770EDDE728C7}" destId="{659E1824-7F5F-4858-A4F1-89501F25241F}" srcOrd="3" destOrd="0" presId="urn:microsoft.com/office/officeart/2018/2/layout/IconVerticalSolidList"/>
    <dgm:cxn modelId="{01237C79-BF69-4280-924F-2E34B08C40A4}" type="presParOf" srcId="{8E6AA41B-4A8A-416C-BEAD-770EDDE728C7}" destId="{7CEF99D2-5264-4ED1-A93F-217ED723EE79}" srcOrd="4" destOrd="0" presId="urn:microsoft.com/office/officeart/2018/2/layout/IconVerticalSolidList"/>
    <dgm:cxn modelId="{5286DA84-D99C-4A1F-B091-A5E56CE5F305}" type="presParOf" srcId="{7CEF99D2-5264-4ED1-A93F-217ED723EE79}" destId="{C0995C98-84B7-4031-BCF1-19FAD2065759}" srcOrd="0" destOrd="0" presId="urn:microsoft.com/office/officeart/2018/2/layout/IconVerticalSolidList"/>
    <dgm:cxn modelId="{63A90692-67A0-4F14-87A4-3F2B05110CF3}" type="presParOf" srcId="{7CEF99D2-5264-4ED1-A93F-217ED723EE79}" destId="{0E31A4F6-C357-421B-B91F-93DF7647B411}" srcOrd="1" destOrd="0" presId="urn:microsoft.com/office/officeart/2018/2/layout/IconVerticalSolidList"/>
    <dgm:cxn modelId="{CB53EC09-CEDA-444B-A43B-275E077AB97E}" type="presParOf" srcId="{7CEF99D2-5264-4ED1-A93F-217ED723EE79}" destId="{9D202F41-204E-44A0-B70C-4EB3CF0419E9}" srcOrd="2" destOrd="0" presId="urn:microsoft.com/office/officeart/2018/2/layout/IconVerticalSolidList"/>
    <dgm:cxn modelId="{C62B3969-E8CE-4FFC-8BF9-1532D46C9634}" type="presParOf" srcId="{7CEF99D2-5264-4ED1-A93F-217ED723EE79}" destId="{1A43477B-ACEE-4C9A-8B6F-F37CF362BA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E7E3B9-476D-4EEB-884C-40C129106C1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0A1BCED-A9D4-4E0B-B1AC-3079FBD1A1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Python 2.0 released in 2000</a:t>
          </a:r>
        </a:p>
      </dgm:t>
    </dgm:pt>
    <dgm:pt modelId="{A42579A2-8A1C-459C-B1E8-9749CEDE48B6}" type="parTrans" cxnId="{21BAC16A-964C-486E-8EC8-0DD8A19096B9}">
      <dgm:prSet/>
      <dgm:spPr/>
      <dgm:t>
        <a:bodyPr/>
        <a:lstStyle/>
        <a:p>
          <a:endParaRPr lang="en-US"/>
        </a:p>
      </dgm:t>
    </dgm:pt>
    <dgm:pt modelId="{A8D04C77-CCE7-4F01-9645-E96331C1832D}" type="sibTrans" cxnId="{21BAC16A-964C-486E-8EC8-0DD8A19096B9}">
      <dgm:prSet/>
      <dgm:spPr/>
      <dgm:t>
        <a:bodyPr/>
        <a:lstStyle/>
        <a:p>
          <a:endParaRPr lang="en-US"/>
        </a:p>
      </dgm:t>
    </dgm:pt>
    <dgm:pt modelId="{D4C8978E-DFB6-4704-9F66-499CFA3C89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Python 3.0 released in 2008</a:t>
          </a:r>
        </a:p>
      </dgm:t>
    </dgm:pt>
    <dgm:pt modelId="{D6CC2370-8A79-42C0-9D22-536F17856CA7}" type="parTrans" cxnId="{21294B4C-4481-4485-AB5C-A2C258ABCA2D}">
      <dgm:prSet/>
      <dgm:spPr/>
      <dgm:t>
        <a:bodyPr/>
        <a:lstStyle/>
        <a:p>
          <a:endParaRPr lang="en-US"/>
        </a:p>
      </dgm:t>
    </dgm:pt>
    <dgm:pt modelId="{20E3DB1D-5896-4636-B3DD-72F44457AB5C}" type="sibTrans" cxnId="{21294B4C-4481-4485-AB5C-A2C258ABCA2D}">
      <dgm:prSet/>
      <dgm:spPr/>
      <dgm:t>
        <a:bodyPr/>
        <a:lstStyle/>
        <a:p>
          <a:endParaRPr lang="en-US"/>
        </a:p>
      </dgm:t>
    </dgm:pt>
    <dgm:pt modelId="{5CBA689A-890C-41D9-8321-9717A36E6D4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Current version is Python 3.13</a:t>
          </a:r>
        </a:p>
      </dgm:t>
    </dgm:pt>
    <dgm:pt modelId="{34979216-049A-4CF3-8BC2-44F579B573B6}" type="parTrans" cxnId="{0B05E43F-89C0-4E95-B425-93AC3AD1F3EF}">
      <dgm:prSet/>
      <dgm:spPr/>
      <dgm:t>
        <a:bodyPr/>
        <a:lstStyle/>
        <a:p>
          <a:endParaRPr lang="en-US"/>
        </a:p>
      </dgm:t>
    </dgm:pt>
    <dgm:pt modelId="{6968069A-B8BD-49AE-97EA-291DB1A8E63D}" type="sibTrans" cxnId="{0B05E43F-89C0-4E95-B425-93AC3AD1F3EF}">
      <dgm:prSet/>
      <dgm:spPr/>
      <dgm:t>
        <a:bodyPr/>
        <a:lstStyle/>
        <a:p>
          <a:endParaRPr lang="en-US"/>
        </a:p>
      </dgm:t>
    </dgm:pt>
    <dgm:pt modelId="{8E6AA41B-4A8A-416C-BEAD-770EDDE728C7}" type="pres">
      <dgm:prSet presAssocID="{12E7E3B9-476D-4EEB-884C-40C129106C11}" presName="root" presStyleCnt="0">
        <dgm:presLayoutVars>
          <dgm:dir/>
          <dgm:resizeHandles val="exact"/>
        </dgm:presLayoutVars>
      </dgm:prSet>
      <dgm:spPr/>
    </dgm:pt>
    <dgm:pt modelId="{7B160A85-FBDC-477A-A8A5-FA35145DDCC7}" type="pres">
      <dgm:prSet presAssocID="{80A1BCED-A9D4-4E0B-B1AC-3079FBD1A118}" presName="compNode" presStyleCnt="0"/>
      <dgm:spPr/>
    </dgm:pt>
    <dgm:pt modelId="{DCADDBF3-8FB8-47D3-82AB-670D7230D60F}" type="pres">
      <dgm:prSet presAssocID="{80A1BCED-A9D4-4E0B-B1AC-3079FBD1A118}" presName="bgRect" presStyleLbl="bgShp" presStyleIdx="0" presStyleCnt="3"/>
      <dgm:spPr/>
    </dgm:pt>
    <dgm:pt modelId="{9F6C25E2-D129-40F8-866F-E0AE171C0F42}" type="pres">
      <dgm:prSet presAssocID="{80A1BCED-A9D4-4E0B-B1AC-3079FBD1A1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C8A143F0-CD1D-4C9F-82E4-BA92751C7E1E}" type="pres">
      <dgm:prSet presAssocID="{80A1BCED-A9D4-4E0B-B1AC-3079FBD1A118}" presName="spaceRect" presStyleCnt="0"/>
      <dgm:spPr/>
    </dgm:pt>
    <dgm:pt modelId="{775C7C08-2421-44AA-9FDD-E79848152318}" type="pres">
      <dgm:prSet presAssocID="{80A1BCED-A9D4-4E0B-B1AC-3079FBD1A118}" presName="parTx" presStyleLbl="revTx" presStyleIdx="0" presStyleCnt="3">
        <dgm:presLayoutVars>
          <dgm:chMax val="0"/>
          <dgm:chPref val="0"/>
        </dgm:presLayoutVars>
      </dgm:prSet>
      <dgm:spPr/>
    </dgm:pt>
    <dgm:pt modelId="{DBBDFD58-D35F-4727-BBF6-A35DF948BE1D}" type="pres">
      <dgm:prSet presAssocID="{A8D04C77-CCE7-4F01-9645-E96331C1832D}" presName="sibTrans" presStyleCnt="0"/>
      <dgm:spPr/>
    </dgm:pt>
    <dgm:pt modelId="{887DCF4C-A76B-4A33-9085-9BEC053DF348}" type="pres">
      <dgm:prSet presAssocID="{D4C8978E-DFB6-4704-9F66-499CFA3C89DA}" presName="compNode" presStyleCnt="0"/>
      <dgm:spPr/>
    </dgm:pt>
    <dgm:pt modelId="{5CD344B0-987F-4285-B40D-37654AB90243}" type="pres">
      <dgm:prSet presAssocID="{D4C8978E-DFB6-4704-9F66-499CFA3C89DA}" presName="bgRect" presStyleLbl="bgShp" presStyleIdx="1" presStyleCnt="3"/>
      <dgm:spPr/>
    </dgm:pt>
    <dgm:pt modelId="{D917311A-F645-4D90-89B0-1BCB80525645}" type="pres">
      <dgm:prSet presAssocID="{D4C8978E-DFB6-4704-9F66-499CFA3C89D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0B276E39-CDEC-4BFE-9F2D-8B6D96F823D9}" type="pres">
      <dgm:prSet presAssocID="{D4C8978E-DFB6-4704-9F66-499CFA3C89DA}" presName="spaceRect" presStyleCnt="0"/>
      <dgm:spPr/>
    </dgm:pt>
    <dgm:pt modelId="{85CA403F-C9DD-4B27-AF11-062356963D99}" type="pres">
      <dgm:prSet presAssocID="{D4C8978E-DFB6-4704-9F66-499CFA3C89DA}" presName="parTx" presStyleLbl="revTx" presStyleIdx="1" presStyleCnt="3">
        <dgm:presLayoutVars>
          <dgm:chMax val="0"/>
          <dgm:chPref val="0"/>
        </dgm:presLayoutVars>
      </dgm:prSet>
      <dgm:spPr/>
    </dgm:pt>
    <dgm:pt modelId="{659E1824-7F5F-4858-A4F1-89501F25241F}" type="pres">
      <dgm:prSet presAssocID="{20E3DB1D-5896-4636-B3DD-72F44457AB5C}" presName="sibTrans" presStyleCnt="0"/>
      <dgm:spPr/>
    </dgm:pt>
    <dgm:pt modelId="{7CEF99D2-5264-4ED1-A93F-217ED723EE79}" type="pres">
      <dgm:prSet presAssocID="{5CBA689A-890C-41D9-8321-9717A36E6D49}" presName="compNode" presStyleCnt="0"/>
      <dgm:spPr/>
    </dgm:pt>
    <dgm:pt modelId="{C0995C98-84B7-4031-BCF1-19FAD2065759}" type="pres">
      <dgm:prSet presAssocID="{5CBA689A-890C-41D9-8321-9717A36E6D49}" presName="bgRect" presStyleLbl="bgShp" presStyleIdx="2" presStyleCnt="3"/>
      <dgm:spPr/>
    </dgm:pt>
    <dgm:pt modelId="{0E31A4F6-C357-421B-B91F-93DF7647B411}" type="pres">
      <dgm:prSet presAssocID="{5CBA689A-890C-41D9-8321-9717A36E6D4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D202F41-204E-44A0-B70C-4EB3CF0419E9}" type="pres">
      <dgm:prSet presAssocID="{5CBA689A-890C-41D9-8321-9717A36E6D49}" presName="spaceRect" presStyleCnt="0"/>
      <dgm:spPr/>
    </dgm:pt>
    <dgm:pt modelId="{1A43477B-ACEE-4C9A-8B6F-F37CF362BA29}" type="pres">
      <dgm:prSet presAssocID="{5CBA689A-890C-41D9-8321-9717A36E6D4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F99BE39-224D-4544-8FD3-F7F84E539EB4}" type="presOf" srcId="{5CBA689A-890C-41D9-8321-9717A36E6D49}" destId="{1A43477B-ACEE-4C9A-8B6F-F37CF362BA29}" srcOrd="0" destOrd="0" presId="urn:microsoft.com/office/officeart/2018/2/layout/IconVerticalSolidList"/>
    <dgm:cxn modelId="{0B05E43F-89C0-4E95-B425-93AC3AD1F3EF}" srcId="{12E7E3B9-476D-4EEB-884C-40C129106C11}" destId="{5CBA689A-890C-41D9-8321-9717A36E6D49}" srcOrd="2" destOrd="0" parTransId="{34979216-049A-4CF3-8BC2-44F579B573B6}" sibTransId="{6968069A-B8BD-49AE-97EA-291DB1A8E63D}"/>
    <dgm:cxn modelId="{21BAC16A-964C-486E-8EC8-0DD8A19096B9}" srcId="{12E7E3B9-476D-4EEB-884C-40C129106C11}" destId="{80A1BCED-A9D4-4E0B-B1AC-3079FBD1A118}" srcOrd="0" destOrd="0" parTransId="{A42579A2-8A1C-459C-B1E8-9749CEDE48B6}" sibTransId="{A8D04C77-CCE7-4F01-9645-E96331C1832D}"/>
    <dgm:cxn modelId="{21294B4C-4481-4485-AB5C-A2C258ABCA2D}" srcId="{12E7E3B9-476D-4EEB-884C-40C129106C11}" destId="{D4C8978E-DFB6-4704-9F66-499CFA3C89DA}" srcOrd="1" destOrd="0" parTransId="{D6CC2370-8A79-42C0-9D22-536F17856CA7}" sibTransId="{20E3DB1D-5896-4636-B3DD-72F44457AB5C}"/>
    <dgm:cxn modelId="{365C4C88-FA67-44C0-9812-F44E73BFC537}" type="presOf" srcId="{D4C8978E-DFB6-4704-9F66-499CFA3C89DA}" destId="{85CA403F-C9DD-4B27-AF11-062356963D99}" srcOrd="0" destOrd="0" presId="urn:microsoft.com/office/officeart/2018/2/layout/IconVerticalSolidList"/>
    <dgm:cxn modelId="{C5351DCA-274A-497A-9CED-EC648B6F1E83}" type="presOf" srcId="{80A1BCED-A9D4-4E0B-B1AC-3079FBD1A118}" destId="{775C7C08-2421-44AA-9FDD-E79848152318}" srcOrd="0" destOrd="0" presId="urn:microsoft.com/office/officeart/2018/2/layout/IconVerticalSolidList"/>
    <dgm:cxn modelId="{0A6133E5-4F1D-4809-94DF-AC7D5EFAC1A4}" type="presOf" srcId="{12E7E3B9-476D-4EEB-884C-40C129106C11}" destId="{8E6AA41B-4A8A-416C-BEAD-770EDDE728C7}" srcOrd="0" destOrd="0" presId="urn:microsoft.com/office/officeart/2018/2/layout/IconVerticalSolidList"/>
    <dgm:cxn modelId="{56A13663-AD67-4448-BE44-E2CAD25DA2DB}" type="presParOf" srcId="{8E6AA41B-4A8A-416C-BEAD-770EDDE728C7}" destId="{7B160A85-FBDC-477A-A8A5-FA35145DDCC7}" srcOrd="0" destOrd="0" presId="urn:microsoft.com/office/officeart/2018/2/layout/IconVerticalSolidList"/>
    <dgm:cxn modelId="{02A82513-7346-495B-94F5-E22F873689DE}" type="presParOf" srcId="{7B160A85-FBDC-477A-A8A5-FA35145DDCC7}" destId="{DCADDBF3-8FB8-47D3-82AB-670D7230D60F}" srcOrd="0" destOrd="0" presId="urn:microsoft.com/office/officeart/2018/2/layout/IconVerticalSolidList"/>
    <dgm:cxn modelId="{4B2D081C-F79F-4356-8D2C-43509BF42BBA}" type="presParOf" srcId="{7B160A85-FBDC-477A-A8A5-FA35145DDCC7}" destId="{9F6C25E2-D129-40F8-866F-E0AE171C0F42}" srcOrd="1" destOrd="0" presId="urn:microsoft.com/office/officeart/2018/2/layout/IconVerticalSolidList"/>
    <dgm:cxn modelId="{74BC592A-E4EB-4400-A2D7-FC4136DF3FAD}" type="presParOf" srcId="{7B160A85-FBDC-477A-A8A5-FA35145DDCC7}" destId="{C8A143F0-CD1D-4C9F-82E4-BA92751C7E1E}" srcOrd="2" destOrd="0" presId="urn:microsoft.com/office/officeart/2018/2/layout/IconVerticalSolidList"/>
    <dgm:cxn modelId="{58DB2A73-6EFF-4003-A5D2-98F34D61B9CB}" type="presParOf" srcId="{7B160A85-FBDC-477A-A8A5-FA35145DDCC7}" destId="{775C7C08-2421-44AA-9FDD-E79848152318}" srcOrd="3" destOrd="0" presId="urn:microsoft.com/office/officeart/2018/2/layout/IconVerticalSolidList"/>
    <dgm:cxn modelId="{21B0912F-DF84-4E21-942A-0FA432945FEA}" type="presParOf" srcId="{8E6AA41B-4A8A-416C-BEAD-770EDDE728C7}" destId="{DBBDFD58-D35F-4727-BBF6-A35DF948BE1D}" srcOrd="1" destOrd="0" presId="urn:microsoft.com/office/officeart/2018/2/layout/IconVerticalSolidList"/>
    <dgm:cxn modelId="{C69DC7C5-FFD7-43ED-8B88-13AF3F14493A}" type="presParOf" srcId="{8E6AA41B-4A8A-416C-BEAD-770EDDE728C7}" destId="{887DCF4C-A76B-4A33-9085-9BEC053DF348}" srcOrd="2" destOrd="0" presId="urn:microsoft.com/office/officeart/2018/2/layout/IconVerticalSolidList"/>
    <dgm:cxn modelId="{126F604E-FAE8-42B2-AC14-1FBAF65562B9}" type="presParOf" srcId="{887DCF4C-A76B-4A33-9085-9BEC053DF348}" destId="{5CD344B0-987F-4285-B40D-37654AB90243}" srcOrd="0" destOrd="0" presId="urn:microsoft.com/office/officeart/2018/2/layout/IconVerticalSolidList"/>
    <dgm:cxn modelId="{246DE90F-C2B0-46A6-93B8-1AADB4B6FA27}" type="presParOf" srcId="{887DCF4C-A76B-4A33-9085-9BEC053DF348}" destId="{D917311A-F645-4D90-89B0-1BCB80525645}" srcOrd="1" destOrd="0" presId="urn:microsoft.com/office/officeart/2018/2/layout/IconVerticalSolidList"/>
    <dgm:cxn modelId="{F72DE113-7F67-455D-88C6-38D9F5AD6FFA}" type="presParOf" srcId="{887DCF4C-A76B-4A33-9085-9BEC053DF348}" destId="{0B276E39-CDEC-4BFE-9F2D-8B6D96F823D9}" srcOrd="2" destOrd="0" presId="urn:microsoft.com/office/officeart/2018/2/layout/IconVerticalSolidList"/>
    <dgm:cxn modelId="{C1376211-7740-4E18-B76E-8E29DB2A108A}" type="presParOf" srcId="{887DCF4C-A76B-4A33-9085-9BEC053DF348}" destId="{85CA403F-C9DD-4B27-AF11-062356963D99}" srcOrd="3" destOrd="0" presId="urn:microsoft.com/office/officeart/2018/2/layout/IconVerticalSolidList"/>
    <dgm:cxn modelId="{458A82A1-179E-4ECB-BA85-8C4FFC863175}" type="presParOf" srcId="{8E6AA41B-4A8A-416C-BEAD-770EDDE728C7}" destId="{659E1824-7F5F-4858-A4F1-89501F25241F}" srcOrd="3" destOrd="0" presId="urn:microsoft.com/office/officeart/2018/2/layout/IconVerticalSolidList"/>
    <dgm:cxn modelId="{01237C79-BF69-4280-924F-2E34B08C40A4}" type="presParOf" srcId="{8E6AA41B-4A8A-416C-BEAD-770EDDE728C7}" destId="{7CEF99D2-5264-4ED1-A93F-217ED723EE79}" srcOrd="4" destOrd="0" presId="urn:microsoft.com/office/officeart/2018/2/layout/IconVerticalSolidList"/>
    <dgm:cxn modelId="{5286DA84-D99C-4A1F-B091-A5E56CE5F305}" type="presParOf" srcId="{7CEF99D2-5264-4ED1-A93F-217ED723EE79}" destId="{C0995C98-84B7-4031-BCF1-19FAD2065759}" srcOrd="0" destOrd="0" presId="urn:microsoft.com/office/officeart/2018/2/layout/IconVerticalSolidList"/>
    <dgm:cxn modelId="{63A90692-67A0-4F14-87A4-3F2B05110CF3}" type="presParOf" srcId="{7CEF99D2-5264-4ED1-A93F-217ED723EE79}" destId="{0E31A4F6-C357-421B-B91F-93DF7647B411}" srcOrd="1" destOrd="0" presId="urn:microsoft.com/office/officeart/2018/2/layout/IconVerticalSolidList"/>
    <dgm:cxn modelId="{CB53EC09-CEDA-444B-A43B-275E077AB97E}" type="presParOf" srcId="{7CEF99D2-5264-4ED1-A93F-217ED723EE79}" destId="{9D202F41-204E-44A0-B70C-4EB3CF0419E9}" srcOrd="2" destOrd="0" presId="urn:microsoft.com/office/officeart/2018/2/layout/IconVerticalSolidList"/>
    <dgm:cxn modelId="{C62B3969-E8CE-4FFC-8BF9-1532D46C9634}" type="presParOf" srcId="{7CEF99D2-5264-4ED1-A93F-217ED723EE79}" destId="{1A43477B-ACEE-4C9A-8B6F-F37CF362BA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DDBF3-8FB8-47D3-82AB-670D7230D60F}">
      <dsp:nvSpPr>
        <dsp:cNvPr id="0" name=""/>
        <dsp:cNvSpPr/>
      </dsp:nvSpPr>
      <dsp:spPr>
        <a:xfrm>
          <a:off x="0" y="546"/>
          <a:ext cx="10874375" cy="127830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C25E2-D129-40F8-866F-E0AE171C0F42}">
      <dsp:nvSpPr>
        <dsp:cNvPr id="0" name=""/>
        <dsp:cNvSpPr/>
      </dsp:nvSpPr>
      <dsp:spPr>
        <a:xfrm>
          <a:off x="386687" y="288165"/>
          <a:ext cx="703068" cy="7030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C7C08-2421-44AA-9FDD-E79848152318}">
      <dsp:nvSpPr>
        <dsp:cNvPr id="0" name=""/>
        <dsp:cNvSpPr/>
      </dsp:nvSpPr>
      <dsp:spPr>
        <a:xfrm>
          <a:off x="1476443" y="546"/>
          <a:ext cx="9397931" cy="127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287" tIns="135287" rIns="135287" bIns="13528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Conceived in late 1980s</a:t>
          </a:r>
        </a:p>
      </dsp:txBody>
      <dsp:txXfrm>
        <a:off x="1476443" y="546"/>
        <a:ext cx="9397931" cy="1278305"/>
      </dsp:txXfrm>
    </dsp:sp>
    <dsp:sp modelId="{5CD344B0-987F-4285-B40D-37654AB90243}">
      <dsp:nvSpPr>
        <dsp:cNvPr id="0" name=""/>
        <dsp:cNvSpPr/>
      </dsp:nvSpPr>
      <dsp:spPr>
        <a:xfrm>
          <a:off x="0" y="1553828"/>
          <a:ext cx="10874375" cy="127830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7311A-F645-4D90-89B0-1BCB80525645}">
      <dsp:nvSpPr>
        <dsp:cNvPr id="0" name=""/>
        <dsp:cNvSpPr/>
      </dsp:nvSpPr>
      <dsp:spPr>
        <a:xfrm>
          <a:off x="386687" y="1886047"/>
          <a:ext cx="703068" cy="7030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A403F-C9DD-4B27-AF11-062356963D99}">
      <dsp:nvSpPr>
        <dsp:cNvPr id="0" name=""/>
        <dsp:cNvSpPr/>
      </dsp:nvSpPr>
      <dsp:spPr>
        <a:xfrm>
          <a:off x="1476443" y="1598428"/>
          <a:ext cx="9397931" cy="127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287" tIns="135287" rIns="135287" bIns="13528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Implementation started in 1989 by Guido van Rossum</a:t>
          </a:r>
        </a:p>
      </dsp:txBody>
      <dsp:txXfrm>
        <a:off x="1476443" y="1598428"/>
        <a:ext cx="9397931" cy="1278305"/>
      </dsp:txXfrm>
    </dsp:sp>
    <dsp:sp modelId="{C0995C98-84B7-4031-BCF1-19FAD2065759}">
      <dsp:nvSpPr>
        <dsp:cNvPr id="0" name=""/>
        <dsp:cNvSpPr/>
      </dsp:nvSpPr>
      <dsp:spPr>
        <a:xfrm>
          <a:off x="0" y="3196310"/>
          <a:ext cx="10874375" cy="127830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1A4F6-C357-421B-B91F-93DF7647B411}">
      <dsp:nvSpPr>
        <dsp:cNvPr id="0" name=""/>
        <dsp:cNvSpPr/>
      </dsp:nvSpPr>
      <dsp:spPr>
        <a:xfrm>
          <a:off x="386687" y="3483929"/>
          <a:ext cx="703068" cy="7030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3477B-ACEE-4C9A-8B6F-F37CF362BA29}">
      <dsp:nvSpPr>
        <dsp:cNvPr id="0" name=""/>
        <dsp:cNvSpPr/>
      </dsp:nvSpPr>
      <dsp:spPr>
        <a:xfrm>
          <a:off x="1476443" y="3196310"/>
          <a:ext cx="9397931" cy="127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287" tIns="135287" rIns="135287" bIns="13528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First released in 1991</a:t>
          </a:r>
        </a:p>
      </dsp:txBody>
      <dsp:txXfrm>
        <a:off x="1476443" y="3196310"/>
        <a:ext cx="9397931" cy="12783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ADDBF3-8FB8-47D3-82AB-670D7230D60F}">
      <dsp:nvSpPr>
        <dsp:cNvPr id="0" name=""/>
        <dsp:cNvSpPr/>
      </dsp:nvSpPr>
      <dsp:spPr>
        <a:xfrm>
          <a:off x="0" y="546"/>
          <a:ext cx="10874375" cy="127830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C25E2-D129-40F8-866F-E0AE171C0F42}">
      <dsp:nvSpPr>
        <dsp:cNvPr id="0" name=""/>
        <dsp:cNvSpPr/>
      </dsp:nvSpPr>
      <dsp:spPr>
        <a:xfrm>
          <a:off x="386687" y="288165"/>
          <a:ext cx="703068" cy="7030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5C7C08-2421-44AA-9FDD-E79848152318}">
      <dsp:nvSpPr>
        <dsp:cNvPr id="0" name=""/>
        <dsp:cNvSpPr/>
      </dsp:nvSpPr>
      <dsp:spPr>
        <a:xfrm>
          <a:off x="1476443" y="546"/>
          <a:ext cx="9397931" cy="127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287" tIns="135287" rIns="135287" bIns="13528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Python 2.0 released in 2000</a:t>
          </a:r>
        </a:p>
      </dsp:txBody>
      <dsp:txXfrm>
        <a:off x="1476443" y="546"/>
        <a:ext cx="9397931" cy="1278305"/>
      </dsp:txXfrm>
    </dsp:sp>
    <dsp:sp modelId="{5CD344B0-987F-4285-B40D-37654AB90243}">
      <dsp:nvSpPr>
        <dsp:cNvPr id="0" name=""/>
        <dsp:cNvSpPr/>
      </dsp:nvSpPr>
      <dsp:spPr>
        <a:xfrm>
          <a:off x="0" y="1598428"/>
          <a:ext cx="10874375" cy="127830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17311A-F645-4D90-89B0-1BCB80525645}">
      <dsp:nvSpPr>
        <dsp:cNvPr id="0" name=""/>
        <dsp:cNvSpPr/>
      </dsp:nvSpPr>
      <dsp:spPr>
        <a:xfrm>
          <a:off x="386687" y="1886047"/>
          <a:ext cx="703068" cy="7030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CA403F-C9DD-4B27-AF11-062356963D99}">
      <dsp:nvSpPr>
        <dsp:cNvPr id="0" name=""/>
        <dsp:cNvSpPr/>
      </dsp:nvSpPr>
      <dsp:spPr>
        <a:xfrm>
          <a:off x="1476443" y="1598428"/>
          <a:ext cx="9397931" cy="127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287" tIns="135287" rIns="135287" bIns="13528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Python 3.0 released in 2008</a:t>
          </a:r>
        </a:p>
      </dsp:txBody>
      <dsp:txXfrm>
        <a:off x="1476443" y="1598428"/>
        <a:ext cx="9397931" cy="1278305"/>
      </dsp:txXfrm>
    </dsp:sp>
    <dsp:sp modelId="{C0995C98-84B7-4031-BCF1-19FAD2065759}">
      <dsp:nvSpPr>
        <dsp:cNvPr id="0" name=""/>
        <dsp:cNvSpPr/>
      </dsp:nvSpPr>
      <dsp:spPr>
        <a:xfrm>
          <a:off x="0" y="3196310"/>
          <a:ext cx="10874375" cy="127830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31A4F6-C357-421B-B91F-93DF7647B411}">
      <dsp:nvSpPr>
        <dsp:cNvPr id="0" name=""/>
        <dsp:cNvSpPr/>
      </dsp:nvSpPr>
      <dsp:spPr>
        <a:xfrm>
          <a:off x="386687" y="3483929"/>
          <a:ext cx="703068" cy="7030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43477B-ACEE-4C9A-8B6F-F37CF362BA29}">
      <dsp:nvSpPr>
        <dsp:cNvPr id="0" name=""/>
        <dsp:cNvSpPr/>
      </dsp:nvSpPr>
      <dsp:spPr>
        <a:xfrm>
          <a:off x="1476443" y="3196310"/>
          <a:ext cx="9397931" cy="1278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287" tIns="135287" rIns="135287" bIns="135287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Current version is Python 3.13</a:t>
          </a:r>
        </a:p>
      </dsp:txBody>
      <dsp:txXfrm>
        <a:off x="1476443" y="3196310"/>
        <a:ext cx="9397931" cy="12783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DD6AA-DA07-4B49-84C4-DD15DC5E0A8E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27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85800" y="0"/>
            <a:ext cx="4966198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78000" y="0"/>
            <a:ext cx="1080000" cy="324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>
                <a:latin typeface="+mn-lt"/>
              </a:defRPr>
            </a:lvl1pPr>
          </a:lstStyle>
          <a:p>
            <a:fld id="{B6962210-35F6-42EB-A3B8-FCE6E13B30BA}" type="datetimeFigureOut">
              <a:rPr lang="en-GB" smtClean="0"/>
              <a:pPr/>
              <a:t>07/07/2025</a:t>
            </a:fld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3938589"/>
            <a:ext cx="5486400" cy="474662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85799" y="8856661"/>
            <a:ext cx="4966199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78000" y="8856661"/>
            <a:ext cx="1080000" cy="25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1000">
                <a:latin typeface="+mn-lt"/>
              </a:defRPr>
            </a:lvl1pPr>
          </a:lstStyle>
          <a:p>
            <a:fld id="{E762DFE1-544E-4AD0-8AE2-9ADF9877B1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1041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337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110000"/>
      </a:lnSpc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174625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360363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53498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719138" indent="-174625" algn="l" defTabSz="914400" rtl="0" eaLnBrk="1" latinLnBrk="0" hangingPunct="1">
      <a:lnSpc>
        <a:spcPct val="110000"/>
      </a:lnSpc>
      <a:buFont typeface="ING Me" pitchFamily="2" charset="0"/>
      <a:buChar char="•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376" userDrawn="1">
          <p15:clr>
            <a:srgbClr val="F26B43"/>
          </p15:clr>
        </p15:guide>
        <p15:guide id="2" orient="horz" pos="432" userDrawn="1">
          <p15:clr>
            <a:srgbClr val="F26B43"/>
          </p15:clr>
        </p15:guide>
        <p15:guide id="3" orient="horz" pos="2481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910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452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84868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3255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9039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818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0357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617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182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207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234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7210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401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064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4110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23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2387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IoT – all devices and gadgets use of Python (this or 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703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Made by Tim Peters, software engineer and major contributor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547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Made by Tim Peters, software engineer and major contributor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274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862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659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1038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62DFE1-544E-4AD0-8AE2-9ADF9877B110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8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8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22.gi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gif"/><Relationship Id="rId5" Type="http://schemas.openxmlformats.org/officeDocument/2006/relationships/image" Target="../media/image25.gif"/><Relationship Id="rId4" Type="http://schemas.openxmlformats.org/officeDocument/2006/relationships/image" Target="../media/image24.gif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3FBD03-4125-0E56-2BF0-2CFF80BED3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86000">
                <a:schemeClr val="accent2"/>
              </a:gs>
            </a:gsLst>
            <a:lin ang="17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89B000C-D858-217D-5117-8E39929953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7244" t="5698" r="5419" b="27692"/>
          <a:stretch/>
        </p:blipFill>
        <p:spPr>
          <a:xfrm>
            <a:off x="3447052" y="0"/>
            <a:ext cx="8744948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830BD02-8C2D-C95A-22CF-54076478E6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16976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F553BF7-0FA8-AB7F-C056-6B46326C1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193" y="5138527"/>
            <a:ext cx="10605051" cy="705679"/>
          </a:xfrm>
        </p:spPr>
        <p:txBody>
          <a:bodyPr anchor="t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71F8F9-C766-D0ED-5194-961D032B1BA5}"/>
              </a:ext>
            </a:extLst>
          </p:cNvPr>
          <p:cNvSpPr/>
          <p:nvPr/>
        </p:nvSpPr>
        <p:spPr>
          <a:xfrm>
            <a:off x="879285" y="4771827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F2B0550-2937-93A7-F720-64EB27A6B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93" y="4374355"/>
            <a:ext cx="10605051" cy="373615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2DF5044-719C-9ABE-16E2-C0ABF7AF83E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192" y="758129"/>
            <a:ext cx="1094400" cy="5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66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para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45982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8785" y="6356355"/>
            <a:ext cx="11794435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52B90-AEA9-59DC-2248-20D0874C370C}"/>
              </a:ext>
            </a:extLst>
          </p:cNvPr>
          <p:cNvSpPr txBox="1"/>
          <p:nvPr/>
        </p:nvSpPr>
        <p:spPr>
          <a:xfrm>
            <a:off x="4753232" y="1186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ADC94C-9B6C-892A-F8AB-B711FC1D4A90}"/>
              </a:ext>
            </a:extLst>
          </p:cNvPr>
          <p:cNvSpPr/>
          <p:nvPr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89C81699-363E-6BF3-2E9E-AE6FF549FD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2084" y="1782147"/>
            <a:ext cx="3906864" cy="120093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Here you can place your own text. Use this space to present your ideas, thoughts, or information. Your text can include a project description, research findings, future plans, or any other important information. </a:t>
            </a:r>
            <a:endParaRPr lang="en-US"/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81784709-F2F6-9860-EA75-62F1E40CAF1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373" y="1376231"/>
            <a:ext cx="3393815" cy="445759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C5B4520B-739E-EE08-944F-2AD23D8F72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0051" y="3809250"/>
            <a:ext cx="3906864" cy="13860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Here you can place your own text. Use this space to present your ideas, thoughts, or information. Your text can include a project description, research findings, future plans, or any other important information. Feel free to add examples or other elements that help convey your message more effectively.</a:t>
            </a:r>
            <a:endParaRPr lang="en-US"/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CA92EF45-DE84-0451-6FC4-C38DF2B74E2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7340" y="3403334"/>
            <a:ext cx="3393815" cy="445759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A4F201E-01B3-CC91-B435-D205478BE76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490198" y="1782147"/>
            <a:ext cx="3906864" cy="120093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Here you can place your own text. Use this space to present your ideas, thoughts, or information. Your text can include a project description, research findings, future plans, or any other important information. </a:t>
            </a:r>
            <a:endParaRPr lang="en-US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335B70E-2981-AA0E-8C3D-90016B72476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07487" y="1376231"/>
            <a:ext cx="3393815" cy="445759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6BFE50F-B120-E9F7-31EE-B9CD065CB2B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468165" y="3809250"/>
            <a:ext cx="3906864" cy="138601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Here you can place your own text. Use this space to present your ideas, thoughts, or information. Your text can include a project description, research findings, future plans, or any other important information. Feel free to add examples or other elements that help convey your message more effectively.</a:t>
            </a:r>
            <a:endParaRPr lang="en-US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75FFB285-D6E0-B251-451D-203F4BDAFC0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485454" y="3403334"/>
            <a:ext cx="3393815" cy="445759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add subtitle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2E91A5B2-69F7-5492-5990-1523793D033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972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30"/>
            <a:ext cx="10515600" cy="45982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8785" y="6356355"/>
            <a:ext cx="11794435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ADC94C-9B6C-892A-F8AB-B711FC1D4A90}"/>
              </a:ext>
            </a:extLst>
          </p:cNvPr>
          <p:cNvSpPr/>
          <p:nvPr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174A80B-6A82-00B3-C19D-07B0D9A066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9800" y="1130301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0233697C-0F03-41ED-27C9-61554D96316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2730500" y="1130301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B27667E2-7659-F995-D274-3C13DCAEEFB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533899" y="1130301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27" name="Picture Placeholder 12">
            <a:extLst>
              <a:ext uri="{FF2B5EF4-FFF2-40B4-BE49-F238E27FC236}">
                <a16:creationId xmlns:a16="http://schemas.microsoft.com/office/drawing/2014/main" id="{22AF17F4-2A71-A021-4FDB-B02698E9C4B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375399" y="1130301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D661144B-3DAD-FAA0-375A-1A3226EF2F8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375399" y="3118079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22A21C72-B7F9-724D-752E-19B8074E30F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75399" y="2839905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34" name="Picture Placeholder 12">
            <a:extLst>
              <a:ext uri="{FF2B5EF4-FFF2-40B4-BE49-F238E27FC236}">
                <a16:creationId xmlns:a16="http://schemas.microsoft.com/office/drawing/2014/main" id="{03E7CCE2-EA27-76F3-DA27-AA60323F1E54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171835" y="1130301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40" name="Picture Placeholder 12">
            <a:extLst>
              <a:ext uri="{FF2B5EF4-FFF2-40B4-BE49-F238E27FC236}">
                <a16:creationId xmlns:a16="http://schemas.microsoft.com/office/drawing/2014/main" id="{B86F15DD-E048-46C6-E90B-A8AD6F126B26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9969500" y="1130301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2494CB4-FC7F-A360-9802-FF4AEBC7F11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94AB44-1832-8F39-9E64-11A0E9F81FFB}"/>
              </a:ext>
            </a:extLst>
          </p:cNvPr>
          <p:cNvSpPr txBox="1"/>
          <p:nvPr/>
        </p:nvSpPr>
        <p:spPr>
          <a:xfrm>
            <a:off x="6375399" y="370510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EB762706-4258-3490-CB17-45CDE153695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533899" y="3118079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5E903767-053C-6A2A-268A-0C3B4FEECD5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533899" y="2839905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77AE24-F695-84C4-719D-BFAF2E09027B}"/>
              </a:ext>
            </a:extLst>
          </p:cNvPr>
          <p:cNvSpPr txBox="1"/>
          <p:nvPr/>
        </p:nvSpPr>
        <p:spPr>
          <a:xfrm>
            <a:off x="4533899" y="370510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/>
          </a:p>
        </p:txBody>
      </p:sp>
      <p:sp>
        <p:nvSpPr>
          <p:cNvPr id="46" name="Text Placeholder 29">
            <a:extLst>
              <a:ext uri="{FF2B5EF4-FFF2-40B4-BE49-F238E27FC236}">
                <a16:creationId xmlns:a16="http://schemas.microsoft.com/office/drawing/2014/main" id="{DEA30B4C-29B9-CA8A-E41E-75F76C4816DF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730500" y="3118079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F5BE9BC9-0B40-04EC-114F-B9FD6480C9B7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730500" y="2839905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2E7962-56E1-E843-3325-D13D220F8161}"/>
              </a:ext>
            </a:extLst>
          </p:cNvPr>
          <p:cNvSpPr txBox="1"/>
          <p:nvPr/>
        </p:nvSpPr>
        <p:spPr>
          <a:xfrm>
            <a:off x="2730500" y="370510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/>
          </a:p>
        </p:txBody>
      </p:sp>
      <p:sp>
        <p:nvSpPr>
          <p:cNvPr id="49" name="Text Placeholder 29">
            <a:extLst>
              <a:ext uri="{FF2B5EF4-FFF2-40B4-BE49-F238E27FC236}">
                <a16:creationId xmlns:a16="http://schemas.microsoft.com/office/drawing/2014/main" id="{F3E1D5D4-4C16-2AB2-9DBF-F50F508355E1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9800" y="3118079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50" name="Text Placeholder 29">
            <a:extLst>
              <a:ext uri="{FF2B5EF4-FFF2-40B4-BE49-F238E27FC236}">
                <a16:creationId xmlns:a16="http://schemas.microsoft.com/office/drawing/2014/main" id="{3397BBF0-3320-703B-E8BF-F7D044F168C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9800" y="2839905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47D6F89-402E-AE09-93E9-3CAAFB30CB24}"/>
              </a:ext>
            </a:extLst>
          </p:cNvPr>
          <p:cNvSpPr txBox="1"/>
          <p:nvPr/>
        </p:nvSpPr>
        <p:spPr>
          <a:xfrm>
            <a:off x="939800" y="3705101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/>
          </a:p>
        </p:txBody>
      </p:sp>
      <p:sp>
        <p:nvSpPr>
          <p:cNvPr id="53" name="Text Placeholder 29">
            <a:extLst>
              <a:ext uri="{FF2B5EF4-FFF2-40B4-BE49-F238E27FC236}">
                <a16:creationId xmlns:a16="http://schemas.microsoft.com/office/drawing/2014/main" id="{EBAA5A63-4801-6FD1-FEA6-130E1F55D0C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969500" y="3118079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54" name="Text Placeholder 29">
            <a:extLst>
              <a:ext uri="{FF2B5EF4-FFF2-40B4-BE49-F238E27FC236}">
                <a16:creationId xmlns:a16="http://schemas.microsoft.com/office/drawing/2014/main" id="{EDCA86B9-661E-6751-C1AD-6C7E2B18499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969500" y="2839905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C8BD853C-1F35-402A-2BFF-BBC9FB30299E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171835" y="3118079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56" name="Text Placeholder 29">
            <a:extLst>
              <a:ext uri="{FF2B5EF4-FFF2-40B4-BE49-F238E27FC236}">
                <a16:creationId xmlns:a16="http://schemas.microsoft.com/office/drawing/2014/main" id="{A5C6907C-13E5-D804-76BF-A275D35CED87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171835" y="2839905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57" name="Picture Placeholder 12">
            <a:extLst>
              <a:ext uri="{FF2B5EF4-FFF2-40B4-BE49-F238E27FC236}">
                <a16:creationId xmlns:a16="http://schemas.microsoft.com/office/drawing/2014/main" id="{87C7B64A-C63F-E7E9-F3F4-6665AEEC137C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939800" y="3660559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58" name="Picture Placeholder 12">
            <a:extLst>
              <a:ext uri="{FF2B5EF4-FFF2-40B4-BE49-F238E27FC236}">
                <a16:creationId xmlns:a16="http://schemas.microsoft.com/office/drawing/2014/main" id="{EFCA27BB-2FC7-6E83-4C09-E706D053F491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2730500" y="3660559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59" name="Picture Placeholder 12">
            <a:extLst>
              <a:ext uri="{FF2B5EF4-FFF2-40B4-BE49-F238E27FC236}">
                <a16:creationId xmlns:a16="http://schemas.microsoft.com/office/drawing/2014/main" id="{A3B86C1E-7F88-83C1-089B-DF418A8A78A9}"/>
              </a:ext>
            </a:extLst>
          </p:cNvPr>
          <p:cNvSpPr>
            <a:spLocks noGrp="1"/>
          </p:cNvSpPr>
          <p:nvPr>
            <p:ph type="pic" sz="quarter" idx="67"/>
          </p:nvPr>
        </p:nvSpPr>
        <p:spPr>
          <a:xfrm>
            <a:off x="4533899" y="3660559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60" name="Picture Placeholder 12">
            <a:extLst>
              <a:ext uri="{FF2B5EF4-FFF2-40B4-BE49-F238E27FC236}">
                <a16:creationId xmlns:a16="http://schemas.microsoft.com/office/drawing/2014/main" id="{FA1F936B-733E-9153-169A-DAB65E0E3CAD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6375399" y="3660559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61" name="Text Placeholder 29">
            <a:extLst>
              <a:ext uri="{FF2B5EF4-FFF2-40B4-BE49-F238E27FC236}">
                <a16:creationId xmlns:a16="http://schemas.microsoft.com/office/drawing/2014/main" id="{E18ADEC3-5ABA-2DB2-2F32-35F574D525AD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375399" y="5648337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A68FC7A1-6DB5-C59E-4630-66904E511943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6375399" y="5370163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63" name="Picture Placeholder 12">
            <a:extLst>
              <a:ext uri="{FF2B5EF4-FFF2-40B4-BE49-F238E27FC236}">
                <a16:creationId xmlns:a16="http://schemas.microsoft.com/office/drawing/2014/main" id="{8FDB8AEF-E20F-E8E2-0B7C-EBA47EC5D9E9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8171835" y="3660559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64" name="Picture Placeholder 12">
            <a:extLst>
              <a:ext uri="{FF2B5EF4-FFF2-40B4-BE49-F238E27FC236}">
                <a16:creationId xmlns:a16="http://schemas.microsoft.com/office/drawing/2014/main" id="{3D414404-F528-52DB-C5E7-4EDE0B409A10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9969500" y="3660559"/>
            <a:ext cx="1489701" cy="164627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480C061-D58D-5CC7-4151-FEB42A166007}"/>
              </a:ext>
            </a:extLst>
          </p:cNvPr>
          <p:cNvSpPr txBox="1"/>
          <p:nvPr/>
        </p:nvSpPr>
        <p:spPr>
          <a:xfrm>
            <a:off x="7908966" y="623535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36700D3A-BF6C-04A5-952A-A6C3CA7E9B09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4533899" y="5648337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0ECF0EA6-57DA-D5EA-43E7-66700C1882B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4533899" y="5370163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7089C81-8D7D-0E6B-98F8-440373A80965}"/>
              </a:ext>
            </a:extLst>
          </p:cNvPr>
          <p:cNvSpPr txBox="1"/>
          <p:nvPr/>
        </p:nvSpPr>
        <p:spPr>
          <a:xfrm>
            <a:off x="6067466" y="623535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/>
          </a:p>
        </p:txBody>
      </p:sp>
      <p:sp>
        <p:nvSpPr>
          <p:cNvPr id="69" name="Text Placeholder 29">
            <a:extLst>
              <a:ext uri="{FF2B5EF4-FFF2-40B4-BE49-F238E27FC236}">
                <a16:creationId xmlns:a16="http://schemas.microsoft.com/office/drawing/2014/main" id="{BDF1B349-B942-3710-E370-67077D0A7910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2730500" y="5648337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74398494-67CE-50CC-DE3B-A1F2083485AF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2730500" y="5370163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435CBBA-8571-1F55-296D-EC503DCF0650}"/>
              </a:ext>
            </a:extLst>
          </p:cNvPr>
          <p:cNvSpPr txBox="1"/>
          <p:nvPr/>
        </p:nvSpPr>
        <p:spPr>
          <a:xfrm>
            <a:off x="2730500" y="623535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6676F06E-EED2-FBA2-1D13-07F3A28E71C7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939800" y="5648337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A43D676A-BC6B-43B9-FA65-85F7762AE3E7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939800" y="5370163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7D2E99-EAD1-BCB4-4430-98C461405166}"/>
              </a:ext>
            </a:extLst>
          </p:cNvPr>
          <p:cNvSpPr txBox="1"/>
          <p:nvPr/>
        </p:nvSpPr>
        <p:spPr>
          <a:xfrm>
            <a:off x="2488524" y="623535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F81AE663-4822-29FD-358C-B83977CF991F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9969500" y="5648337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33091CC5-DBB1-CE24-BF4F-1F76D401843E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9969500" y="5370163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  <p:sp>
        <p:nvSpPr>
          <p:cNvPr id="77" name="Text Placeholder 29">
            <a:extLst>
              <a:ext uri="{FF2B5EF4-FFF2-40B4-BE49-F238E27FC236}">
                <a16:creationId xmlns:a16="http://schemas.microsoft.com/office/drawing/2014/main" id="{68FF92C4-F447-733A-7328-77ACFC098874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8171835" y="5648337"/>
            <a:ext cx="1489701" cy="365125"/>
          </a:xfrm>
        </p:spPr>
        <p:txBody>
          <a:bodyPr lIns="0" rIns="72000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  <a:latin typeface="DM Sans 14pt" pitchFamily="2" charset="77"/>
              </a:defRPr>
            </a:lvl1pPr>
          </a:lstStyle>
          <a:p>
            <a:pPr lvl="0"/>
            <a:r>
              <a:rPr lang="en-UA"/>
              <a:t>Position</a:t>
            </a:r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131AC981-0281-1637-FF81-83660AEF0E1D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171835" y="5370163"/>
            <a:ext cx="1489701" cy="250135"/>
          </a:xfrm>
        </p:spPr>
        <p:txBody>
          <a:bodyPr lIns="0" rIns="72000">
            <a:noAutofit/>
          </a:bodyPr>
          <a:lstStyle>
            <a:lvl1pPr marL="0" indent="0">
              <a:buNone/>
              <a:defRPr sz="1400" b="0" i="0">
                <a:solidFill>
                  <a:schemeClr val="tx1"/>
                </a:solidFill>
                <a:latin typeface="Geologica Medium" pitchFamily="2" charset="0"/>
              </a:defRPr>
            </a:lvl1pPr>
          </a:lstStyle>
          <a:p>
            <a:pPr lvl="0"/>
            <a:r>
              <a:rPr lang="en-US"/>
              <a:t>Name Surname</a:t>
            </a:r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356964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0B0CBA5D-C633-5DB3-92A0-559E438C73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7244" t="5698" r="5419" b="27692"/>
          <a:stretch/>
        </p:blipFill>
        <p:spPr>
          <a:xfrm>
            <a:off x="3447052" y="0"/>
            <a:ext cx="8744948" cy="6858000"/>
          </a:xfrm>
          <a:prstGeom prst="rect">
            <a:avLst/>
          </a:prstGeom>
        </p:spPr>
      </p:pic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8F1E76D-42E7-E5A0-C4EE-968422112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785" y="6356355"/>
            <a:ext cx="11794435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B082570-4DFF-F890-1D81-BDBC7B52D5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30"/>
            <a:ext cx="10515600" cy="45982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C1DA86-3583-A7C7-B337-28799163DCD2}"/>
              </a:ext>
            </a:extLst>
          </p:cNvPr>
          <p:cNvSpPr/>
          <p:nvPr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F5318B2-D35D-4E7C-E22B-DA56487E56D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143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7541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52B90-AEA9-59DC-2248-20D0874C370C}"/>
              </a:ext>
            </a:extLst>
          </p:cNvPr>
          <p:cNvSpPr txBox="1"/>
          <p:nvPr/>
        </p:nvSpPr>
        <p:spPr>
          <a:xfrm>
            <a:off x="4753232" y="1186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7EA9F5-94C8-F455-AB8F-FD6CB4C44549}"/>
              </a:ext>
            </a:extLst>
          </p:cNvPr>
          <p:cNvSpPr txBox="1"/>
          <p:nvPr/>
        </p:nvSpPr>
        <p:spPr>
          <a:xfrm>
            <a:off x="11914632" y="643737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30945BD-F5EA-B3F8-CBFA-E550CEC77EE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5109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7541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52B90-AEA9-59DC-2248-20D0874C370C}"/>
              </a:ext>
            </a:extLst>
          </p:cNvPr>
          <p:cNvSpPr txBox="1"/>
          <p:nvPr/>
        </p:nvSpPr>
        <p:spPr>
          <a:xfrm>
            <a:off x="4753232" y="1186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7EA9F5-94C8-F455-AB8F-FD6CB4C44549}"/>
              </a:ext>
            </a:extLst>
          </p:cNvPr>
          <p:cNvSpPr txBox="1"/>
          <p:nvPr/>
        </p:nvSpPr>
        <p:spPr>
          <a:xfrm>
            <a:off x="11914632" y="643737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AA846C9-7BB8-5DB9-F60C-86E0BBC5613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88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lnk - Dark">
    <p:bg>
      <p:bgPr>
        <a:solidFill>
          <a:srgbClr val="0F0F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7541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52B90-AEA9-59DC-2248-20D0874C370C}"/>
              </a:ext>
            </a:extLst>
          </p:cNvPr>
          <p:cNvSpPr txBox="1"/>
          <p:nvPr/>
        </p:nvSpPr>
        <p:spPr>
          <a:xfrm>
            <a:off x="4753232" y="1186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7EA9F5-94C8-F455-AB8F-FD6CB4C44549}"/>
              </a:ext>
            </a:extLst>
          </p:cNvPr>
          <p:cNvSpPr txBox="1"/>
          <p:nvPr/>
        </p:nvSpPr>
        <p:spPr>
          <a:xfrm>
            <a:off x="11914632" y="643737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C0F8837-C5DE-3D0F-D3A2-3ADE00A768A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69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e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</p:spTree>
    <p:extLst>
      <p:ext uri="{BB962C8B-B14F-4D97-AF65-F5344CB8AC3E}">
        <p14:creationId xmlns:p14="http://schemas.microsoft.com/office/powerpoint/2010/main" val="1362226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43919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4500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04"/>
          <p:cNvSpPr>
            <a:spLocks noChangeArrowheads="1"/>
          </p:cNvSpPr>
          <p:nvPr userDrawn="1"/>
        </p:nvSpPr>
        <p:spPr bwMode="gray">
          <a:xfrm flipH="1">
            <a:off x="-3101345" y="5619201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OF PRESENTER (ONE LINE)</a:t>
            </a:r>
          </a:p>
        </p:txBody>
      </p:sp>
      <p:sp>
        <p:nvSpPr>
          <p:cNvPr id="110" name="Rectangle 104"/>
          <p:cNvSpPr>
            <a:spLocks noChangeArrowheads="1"/>
          </p:cNvSpPr>
          <p:nvPr userDrawn="1"/>
        </p:nvSpPr>
        <p:spPr bwMode="gray">
          <a:xfrm flipH="1">
            <a:off x="-3101344" y="4680749"/>
            <a:ext cx="3018790" cy="729451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SUBTITLE HERE NOT MORE THAN 2 LINES OF TEXT</a:t>
            </a:r>
          </a:p>
        </p:txBody>
      </p:sp>
      <p:sp>
        <p:nvSpPr>
          <p:cNvPr id="38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334962" y="333375"/>
            <a:ext cx="11522076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62" y="3329637"/>
            <a:ext cx="10537826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600"/>
              </a:lnSpc>
              <a:defRPr sz="56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edit </a:t>
            </a:r>
            <a:br>
              <a:rPr lang="en-GB" noProof="0"/>
            </a:br>
            <a:r>
              <a:rPr lang="en-GB" noProof="0"/>
              <a:t>Master title style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62" y="4680750"/>
            <a:ext cx="10537826" cy="729450"/>
          </a:xfrm>
        </p:spPr>
        <p:txBody>
          <a:bodyPr>
            <a:noAutofit/>
          </a:bodyPr>
          <a:lstStyle>
            <a:lvl1pPr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Subtitle text styles</a:t>
            </a:r>
          </a:p>
        </p:txBody>
      </p:sp>
      <p:sp>
        <p:nvSpPr>
          <p:cNvPr id="37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995362" y="5901351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location and date</a:t>
            </a: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994275" y="1309688"/>
            <a:ext cx="2975834" cy="1256727"/>
            <a:chOff x="12638090" y="1376363"/>
            <a:chExt cx="3984627" cy="1682751"/>
          </a:xfrm>
          <a:solidFill>
            <a:schemeClr val="bg1"/>
          </a:solidFill>
        </p:grpSpPr>
        <p:sp>
          <p:nvSpPr>
            <p:cNvPr id="61" name="Freeform 5"/>
            <p:cNvSpPr>
              <a:spLocks/>
            </p:cNvSpPr>
            <p:nvPr/>
          </p:nvSpPr>
          <p:spPr bwMode="auto">
            <a:xfrm>
              <a:off x="12638090" y="1376363"/>
              <a:ext cx="1346201" cy="1628775"/>
            </a:xfrm>
            <a:custGeom>
              <a:avLst/>
              <a:gdLst>
                <a:gd name="T0" fmla="*/ 358 w 423"/>
                <a:gd name="T1" fmla="*/ 55 h 509"/>
                <a:gd name="T2" fmla="*/ 209 w 423"/>
                <a:gd name="T3" fmla="*/ 0 h 509"/>
                <a:gd name="T4" fmla="*/ 61 w 423"/>
                <a:gd name="T5" fmla="*/ 61 h 509"/>
                <a:gd name="T6" fmla="*/ 0 w 423"/>
                <a:gd name="T7" fmla="*/ 206 h 509"/>
                <a:gd name="T8" fmla="*/ 141 w 423"/>
                <a:gd name="T9" fmla="*/ 398 h 509"/>
                <a:gd name="T10" fmla="*/ 184 w 423"/>
                <a:gd name="T11" fmla="*/ 330 h 509"/>
                <a:gd name="T12" fmla="*/ 79 w 423"/>
                <a:gd name="T13" fmla="*/ 205 h 509"/>
                <a:gd name="T14" fmla="*/ 210 w 423"/>
                <a:gd name="T15" fmla="*/ 76 h 509"/>
                <a:gd name="T16" fmla="*/ 344 w 423"/>
                <a:gd name="T17" fmla="*/ 202 h 509"/>
                <a:gd name="T18" fmla="*/ 310 w 423"/>
                <a:gd name="T19" fmla="*/ 299 h 509"/>
                <a:gd name="T20" fmla="*/ 310 w 423"/>
                <a:gd name="T21" fmla="*/ 299 h 509"/>
                <a:gd name="T22" fmla="*/ 310 w 423"/>
                <a:gd name="T23" fmla="*/ 300 h 509"/>
                <a:gd name="T24" fmla="*/ 168 w 423"/>
                <a:gd name="T25" fmla="*/ 509 h 509"/>
                <a:gd name="T26" fmla="*/ 241 w 423"/>
                <a:gd name="T27" fmla="*/ 509 h 509"/>
                <a:gd name="T28" fmla="*/ 274 w 423"/>
                <a:gd name="T29" fmla="*/ 491 h 509"/>
                <a:gd name="T30" fmla="*/ 352 w 423"/>
                <a:gd name="T31" fmla="*/ 366 h 509"/>
                <a:gd name="T32" fmla="*/ 366 w 423"/>
                <a:gd name="T33" fmla="*/ 343 h 509"/>
                <a:gd name="T34" fmla="*/ 423 w 423"/>
                <a:gd name="T35" fmla="*/ 200 h 509"/>
                <a:gd name="T36" fmla="*/ 358 w 423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3" h="509">
                  <a:moveTo>
                    <a:pt x="358" y="55"/>
                  </a:moveTo>
                  <a:cubicBezTo>
                    <a:pt x="318" y="20"/>
                    <a:pt x="264" y="0"/>
                    <a:pt x="209" y="0"/>
                  </a:cubicBezTo>
                  <a:cubicBezTo>
                    <a:pt x="153" y="0"/>
                    <a:pt x="101" y="22"/>
                    <a:pt x="61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79" y="268"/>
                    <a:pt x="79" y="205"/>
                  </a:cubicBezTo>
                  <a:cubicBezTo>
                    <a:pt x="79" y="134"/>
                    <a:pt x="138" y="76"/>
                    <a:pt x="210" y="76"/>
                  </a:cubicBezTo>
                  <a:cubicBezTo>
                    <a:pt x="276" y="76"/>
                    <a:pt x="344" y="123"/>
                    <a:pt x="344" y="202"/>
                  </a:cubicBezTo>
                  <a:cubicBezTo>
                    <a:pt x="344" y="239"/>
                    <a:pt x="327" y="271"/>
                    <a:pt x="310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8" y="509"/>
                    <a:pt x="168" y="509"/>
                    <a:pt x="168" y="509"/>
                  </a:cubicBezTo>
                  <a:cubicBezTo>
                    <a:pt x="241" y="509"/>
                    <a:pt x="241" y="509"/>
                    <a:pt x="241" y="509"/>
                  </a:cubicBezTo>
                  <a:cubicBezTo>
                    <a:pt x="255" y="509"/>
                    <a:pt x="267" y="502"/>
                    <a:pt x="274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6" y="358"/>
                    <a:pt x="361" y="350"/>
                    <a:pt x="366" y="343"/>
                  </a:cubicBezTo>
                  <a:cubicBezTo>
                    <a:pt x="394" y="297"/>
                    <a:pt x="423" y="249"/>
                    <a:pt x="423" y="200"/>
                  </a:cubicBezTo>
                  <a:cubicBezTo>
                    <a:pt x="423" y="127"/>
                    <a:pt x="388" y="81"/>
                    <a:pt x="358" y="5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3134978" y="1836738"/>
              <a:ext cx="352425" cy="355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14266866" y="1590676"/>
              <a:ext cx="134938" cy="5349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4" name="Freeform 8"/>
            <p:cNvSpPr>
              <a:spLocks noEditPoints="1"/>
            </p:cNvSpPr>
            <p:nvPr/>
          </p:nvSpPr>
          <p:spPr bwMode="auto">
            <a:xfrm>
              <a:off x="14468478" y="1693863"/>
              <a:ext cx="444500" cy="444500"/>
            </a:xfrm>
            <a:custGeom>
              <a:avLst/>
              <a:gdLst>
                <a:gd name="T0" fmla="*/ 101 w 140"/>
                <a:gd name="T1" fmla="*/ 52 h 139"/>
                <a:gd name="T2" fmla="*/ 93 w 140"/>
                <a:gd name="T3" fmla="*/ 37 h 139"/>
                <a:gd name="T4" fmla="*/ 73 w 140"/>
                <a:gd name="T5" fmla="*/ 29 h 139"/>
                <a:gd name="T6" fmla="*/ 52 w 140"/>
                <a:gd name="T7" fmla="*/ 38 h 139"/>
                <a:gd name="T8" fmla="*/ 44 w 140"/>
                <a:gd name="T9" fmla="*/ 52 h 139"/>
                <a:gd name="T10" fmla="*/ 101 w 140"/>
                <a:gd name="T11" fmla="*/ 52 h 139"/>
                <a:gd name="T12" fmla="*/ 140 w 140"/>
                <a:gd name="T13" fmla="*/ 77 h 139"/>
                <a:gd name="T14" fmla="*/ 43 w 140"/>
                <a:gd name="T15" fmla="*/ 77 h 139"/>
                <a:gd name="T16" fmla="*/ 51 w 140"/>
                <a:gd name="T17" fmla="*/ 99 h 139"/>
                <a:gd name="T18" fmla="*/ 72 w 140"/>
                <a:gd name="T19" fmla="*/ 107 h 139"/>
                <a:gd name="T20" fmla="*/ 89 w 140"/>
                <a:gd name="T21" fmla="*/ 103 h 139"/>
                <a:gd name="T22" fmla="*/ 98 w 140"/>
                <a:gd name="T23" fmla="*/ 93 h 139"/>
                <a:gd name="T24" fmla="*/ 138 w 140"/>
                <a:gd name="T25" fmla="*/ 97 h 139"/>
                <a:gd name="T26" fmla="*/ 113 w 140"/>
                <a:gd name="T27" fmla="*/ 129 h 139"/>
                <a:gd name="T28" fmla="*/ 72 w 140"/>
                <a:gd name="T29" fmla="*/ 139 h 139"/>
                <a:gd name="T30" fmla="*/ 20 w 140"/>
                <a:gd name="T31" fmla="*/ 120 h 139"/>
                <a:gd name="T32" fmla="*/ 0 w 140"/>
                <a:gd name="T33" fmla="*/ 70 h 139"/>
                <a:gd name="T34" fmla="*/ 20 w 140"/>
                <a:gd name="T35" fmla="*/ 19 h 139"/>
                <a:gd name="T36" fmla="*/ 70 w 140"/>
                <a:gd name="T37" fmla="*/ 0 h 139"/>
                <a:gd name="T38" fmla="*/ 122 w 140"/>
                <a:gd name="T39" fmla="*/ 20 h 139"/>
                <a:gd name="T40" fmla="*/ 140 w 140"/>
                <a:gd name="T41" fmla="*/ 73 h 139"/>
                <a:gd name="T42" fmla="*/ 140 w 140"/>
                <a:gd name="T43" fmla="*/ 77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40" h="139">
                  <a:moveTo>
                    <a:pt x="101" y="52"/>
                  </a:moveTo>
                  <a:cubicBezTo>
                    <a:pt x="101" y="51"/>
                    <a:pt x="99" y="43"/>
                    <a:pt x="93" y="37"/>
                  </a:cubicBezTo>
                  <a:cubicBezTo>
                    <a:pt x="88" y="32"/>
                    <a:pt x="81" y="29"/>
                    <a:pt x="73" y="29"/>
                  </a:cubicBezTo>
                  <a:cubicBezTo>
                    <a:pt x="62" y="29"/>
                    <a:pt x="56" y="34"/>
                    <a:pt x="52" y="38"/>
                  </a:cubicBezTo>
                  <a:cubicBezTo>
                    <a:pt x="48" y="41"/>
                    <a:pt x="46" y="46"/>
                    <a:pt x="44" y="52"/>
                  </a:cubicBezTo>
                  <a:lnTo>
                    <a:pt x="101" y="52"/>
                  </a:lnTo>
                  <a:close/>
                  <a:moveTo>
                    <a:pt x="140" y="77"/>
                  </a:moveTo>
                  <a:cubicBezTo>
                    <a:pt x="43" y="77"/>
                    <a:pt x="43" y="77"/>
                    <a:pt x="43" y="77"/>
                  </a:cubicBezTo>
                  <a:cubicBezTo>
                    <a:pt x="43" y="84"/>
                    <a:pt x="46" y="93"/>
                    <a:pt x="51" y="99"/>
                  </a:cubicBezTo>
                  <a:cubicBezTo>
                    <a:pt x="57" y="106"/>
                    <a:pt x="66" y="107"/>
                    <a:pt x="72" y="107"/>
                  </a:cubicBezTo>
                  <a:cubicBezTo>
                    <a:pt x="78" y="107"/>
                    <a:pt x="85" y="106"/>
                    <a:pt x="89" y="103"/>
                  </a:cubicBezTo>
                  <a:cubicBezTo>
                    <a:pt x="90" y="103"/>
                    <a:pt x="95" y="100"/>
                    <a:pt x="98" y="93"/>
                  </a:cubicBezTo>
                  <a:cubicBezTo>
                    <a:pt x="138" y="97"/>
                    <a:pt x="138" y="97"/>
                    <a:pt x="138" y="97"/>
                  </a:cubicBezTo>
                  <a:cubicBezTo>
                    <a:pt x="132" y="115"/>
                    <a:pt x="120" y="125"/>
                    <a:pt x="113" y="129"/>
                  </a:cubicBezTo>
                  <a:cubicBezTo>
                    <a:pt x="100" y="137"/>
                    <a:pt x="86" y="139"/>
                    <a:pt x="72" y="139"/>
                  </a:cubicBezTo>
                  <a:cubicBezTo>
                    <a:pt x="52" y="139"/>
                    <a:pt x="35" y="136"/>
                    <a:pt x="20" y="120"/>
                  </a:cubicBezTo>
                  <a:cubicBezTo>
                    <a:pt x="9" y="109"/>
                    <a:pt x="0" y="92"/>
                    <a:pt x="0" y="70"/>
                  </a:cubicBezTo>
                  <a:cubicBezTo>
                    <a:pt x="0" y="52"/>
                    <a:pt x="7" y="32"/>
                    <a:pt x="20" y="19"/>
                  </a:cubicBezTo>
                  <a:cubicBezTo>
                    <a:pt x="36" y="3"/>
                    <a:pt x="55" y="0"/>
                    <a:pt x="70" y="0"/>
                  </a:cubicBezTo>
                  <a:cubicBezTo>
                    <a:pt x="85" y="0"/>
                    <a:pt x="106" y="3"/>
                    <a:pt x="122" y="20"/>
                  </a:cubicBezTo>
                  <a:cubicBezTo>
                    <a:pt x="137" y="36"/>
                    <a:pt x="140" y="57"/>
                    <a:pt x="140" y="73"/>
                  </a:cubicBezTo>
                  <a:lnTo>
                    <a:pt x="140" y="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5" name="Freeform 9"/>
            <p:cNvSpPr>
              <a:spLocks/>
            </p:cNvSpPr>
            <p:nvPr/>
          </p:nvSpPr>
          <p:spPr bwMode="auto">
            <a:xfrm>
              <a:off x="14928854" y="1709738"/>
              <a:ext cx="503238" cy="415925"/>
            </a:xfrm>
            <a:custGeom>
              <a:avLst/>
              <a:gdLst>
                <a:gd name="T0" fmla="*/ 93 w 317"/>
                <a:gd name="T1" fmla="*/ 0 h 262"/>
                <a:gd name="T2" fmla="*/ 159 w 317"/>
                <a:gd name="T3" fmla="*/ 139 h 262"/>
                <a:gd name="T4" fmla="*/ 225 w 317"/>
                <a:gd name="T5" fmla="*/ 0 h 262"/>
                <a:gd name="T6" fmla="*/ 317 w 317"/>
                <a:gd name="T7" fmla="*/ 0 h 262"/>
                <a:gd name="T8" fmla="*/ 185 w 317"/>
                <a:gd name="T9" fmla="*/ 262 h 262"/>
                <a:gd name="T10" fmla="*/ 133 w 317"/>
                <a:gd name="T11" fmla="*/ 262 h 262"/>
                <a:gd name="T12" fmla="*/ 0 w 317"/>
                <a:gd name="T13" fmla="*/ 0 h 262"/>
                <a:gd name="T14" fmla="*/ 93 w 317"/>
                <a:gd name="T15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7" h="262">
                  <a:moveTo>
                    <a:pt x="93" y="0"/>
                  </a:moveTo>
                  <a:lnTo>
                    <a:pt x="159" y="139"/>
                  </a:lnTo>
                  <a:lnTo>
                    <a:pt x="225" y="0"/>
                  </a:lnTo>
                  <a:lnTo>
                    <a:pt x="317" y="0"/>
                  </a:lnTo>
                  <a:lnTo>
                    <a:pt x="185" y="262"/>
                  </a:lnTo>
                  <a:lnTo>
                    <a:pt x="133" y="262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6" name="Freeform 10"/>
            <p:cNvSpPr>
              <a:spLocks/>
            </p:cNvSpPr>
            <p:nvPr/>
          </p:nvSpPr>
          <p:spPr bwMode="auto">
            <a:xfrm>
              <a:off x="15476541" y="17097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7 h 130"/>
                <a:gd name="T4" fmla="*/ 9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7"/>
                    <a:pt x="42" y="97"/>
                    <a:pt x="42" y="97"/>
                  </a:cubicBezTo>
                  <a:cubicBezTo>
                    <a:pt x="42" y="115"/>
                    <a:pt x="27" y="130"/>
                    <a:pt x="9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7" name="Freeform 11"/>
            <p:cNvSpPr>
              <a:spLocks/>
            </p:cNvSpPr>
            <p:nvPr/>
          </p:nvSpPr>
          <p:spPr bwMode="auto">
            <a:xfrm>
              <a:off x="14263691" y="2220913"/>
              <a:ext cx="420688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8" name="Freeform 12"/>
            <p:cNvSpPr>
              <a:spLocks/>
            </p:cNvSpPr>
            <p:nvPr/>
          </p:nvSpPr>
          <p:spPr bwMode="auto">
            <a:xfrm>
              <a:off x="14779629" y="2230438"/>
              <a:ext cx="133350" cy="415925"/>
            </a:xfrm>
            <a:custGeom>
              <a:avLst/>
              <a:gdLst>
                <a:gd name="T0" fmla="*/ 42 w 42"/>
                <a:gd name="T1" fmla="*/ 0 h 130"/>
                <a:gd name="T2" fmla="*/ 42 w 42"/>
                <a:gd name="T3" fmla="*/ 98 h 130"/>
                <a:gd name="T4" fmla="*/ 10 w 42"/>
                <a:gd name="T5" fmla="*/ 130 h 130"/>
                <a:gd name="T6" fmla="*/ 0 w 42"/>
                <a:gd name="T7" fmla="*/ 130 h 130"/>
                <a:gd name="T8" fmla="*/ 0 w 42"/>
                <a:gd name="T9" fmla="*/ 0 h 130"/>
                <a:gd name="T10" fmla="*/ 42 w 42"/>
                <a:gd name="T11" fmla="*/ 0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" h="130">
                  <a:moveTo>
                    <a:pt x="42" y="0"/>
                  </a:moveTo>
                  <a:cubicBezTo>
                    <a:pt x="42" y="98"/>
                    <a:pt x="42" y="98"/>
                    <a:pt x="42" y="98"/>
                  </a:cubicBezTo>
                  <a:cubicBezTo>
                    <a:pt x="42" y="116"/>
                    <a:pt x="27" y="130"/>
                    <a:pt x="10" y="130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69" name="Freeform 13"/>
            <p:cNvSpPr>
              <a:spLocks/>
            </p:cNvSpPr>
            <p:nvPr/>
          </p:nvSpPr>
          <p:spPr bwMode="auto">
            <a:xfrm>
              <a:off x="15009816" y="2220913"/>
              <a:ext cx="419100" cy="425450"/>
            </a:xfrm>
            <a:custGeom>
              <a:avLst/>
              <a:gdLst>
                <a:gd name="T0" fmla="*/ 0 w 132"/>
                <a:gd name="T1" fmla="*/ 3 h 133"/>
                <a:gd name="T2" fmla="*/ 42 w 132"/>
                <a:gd name="T3" fmla="*/ 3 h 133"/>
                <a:gd name="T4" fmla="*/ 42 w 132"/>
                <a:gd name="T5" fmla="*/ 19 h 133"/>
                <a:gd name="T6" fmla="*/ 82 w 132"/>
                <a:gd name="T7" fmla="*/ 0 h 133"/>
                <a:gd name="T8" fmla="*/ 119 w 132"/>
                <a:gd name="T9" fmla="*/ 13 h 133"/>
                <a:gd name="T10" fmla="*/ 132 w 132"/>
                <a:gd name="T11" fmla="*/ 51 h 133"/>
                <a:gd name="T12" fmla="*/ 132 w 132"/>
                <a:gd name="T13" fmla="*/ 133 h 133"/>
                <a:gd name="T14" fmla="*/ 90 w 132"/>
                <a:gd name="T15" fmla="*/ 133 h 133"/>
                <a:gd name="T16" fmla="*/ 90 w 132"/>
                <a:gd name="T17" fmla="*/ 66 h 133"/>
                <a:gd name="T18" fmla="*/ 83 w 132"/>
                <a:gd name="T19" fmla="*/ 40 h 133"/>
                <a:gd name="T20" fmla="*/ 67 w 132"/>
                <a:gd name="T21" fmla="*/ 35 h 133"/>
                <a:gd name="T22" fmla="*/ 50 w 132"/>
                <a:gd name="T23" fmla="*/ 42 h 133"/>
                <a:gd name="T24" fmla="*/ 42 w 132"/>
                <a:gd name="T25" fmla="*/ 66 h 133"/>
                <a:gd name="T26" fmla="*/ 42 w 132"/>
                <a:gd name="T27" fmla="*/ 133 h 133"/>
                <a:gd name="T28" fmla="*/ 0 w 132"/>
                <a:gd name="T29" fmla="*/ 133 h 133"/>
                <a:gd name="T30" fmla="*/ 0 w 132"/>
                <a:gd name="T31" fmla="*/ 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2" h="133">
                  <a:moveTo>
                    <a:pt x="0" y="3"/>
                  </a:moveTo>
                  <a:cubicBezTo>
                    <a:pt x="42" y="3"/>
                    <a:pt x="42" y="3"/>
                    <a:pt x="42" y="3"/>
                  </a:cubicBezTo>
                  <a:cubicBezTo>
                    <a:pt x="42" y="19"/>
                    <a:pt x="42" y="19"/>
                    <a:pt x="42" y="19"/>
                  </a:cubicBezTo>
                  <a:cubicBezTo>
                    <a:pt x="54" y="2"/>
                    <a:pt x="70" y="0"/>
                    <a:pt x="82" y="0"/>
                  </a:cubicBezTo>
                  <a:cubicBezTo>
                    <a:pt x="93" y="0"/>
                    <a:pt x="108" y="2"/>
                    <a:pt x="119" y="13"/>
                  </a:cubicBezTo>
                  <a:cubicBezTo>
                    <a:pt x="131" y="25"/>
                    <a:pt x="132" y="40"/>
                    <a:pt x="132" y="51"/>
                  </a:cubicBezTo>
                  <a:cubicBezTo>
                    <a:pt x="132" y="133"/>
                    <a:pt x="132" y="133"/>
                    <a:pt x="132" y="133"/>
                  </a:cubicBezTo>
                  <a:cubicBezTo>
                    <a:pt x="90" y="133"/>
                    <a:pt x="90" y="133"/>
                    <a:pt x="90" y="133"/>
                  </a:cubicBezTo>
                  <a:cubicBezTo>
                    <a:pt x="90" y="66"/>
                    <a:pt x="90" y="66"/>
                    <a:pt x="90" y="66"/>
                  </a:cubicBezTo>
                  <a:cubicBezTo>
                    <a:pt x="90" y="58"/>
                    <a:pt x="90" y="47"/>
                    <a:pt x="83" y="40"/>
                  </a:cubicBezTo>
                  <a:cubicBezTo>
                    <a:pt x="80" y="37"/>
                    <a:pt x="75" y="35"/>
                    <a:pt x="67" y="35"/>
                  </a:cubicBezTo>
                  <a:cubicBezTo>
                    <a:pt x="59" y="35"/>
                    <a:pt x="53" y="38"/>
                    <a:pt x="50" y="42"/>
                  </a:cubicBezTo>
                  <a:cubicBezTo>
                    <a:pt x="43" y="49"/>
                    <a:pt x="42" y="58"/>
                    <a:pt x="42" y="66"/>
                  </a:cubicBezTo>
                  <a:cubicBezTo>
                    <a:pt x="42" y="133"/>
                    <a:pt x="42" y="133"/>
                    <a:pt x="42" y="133"/>
                  </a:cubicBezTo>
                  <a:cubicBezTo>
                    <a:pt x="0" y="133"/>
                    <a:pt x="0" y="133"/>
                    <a:pt x="0" y="133"/>
                  </a:cubicBezTo>
                  <a:lnTo>
                    <a:pt x="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0" name="Freeform 14"/>
            <p:cNvSpPr>
              <a:spLocks noEditPoints="1"/>
            </p:cNvSpPr>
            <p:nvPr/>
          </p:nvSpPr>
          <p:spPr bwMode="auto">
            <a:xfrm>
              <a:off x="15495591" y="2217738"/>
              <a:ext cx="442913" cy="441325"/>
            </a:xfrm>
            <a:custGeom>
              <a:avLst/>
              <a:gdLst>
                <a:gd name="T0" fmla="*/ 101 w 139"/>
                <a:gd name="T1" fmla="*/ 51 h 138"/>
                <a:gd name="T2" fmla="*/ 92 w 139"/>
                <a:gd name="T3" fmla="*/ 36 h 138"/>
                <a:gd name="T4" fmla="*/ 72 w 139"/>
                <a:gd name="T5" fmla="*/ 29 h 138"/>
                <a:gd name="T6" fmla="*/ 51 w 139"/>
                <a:gd name="T7" fmla="*/ 37 h 138"/>
                <a:gd name="T8" fmla="*/ 44 w 139"/>
                <a:gd name="T9" fmla="*/ 51 h 138"/>
                <a:gd name="T10" fmla="*/ 101 w 139"/>
                <a:gd name="T11" fmla="*/ 51 h 138"/>
                <a:gd name="T12" fmla="*/ 139 w 139"/>
                <a:gd name="T13" fmla="*/ 76 h 138"/>
                <a:gd name="T14" fmla="*/ 42 w 139"/>
                <a:gd name="T15" fmla="*/ 76 h 138"/>
                <a:gd name="T16" fmla="*/ 50 w 139"/>
                <a:gd name="T17" fmla="*/ 99 h 138"/>
                <a:gd name="T18" fmla="*/ 72 w 139"/>
                <a:gd name="T19" fmla="*/ 107 h 138"/>
                <a:gd name="T20" fmla="*/ 89 w 139"/>
                <a:gd name="T21" fmla="*/ 103 h 138"/>
                <a:gd name="T22" fmla="*/ 98 w 139"/>
                <a:gd name="T23" fmla="*/ 92 h 138"/>
                <a:gd name="T24" fmla="*/ 137 w 139"/>
                <a:gd name="T25" fmla="*/ 96 h 138"/>
                <a:gd name="T26" fmla="*/ 112 w 139"/>
                <a:gd name="T27" fmla="*/ 129 h 138"/>
                <a:gd name="T28" fmla="*/ 71 w 139"/>
                <a:gd name="T29" fmla="*/ 138 h 138"/>
                <a:gd name="T30" fmla="*/ 19 w 139"/>
                <a:gd name="T31" fmla="*/ 120 h 138"/>
                <a:gd name="T32" fmla="*/ 0 w 139"/>
                <a:gd name="T33" fmla="*/ 70 h 138"/>
                <a:gd name="T34" fmla="*/ 20 w 139"/>
                <a:gd name="T35" fmla="*/ 18 h 138"/>
                <a:gd name="T36" fmla="*/ 69 w 139"/>
                <a:gd name="T37" fmla="*/ 0 h 138"/>
                <a:gd name="T38" fmla="*/ 121 w 139"/>
                <a:gd name="T39" fmla="*/ 19 h 138"/>
                <a:gd name="T40" fmla="*/ 139 w 139"/>
                <a:gd name="T41" fmla="*/ 72 h 138"/>
                <a:gd name="T42" fmla="*/ 139 w 139"/>
                <a:gd name="T43" fmla="*/ 76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9" h="138">
                  <a:moveTo>
                    <a:pt x="101" y="51"/>
                  </a:moveTo>
                  <a:cubicBezTo>
                    <a:pt x="100" y="50"/>
                    <a:pt x="98" y="42"/>
                    <a:pt x="92" y="36"/>
                  </a:cubicBezTo>
                  <a:cubicBezTo>
                    <a:pt x="87" y="32"/>
                    <a:pt x="81" y="29"/>
                    <a:pt x="72" y="29"/>
                  </a:cubicBezTo>
                  <a:cubicBezTo>
                    <a:pt x="61" y="29"/>
                    <a:pt x="55" y="33"/>
                    <a:pt x="51" y="37"/>
                  </a:cubicBezTo>
                  <a:cubicBezTo>
                    <a:pt x="48" y="41"/>
                    <a:pt x="45" y="45"/>
                    <a:pt x="44" y="51"/>
                  </a:cubicBezTo>
                  <a:lnTo>
                    <a:pt x="101" y="51"/>
                  </a:lnTo>
                  <a:close/>
                  <a:moveTo>
                    <a:pt x="139" y="76"/>
                  </a:moveTo>
                  <a:cubicBezTo>
                    <a:pt x="42" y="76"/>
                    <a:pt x="42" y="76"/>
                    <a:pt x="42" y="76"/>
                  </a:cubicBezTo>
                  <a:cubicBezTo>
                    <a:pt x="42" y="83"/>
                    <a:pt x="45" y="93"/>
                    <a:pt x="50" y="99"/>
                  </a:cubicBezTo>
                  <a:cubicBezTo>
                    <a:pt x="57" y="106"/>
                    <a:pt x="65" y="107"/>
                    <a:pt x="72" y="107"/>
                  </a:cubicBezTo>
                  <a:cubicBezTo>
                    <a:pt x="78" y="107"/>
                    <a:pt x="84" y="106"/>
                    <a:pt x="89" y="103"/>
                  </a:cubicBezTo>
                  <a:cubicBezTo>
                    <a:pt x="89" y="103"/>
                    <a:pt x="94" y="99"/>
                    <a:pt x="98" y="92"/>
                  </a:cubicBezTo>
                  <a:cubicBezTo>
                    <a:pt x="137" y="96"/>
                    <a:pt x="137" y="96"/>
                    <a:pt x="137" y="96"/>
                  </a:cubicBezTo>
                  <a:cubicBezTo>
                    <a:pt x="131" y="115"/>
                    <a:pt x="120" y="124"/>
                    <a:pt x="112" y="129"/>
                  </a:cubicBezTo>
                  <a:cubicBezTo>
                    <a:pt x="100" y="136"/>
                    <a:pt x="86" y="138"/>
                    <a:pt x="71" y="138"/>
                  </a:cubicBezTo>
                  <a:cubicBezTo>
                    <a:pt x="52" y="138"/>
                    <a:pt x="34" y="135"/>
                    <a:pt x="19" y="120"/>
                  </a:cubicBezTo>
                  <a:cubicBezTo>
                    <a:pt x="8" y="108"/>
                    <a:pt x="0" y="91"/>
                    <a:pt x="0" y="70"/>
                  </a:cubicBezTo>
                  <a:cubicBezTo>
                    <a:pt x="0" y="51"/>
                    <a:pt x="6" y="32"/>
                    <a:pt x="20" y="18"/>
                  </a:cubicBezTo>
                  <a:cubicBezTo>
                    <a:pt x="35" y="3"/>
                    <a:pt x="55" y="0"/>
                    <a:pt x="69" y="0"/>
                  </a:cubicBezTo>
                  <a:cubicBezTo>
                    <a:pt x="84" y="0"/>
                    <a:pt x="105" y="2"/>
                    <a:pt x="121" y="19"/>
                  </a:cubicBezTo>
                  <a:cubicBezTo>
                    <a:pt x="136" y="36"/>
                    <a:pt x="139" y="56"/>
                    <a:pt x="139" y="72"/>
                  </a:cubicBezTo>
                  <a:lnTo>
                    <a:pt x="139" y="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1" name="Freeform 15"/>
            <p:cNvSpPr>
              <a:spLocks/>
            </p:cNvSpPr>
            <p:nvPr/>
          </p:nvSpPr>
          <p:spPr bwMode="auto">
            <a:xfrm>
              <a:off x="14270041" y="2822576"/>
              <a:ext cx="147638" cy="182563"/>
            </a:xfrm>
            <a:custGeom>
              <a:avLst/>
              <a:gdLst>
                <a:gd name="T0" fmla="*/ 93 w 93"/>
                <a:gd name="T1" fmla="*/ 0 h 115"/>
                <a:gd name="T2" fmla="*/ 93 w 93"/>
                <a:gd name="T3" fmla="*/ 14 h 115"/>
                <a:gd name="T4" fmla="*/ 55 w 93"/>
                <a:gd name="T5" fmla="*/ 14 h 115"/>
                <a:gd name="T6" fmla="*/ 55 w 93"/>
                <a:gd name="T7" fmla="*/ 115 h 115"/>
                <a:gd name="T8" fmla="*/ 39 w 93"/>
                <a:gd name="T9" fmla="*/ 115 h 115"/>
                <a:gd name="T10" fmla="*/ 39 w 93"/>
                <a:gd name="T11" fmla="*/ 14 h 115"/>
                <a:gd name="T12" fmla="*/ 0 w 93"/>
                <a:gd name="T13" fmla="*/ 14 h 115"/>
                <a:gd name="T14" fmla="*/ 0 w 93"/>
                <a:gd name="T15" fmla="*/ 0 h 115"/>
                <a:gd name="T16" fmla="*/ 93 w 93"/>
                <a:gd name="T1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3" h="115">
                  <a:moveTo>
                    <a:pt x="93" y="0"/>
                  </a:moveTo>
                  <a:lnTo>
                    <a:pt x="93" y="14"/>
                  </a:lnTo>
                  <a:lnTo>
                    <a:pt x="55" y="14"/>
                  </a:lnTo>
                  <a:lnTo>
                    <a:pt x="55" y="115"/>
                  </a:lnTo>
                  <a:lnTo>
                    <a:pt x="39" y="115"/>
                  </a:lnTo>
                  <a:lnTo>
                    <a:pt x="39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93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2" name="Freeform 16"/>
            <p:cNvSpPr>
              <a:spLocks noEditPoints="1"/>
            </p:cNvSpPr>
            <p:nvPr/>
          </p:nvSpPr>
          <p:spPr bwMode="auto">
            <a:xfrm>
              <a:off x="14404978" y="2867026"/>
              <a:ext cx="117475" cy="141288"/>
            </a:xfrm>
            <a:custGeom>
              <a:avLst/>
              <a:gdLst>
                <a:gd name="T0" fmla="*/ 28 w 37"/>
                <a:gd name="T1" fmla="*/ 2 h 44"/>
                <a:gd name="T2" fmla="*/ 34 w 37"/>
                <a:gd name="T3" fmla="*/ 8 h 44"/>
                <a:gd name="T4" fmla="*/ 37 w 37"/>
                <a:gd name="T5" fmla="*/ 15 h 44"/>
                <a:gd name="T6" fmla="*/ 37 w 37"/>
                <a:gd name="T7" fmla="*/ 24 h 44"/>
                <a:gd name="T8" fmla="*/ 7 w 37"/>
                <a:gd name="T9" fmla="*/ 24 h 44"/>
                <a:gd name="T10" fmla="*/ 10 w 37"/>
                <a:gd name="T11" fmla="*/ 34 h 44"/>
                <a:gd name="T12" fmla="*/ 19 w 37"/>
                <a:gd name="T13" fmla="*/ 38 h 44"/>
                <a:gd name="T14" fmla="*/ 27 w 37"/>
                <a:gd name="T15" fmla="*/ 35 h 44"/>
                <a:gd name="T16" fmla="*/ 30 w 37"/>
                <a:gd name="T17" fmla="*/ 30 h 44"/>
                <a:gd name="T18" fmla="*/ 37 w 37"/>
                <a:gd name="T19" fmla="*/ 30 h 44"/>
                <a:gd name="T20" fmla="*/ 35 w 37"/>
                <a:gd name="T21" fmla="*/ 35 h 44"/>
                <a:gd name="T22" fmla="*/ 32 w 37"/>
                <a:gd name="T23" fmla="*/ 39 h 44"/>
                <a:gd name="T24" fmla="*/ 24 w 37"/>
                <a:gd name="T25" fmla="*/ 44 h 44"/>
                <a:gd name="T26" fmla="*/ 18 w 37"/>
                <a:gd name="T27" fmla="*/ 44 h 44"/>
                <a:gd name="T28" fmla="*/ 5 w 37"/>
                <a:gd name="T29" fmla="*/ 39 h 44"/>
                <a:gd name="T30" fmla="*/ 0 w 37"/>
                <a:gd name="T31" fmla="*/ 23 h 44"/>
                <a:gd name="T32" fmla="*/ 5 w 37"/>
                <a:gd name="T33" fmla="*/ 7 h 44"/>
                <a:gd name="T34" fmla="*/ 19 w 37"/>
                <a:gd name="T35" fmla="*/ 0 h 44"/>
                <a:gd name="T36" fmla="*/ 28 w 37"/>
                <a:gd name="T37" fmla="*/ 2 h 44"/>
                <a:gd name="T38" fmla="*/ 30 w 37"/>
                <a:gd name="T39" fmla="*/ 19 h 44"/>
                <a:gd name="T40" fmla="*/ 28 w 37"/>
                <a:gd name="T41" fmla="*/ 11 h 44"/>
                <a:gd name="T42" fmla="*/ 19 w 37"/>
                <a:gd name="T43" fmla="*/ 6 h 44"/>
                <a:gd name="T44" fmla="*/ 11 w 37"/>
                <a:gd name="T45" fmla="*/ 10 h 44"/>
                <a:gd name="T46" fmla="*/ 7 w 37"/>
                <a:gd name="T47" fmla="*/ 19 h 44"/>
                <a:gd name="T48" fmla="*/ 30 w 37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7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5" y="10"/>
                    <a:pt x="36" y="12"/>
                    <a:pt x="37" y="15"/>
                  </a:cubicBezTo>
                  <a:cubicBezTo>
                    <a:pt x="37" y="17"/>
                    <a:pt x="37" y="20"/>
                    <a:pt x="37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5" y="37"/>
                    <a:pt x="27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6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7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3" name="Freeform 17"/>
            <p:cNvSpPr>
              <a:spLocks/>
            </p:cNvSpPr>
            <p:nvPr/>
          </p:nvSpPr>
          <p:spPr bwMode="auto">
            <a:xfrm>
              <a:off x="14544678" y="2867026"/>
              <a:ext cx="114300" cy="141288"/>
            </a:xfrm>
            <a:custGeom>
              <a:avLst/>
              <a:gdLst>
                <a:gd name="T0" fmla="*/ 31 w 36"/>
                <a:gd name="T1" fmla="*/ 3 h 44"/>
                <a:gd name="T2" fmla="*/ 36 w 36"/>
                <a:gd name="T3" fmla="*/ 15 h 44"/>
                <a:gd name="T4" fmla="*/ 29 w 36"/>
                <a:gd name="T5" fmla="*/ 15 h 44"/>
                <a:gd name="T6" fmla="*/ 26 w 36"/>
                <a:gd name="T7" fmla="*/ 9 h 44"/>
                <a:gd name="T8" fmla="*/ 19 w 36"/>
                <a:gd name="T9" fmla="*/ 6 h 44"/>
                <a:gd name="T10" fmla="*/ 10 w 36"/>
                <a:gd name="T11" fmla="*/ 13 h 44"/>
                <a:gd name="T12" fmla="*/ 8 w 36"/>
                <a:gd name="T13" fmla="*/ 23 h 44"/>
                <a:gd name="T14" fmla="*/ 10 w 36"/>
                <a:gd name="T15" fmla="*/ 34 h 44"/>
                <a:gd name="T16" fmla="*/ 19 w 36"/>
                <a:gd name="T17" fmla="*/ 38 h 44"/>
                <a:gd name="T18" fmla="*/ 26 w 36"/>
                <a:gd name="T19" fmla="*/ 35 h 44"/>
                <a:gd name="T20" fmla="*/ 29 w 36"/>
                <a:gd name="T21" fmla="*/ 28 h 44"/>
                <a:gd name="T22" fmla="*/ 36 w 36"/>
                <a:gd name="T23" fmla="*/ 28 h 44"/>
                <a:gd name="T24" fmla="*/ 30 w 36"/>
                <a:gd name="T25" fmla="*/ 40 h 44"/>
                <a:gd name="T26" fmla="*/ 18 w 36"/>
                <a:gd name="T27" fmla="*/ 44 h 44"/>
                <a:gd name="T28" fmla="*/ 5 w 36"/>
                <a:gd name="T29" fmla="*/ 38 h 44"/>
                <a:gd name="T30" fmla="*/ 0 w 36"/>
                <a:gd name="T31" fmla="*/ 23 h 44"/>
                <a:gd name="T32" fmla="*/ 6 w 36"/>
                <a:gd name="T33" fmla="*/ 6 h 44"/>
                <a:gd name="T34" fmla="*/ 19 w 36"/>
                <a:gd name="T35" fmla="*/ 0 h 44"/>
                <a:gd name="T36" fmla="*/ 31 w 36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6" h="44">
                  <a:moveTo>
                    <a:pt x="31" y="3"/>
                  </a:moveTo>
                  <a:cubicBezTo>
                    <a:pt x="34" y="6"/>
                    <a:pt x="35" y="10"/>
                    <a:pt x="36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3"/>
                    <a:pt x="28" y="11"/>
                    <a:pt x="26" y="9"/>
                  </a:cubicBezTo>
                  <a:cubicBezTo>
                    <a:pt x="25" y="7"/>
                    <a:pt x="22" y="6"/>
                    <a:pt x="19" y="6"/>
                  </a:cubicBezTo>
                  <a:cubicBezTo>
                    <a:pt x="15" y="6"/>
                    <a:pt x="12" y="8"/>
                    <a:pt x="10" y="13"/>
                  </a:cubicBezTo>
                  <a:cubicBezTo>
                    <a:pt x="8" y="16"/>
                    <a:pt x="8" y="19"/>
                    <a:pt x="8" y="23"/>
                  </a:cubicBezTo>
                  <a:cubicBezTo>
                    <a:pt x="8" y="27"/>
                    <a:pt x="9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2" y="38"/>
                    <a:pt x="24" y="37"/>
                    <a:pt x="26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3" y="44"/>
                    <a:pt x="8" y="42"/>
                    <a:pt x="5" y="38"/>
                  </a:cubicBezTo>
                  <a:cubicBezTo>
                    <a:pt x="2" y="34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4" y="0"/>
                    <a:pt x="28" y="1"/>
                    <a:pt x="3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4" name="Freeform 18"/>
            <p:cNvSpPr>
              <a:spLocks/>
            </p:cNvSpPr>
            <p:nvPr/>
          </p:nvSpPr>
          <p:spPr bwMode="auto">
            <a:xfrm>
              <a:off x="14684379" y="2822576"/>
              <a:ext cx="107950" cy="182563"/>
            </a:xfrm>
            <a:custGeom>
              <a:avLst/>
              <a:gdLst>
                <a:gd name="T0" fmla="*/ 0 w 34"/>
                <a:gd name="T1" fmla="*/ 0 h 57"/>
                <a:gd name="T2" fmla="*/ 7 w 34"/>
                <a:gd name="T3" fmla="*/ 0 h 57"/>
                <a:gd name="T4" fmla="*/ 7 w 34"/>
                <a:gd name="T5" fmla="*/ 21 h 57"/>
                <a:gd name="T6" fmla="*/ 11 w 34"/>
                <a:gd name="T7" fmla="*/ 16 h 57"/>
                <a:gd name="T8" fmla="*/ 20 w 34"/>
                <a:gd name="T9" fmla="*/ 14 h 57"/>
                <a:gd name="T10" fmla="*/ 32 w 34"/>
                <a:gd name="T11" fmla="*/ 21 h 57"/>
                <a:gd name="T12" fmla="*/ 34 w 34"/>
                <a:gd name="T13" fmla="*/ 30 h 57"/>
                <a:gd name="T14" fmla="*/ 34 w 34"/>
                <a:gd name="T15" fmla="*/ 57 h 57"/>
                <a:gd name="T16" fmla="*/ 26 w 34"/>
                <a:gd name="T17" fmla="*/ 57 h 57"/>
                <a:gd name="T18" fmla="*/ 26 w 34"/>
                <a:gd name="T19" fmla="*/ 31 h 57"/>
                <a:gd name="T20" fmla="*/ 25 w 34"/>
                <a:gd name="T21" fmla="*/ 24 h 57"/>
                <a:gd name="T22" fmla="*/ 18 w 34"/>
                <a:gd name="T23" fmla="*/ 21 h 57"/>
                <a:gd name="T24" fmla="*/ 10 w 34"/>
                <a:gd name="T25" fmla="*/ 23 h 57"/>
                <a:gd name="T26" fmla="*/ 7 w 34"/>
                <a:gd name="T27" fmla="*/ 35 h 57"/>
                <a:gd name="T28" fmla="*/ 7 w 34"/>
                <a:gd name="T29" fmla="*/ 57 h 57"/>
                <a:gd name="T30" fmla="*/ 0 w 34"/>
                <a:gd name="T31" fmla="*/ 57 h 57"/>
                <a:gd name="T32" fmla="*/ 0 w 34"/>
                <a:gd name="T33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4" h="57">
                  <a:moveTo>
                    <a:pt x="0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19"/>
                    <a:pt x="10" y="17"/>
                    <a:pt x="11" y="16"/>
                  </a:cubicBezTo>
                  <a:cubicBezTo>
                    <a:pt x="13" y="15"/>
                    <a:pt x="16" y="14"/>
                    <a:pt x="20" y="14"/>
                  </a:cubicBezTo>
                  <a:cubicBezTo>
                    <a:pt x="26" y="14"/>
                    <a:pt x="30" y="16"/>
                    <a:pt x="32" y="21"/>
                  </a:cubicBezTo>
                  <a:cubicBezTo>
                    <a:pt x="33" y="23"/>
                    <a:pt x="34" y="26"/>
                    <a:pt x="34" y="30"/>
                  </a:cubicBezTo>
                  <a:cubicBezTo>
                    <a:pt x="34" y="57"/>
                    <a:pt x="34" y="57"/>
                    <a:pt x="34" y="57"/>
                  </a:cubicBezTo>
                  <a:cubicBezTo>
                    <a:pt x="26" y="57"/>
                    <a:pt x="26" y="57"/>
                    <a:pt x="26" y="57"/>
                  </a:cubicBezTo>
                  <a:cubicBezTo>
                    <a:pt x="26" y="31"/>
                    <a:pt x="26" y="31"/>
                    <a:pt x="26" y="31"/>
                  </a:cubicBezTo>
                  <a:cubicBezTo>
                    <a:pt x="26" y="28"/>
                    <a:pt x="26" y="25"/>
                    <a:pt x="25" y="24"/>
                  </a:cubicBezTo>
                  <a:cubicBezTo>
                    <a:pt x="24" y="22"/>
                    <a:pt x="22" y="21"/>
                    <a:pt x="18" y="21"/>
                  </a:cubicBezTo>
                  <a:cubicBezTo>
                    <a:pt x="15" y="21"/>
                    <a:pt x="13" y="22"/>
                    <a:pt x="10" y="23"/>
                  </a:cubicBezTo>
                  <a:cubicBezTo>
                    <a:pt x="8" y="25"/>
                    <a:pt x="7" y="29"/>
                    <a:pt x="7" y="35"/>
                  </a:cubicBezTo>
                  <a:cubicBezTo>
                    <a:pt x="7" y="57"/>
                    <a:pt x="7" y="57"/>
                    <a:pt x="7" y="57"/>
                  </a:cubicBezTo>
                  <a:cubicBezTo>
                    <a:pt x="0" y="57"/>
                    <a:pt x="0" y="57"/>
                    <a:pt x="0" y="57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5" name="Freeform 19"/>
            <p:cNvSpPr>
              <a:spLocks/>
            </p:cNvSpPr>
            <p:nvPr/>
          </p:nvSpPr>
          <p:spPr bwMode="auto">
            <a:xfrm>
              <a:off x="14827254" y="2867026"/>
              <a:ext cx="107950" cy="138113"/>
            </a:xfrm>
            <a:custGeom>
              <a:avLst/>
              <a:gdLst>
                <a:gd name="T0" fmla="*/ 0 w 34"/>
                <a:gd name="T1" fmla="*/ 1 h 43"/>
                <a:gd name="T2" fmla="*/ 6 w 34"/>
                <a:gd name="T3" fmla="*/ 1 h 43"/>
                <a:gd name="T4" fmla="*/ 6 w 34"/>
                <a:gd name="T5" fmla="*/ 7 h 43"/>
                <a:gd name="T6" fmla="*/ 13 w 34"/>
                <a:gd name="T7" fmla="*/ 2 h 43"/>
                <a:gd name="T8" fmla="*/ 20 w 34"/>
                <a:gd name="T9" fmla="*/ 0 h 43"/>
                <a:gd name="T10" fmla="*/ 32 w 34"/>
                <a:gd name="T11" fmla="*/ 7 h 43"/>
                <a:gd name="T12" fmla="*/ 34 w 34"/>
                <a:gd name="T13" fmla="*/ 16 h 43"/>
                <a:gd name="T14" fmla="*/ 34 w 34"/>
                <a:gd name="T15" fmla="*/ 43 h 43"/>
                <a:gd name="T16" fmla="*/ 26 w 34"/>
                <a:gd name="T17" fmla="*/ 43 h 43"/>
                <a:gd name="T18" fmla="*/ 26 w 34"/>
                <a:gd name="T19" fmla="*/ 17 h 43"/>
                <a:gd name="T20" fmla="*/ 25 w 34"/>
                <a:gd name="T21" fmla="*/ 11 h 43"/>
                <a:gd name="T22" fmla="*/ 19 w 34"/>
                <a:gd name="T23" fmla="*/ 7 h 43"/>
                <a:gd name="T24" fmla="*/ 14 w 34"/>
                <a:gd name="T25" fmla="*/ 7 h 43"/>
                <a:gd name="T26" fmla="*/ 9 w 34"/>
                <a:gd name="T27" fmla="*/ 11 h 43"/>
                <a:gd name="T28" fmla="*/ 7 w 34"/>
                <a:gd name="T29" fmla="*/ 15 h 43"/>
                <a:gd name="T30" fmla="*/ 7 w 34"/>
                <a:gd name="T31" fmla="*/ 21 h 43"/>
                <a:gd name="T32" fmla="*/ 7 w 34"/>
                <a:gd name="T33" fmla="*/ 43 h 43"/>
                <a:gd name="T34" fmla="*/ 0 w 34"/>
                <a:gd name="T35" fmla="*/ 43 h 43"/>
                <a:gd name="T36" fmla="*/ 0 w 34"/>
                <a:gd name="T37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8" y="5"/>
                    <a:pt x="10" y="3"/>
                    <a:pt x="13" y="2"/>
                  </a:cubicBezTo>
                  <a:cubicBezTo>
                    <a:pt x="15" y="1"/>
                    <a:pt x="17" y="0"/>
                    <a:pt x="20" y="0"/>
                  </a:cubicBezTo>
                  <a:cubicBezTo>
                    <a:pt x="26" y="0"/>
                    <a:pt x="30" y="2"/>
                    <a:pt x="32" y="7"/>
                  </a:cubicBezTo>
                  <a:cubicBezTo>
                    <a:pt x="33" y="9"/>
                    <a:pt x="34" y="12"/>
                    <a:pt x="34" y="16"/>
                  </a:cubicBezTo>
                  <a:cubicBezTo>
                    <a:pt x="34" y="43"/>
                    <a:pt x="34" y="43"/>
                    <a:pt x="34" y="43"/>
                  </a:cubicBezTo>
                  <a:cubicBezTo>
                    <a:pt x="26" y="43"/>
                    <a:pt x="26" y="43"/>
                    <a:pt x="26" y="43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6" y="14"/>
                    <a:pt x="26" y="12"/>
                    <a:pt x="25" y="11"/>
                  </a:cubicBezTo>
                  <a:cubicBezTo>
                    <a:pt x="24" y="8"/>
                    <a:pt x="22" y="7"/>
                    <a:pt x="19" y="7"/>
                  </a:cubicBezTo>
                  <a:cubicBezTo>
                    <a:pt x="17" y="7"/>
                    <a:pt x="16" y="7"/>
                    <a:pt x="14" y="7"/>
                  </a:cubicBezTo>
                  <a:cubicBezTo>
                    <a:pt x="13" y="8"/>
                    <a:pt x="11" y="9"/>
                    <a:pt x="9" y="11"/>
                  </a:cubicBezTo>
                  <a:cubicBezTo>
                    <a:pt x="8" y="12"/>
                    <a:pt x="8" y="13"/>
                    <a:pt x="7" y="15"/>
                  </a:cubicBezTo>
                  <a:cubicBezTo>
                    <a:pt x="7" y="16"/>
                    <a:pt x="7" y="18"/>
                    <a:pt x="7" y="21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6" name="Freeform 20"/>
            <p:cNvSpPr>
              <a:spLocks noEditPoints="1"/>
            </p:cNvSpPr>
            <p:nvPr/>
          </p:nvSpPr>
          <p:spPr bwMode="auto">
            <a:xfrm>
              <a:off x="14960604" y="2867026"/>
              <a:ext cx="122238" cy="141288"/>
            </a:xfrm>
            <a:custGeom>
              <a:avLst/>
              <a:gdLst>
                <a:gd name="T0" fmla="*/ 33 w 38"/>
                <a:gd name="T1" fmla="*/ 5 h 44"/>
                <a:gd name="T2" fmla="*/ 38 w 38"/>
                <a:gd name="T3" fmla="*/ 21 h 44"/>
                <a:gd name="T4" fmla="*/ 33 w 38"/>
                <a:gd name="T5" fmla="*/ 38 h 44"/>
                <a:gd name="T6" fmla="*/ 18 w 38"/>
                <a:gd name="T7" fmla="*/ 44 h 44"/>
                <a:gd name="T8" fmla="*/ 5 w 38"/>
                <a:gd name="T9" fmla="*/ 39 h 44"/>
                <a:gd name="T10" fmla="*/ 0 w 38"/>
                <a:gd name="T11" fmla="*/ 23 h 44"/>
                <a:gd name="T12" fmla="*/ 5 w 38"/>
                <a:gd name="T13" fmla="*/ 6 h 44"/>
                <a:gd name="T14" fmla="*/ 19 w 38"/>
                <a:gd name="T15" fmla="*/ 0 h 44"/>
                <a:gd name="T16" fmla="*/ 33 w 38"/>
                <a:gd name="T17" fmla="*/ 5 h 44"/>
                <a:gd name="T18" fmla="*/ 28 w 38"/>
                <a:gd name="T19" fmla="*/ 33 h 44"/>
                <a:gd name="T20" fmla="*/ 31 w 38"/>
                <a:gd name="T21" fmla="*/ 21 h 44"/>
                <a:gd name="T22" fmla="*/ 29 w 38"/>
                <a:gd name="T23" fmla="*/ 12 h 44"/>
                <a:gd name="T24" fmla="*/ 19 w 38"/>
                <a:gd name="T25" fmla="*/ 6 h 44"/>
                <a:gd name="T26" fmla="*/ 10 w 38"/>
                <a:gd name="T27" fmla="*/ 11 h 44"/>
                <a:gd name="T28" fmla="*/ 7 w 38"/>
                <a:gd name="T29" fmla="*/ 23 h 44"/>
                <a:gd name="T30" fmla="*/ 10 w 38"/>
                <a:gd name="T31" fmla="*/ 34 h 44"/>
                <a:gd name="T32" fmla="*/ 19 w 38"/>
                <a:gd name="T33" fmla="*/ 38 h 44"/>
                <a:gd name="T34" fmla="*/ 28 w 38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44">
                  <a:moveTo>
                    <a:pt x="33" y="5"/>
                  </a:moveTo>
                  <a:cubicBezTo>
                    <a:pt x="36" y="9"/>
                    <a:pt x="38" y="14"/>
                    <a:pt x="38" y="21"/>
                  </a:cubicBezTo>
                  <a:cubicBezTo>
                    <a:pt x="38" y="28"/>
                    <a:pt x="37" y="33"/>
                    <a:pt x="33" y="38"/>
                  </a:cubicBezTo>
                  <a:cubicBezTo>
                    <a:pt x="30" y="42"/>
                    <a:pt x="25" y="44"/>
                    <a:pt x="18" y="44"/>
                  </a:cubicBezTo>
                  <a:cubicBezTo>
                    <a:pt x="13" y="44"/>
                    <a:pt x="8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5" y="0"/>
                    <a:pt x="29" y="2"/>
                    <a:pt x="33" y="5"/>
                  </a:cubicBezTo>
                  <a:moveTo>
                    <a:pt x="28" y="33"/>
                  </a:moveTo>
                  <a:cubicBezTo>
                    <a:pt x="30" y="30"/>
                    <a:pt x="31" y="26"/>
                    <a:pt x="31" y="21"/>
                  </a:cubicBezTo>
                  <a:cubicBezTo>
                    <a:pt x="31" y="17"/>
                    <a:pt x="30" y="14"/>
                    <a:pt x="29" y="12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4" y="38"/>
                    <a:pt x="27" y="37"/>
                    <a:pt x="28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5114591" y="2822576"/>
              <a:ext cx="22225" cy="1825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8" name="Freeform 22"/>
            <p:cNvSpPr>
              <a:spLocks noEditPoints="1"/>
            </p:cNvSpPr>
            <p:nvPr/>
          </p:nvSpPr>
          <p:spPr bwMode="auto">
            <a:xfrm>
              <a:off x="15162216" y="2867026"/>
              <a:ext cx="123825" cy="141288"/>
            </a:xfrm>
            <a:custGeom>
              <a:avLst/>
              <a:gdLst>
                <a:gd name="T0" fmla="*/ 33 w 39"/>
                <a:gd name="T1" fmla="*/ 5 h 44"/>
                <a:gd name="T2" fmla="*/ 39 w 39"/>
                <a:gd name="T3" fmla="*/ 21 h 44"/>
                <a:gd name="T4" fmla="*/ 34 w 39"/>
                <a:gd name="T5" fmla="*/ 38 h 44"/>
                <a:gd name="T6" fmla="*/ 19 w 39"/>
                <a:gd name="T7" fmla="*/ 44 h 44"/>
                <a:gd name="T8" fmla="*/ 5 w 39"/>
                <a:gd name="T9" fmla="*/ 39 h 44"/>
                <a:gd name="T10" fmla="*/ 0 w 39"/>
                <a:gd name="T11" fmla="*/ 23 h 44"/>
                <a:gd name="T12" fmla="*/ 6 w 39"/>
                <a:gd name="T13" fmla="*/ 6 h 44"/>
                <a:gd name="T14" fmla="*/ 20 w 39"/>
                <a:gd name="T15" fmla="*/ 0 h 44"/>
                <a:gd name="T16" fmla="*/ 33 w 39"/>
                <a:gd name="T17" fmla="*/ 5 h 44"/>
                <a:gd name="T18" fmla="*/ 29 w 39"/>
                <a:gd name="T19" fmla="*/ 33 h 44"/>
                <a:gd name="T20" fmla="*/ 31 w 39"/>
                <a:gd name="T21" fmla="*/ 21 h 44"/>
                <a:gd name="T22" fmla="*/ 30 w 39"/>
                <a:gd name="T23" fmla="*/ 12 h 44"/>
                <a:gd name="T24" fmla="*/ 20 w 39"/>
                <a:gd name="T25" fmla="*/ 6 h 44"/>
                <a:gd name="T26" fmla="*/ 10 w 39"/>
                <a:gd name="T27" fmla="*/ 11 h 44"/>
                <a:gd name="T28" fmla="*/ 7 w 39"/>
                <a:gd name="T29" fmla="*/ 23 h 44"/>
                <a:gd name="T30" fmla="*/ 10 w 39"/>
                <a:gd name="T31" fmla="*/ 34 h 44"/>
                <a:gd name="T32" fmla="*/ 20 w 39"/>
                <a:gd name="T33" fmla="*/ 38 h 44"/>
                <a:gd name="T34" fmla="*/ 29 w 39"/>
                <a:gd name="T35" fmla="*/ 3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44">
                  <a:moveTo>
                    <a:pt x="33" y="5"/>
                  </a:moveTo>
                  <a:cubicBezTo>
                    <a:pt x="37" y="9"/>
                    <a:pt x="39" y="14"/>
                    <a:pt x="39" y="21"/>
                  </a:cubicBezTo>
                  <a:cubicBezTo>
                    <a:pt x="39" y="28"/>
                    <a:pt x="37" y="33"/>
                    <a:pt x="34" y="38"/>
                  </a:cubicBezTo>
                  <a:cubicBezTo>
                    <a:pt x="31" y="42"/>
                    <a:pt x="26" y="44"/>
                    <a:pt x="19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29"/>
                    <a:pt x="0" y="23"/>
                  </a:cubicBezTo>
                  <a:cubicBezTo>
                    <a:pt x="0" y="16"/>
                    <a:pt x="2" y="10"/>
                    <a:pt x="6" y="6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5" y="0"/>
                    <a:pt x="30" y="2"/>
                    <a:pt x="33" y="5"/>
                  </a:cubicBezTo>
                  <a:moveTo>
                    <a:pt x="29" y="33"/>
                  </a:moveTo>
                  <a:cubicBezTo>
                    <a:pt x="31" y="30"/>
                    <a:pt x="31" y="26"/>
                    <a:pt x="31" y="21"/>
                  </a:cubicBezTo>
                  <a:cubicBezTo>
                    <a:pt x="31" y="17"/>
                    <a:pt x="31" y="14"/>
                    <a:pt x="30" y="12"/>
                  </a:cubicBezTo>
                  <a:cubicBezTo>
                    <a:pt x="28" y="8"/>
                    <a:pt x="24" y="6"/>
                    <a:pt x="20" y="6"/>
                  </a:cubicBezTo>
                  <a:cubicBezTo>
                    <a:pt x="15" y="6"/>
                    <a:pt x="12" y="8"/>
                    <a:pt x="10" y="11"/>
                  </a:cubicBezTo>
                  <a:cubicBezTo>
                    <a:pt x="8" y="14"/>
                    <a:pt x="7" y="18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5" y="38"/>
                    <a:pt x="20" y="38"/>
                  </a:cubicBezTo>
                  <a:cubicBezTo>
                    <a:pt x="24" y="38"/>
                    <a:pt x="27" y="37"/>
                    <a:pt x="29" y="3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79" name="Freeform 23"/>
            <p:cNvSpPr>
              <a:spLocks noEditPoints="1"/>
            </p:cNvSpPr>
            <p:nvPr/>
          </p:nvSpPr>
          <p:spPr bwMode="auto">
            <a:xfrm>
              <a:off x="15305091" y="2870201"/>
              <a:ext cx="117475" cy="188913"/>
            </a:xfrm>
            <a:custGeom>
              <a:avLst/>
              <a:gdLst>
                <a:gd name="T0" fmla="*/ 26 w 37"/>
                <a:gd name="T1" fmla="*/ 2 h 59"/>
                <a:gd name="T2" fmla="*/ 30 w 37"/>
                <a:gd name="T3" fmla="*/ 6 h 59"/>
                <a:gd name="T4" fmla="*/ 30 w 37"/>
                <a:gd name="T5" fmla="*/ 1 h 59"/>
                <a:gd name="T6" fmla="*/ 37 w 37"/>
                <a:gd name="T7" fmla="*/ 1 h 59"/>
                <a:gd name="T8" fmla="*/ 37 w 37"/>
                <a:gd name="T9" fmla="*/ 38 h 59"/>
                <a:gd name="T10" fmla="*/ 34 w 37"/>
                <a:gd name="T11" fmla="*/ 51 h 59"/>
                <a:gd name="T12" fmla="*/ 18 w 37"/>
                <a:gd name="T13" fmla="*/ 59 h 59"/>
                <a:gd name="T14" fmla="*/ 7 w 37"/>
                <a:gd name="T15" fmla="*/ 56 h 59"/>
                <a:gd name="T16" fmla="*/ 2 w 37"/>
                <a:gd name="T17" fmla="*/ 47 h 59"/>
                <a:gd name="T18" fmla="*/ 9 w 37"/>
                <a:gd name="T19" fmla="*/ 47 h 59"/>
                <a:gd name="T20" fmla="*/ 11 w 37"/>
                <a:gd name="T21" fmla="*/ 51 h 59"/>
                <a:gd name="T22" fmla="*/ 18 w 37"/>
                <a:gd name="T23" fmla="*/ 54 h 59"/>
                <a:gd name="T24" fmla="*/ 29 w 37"/>
                <a:gd name="T25" fmla="*/ 48 h 59"/>
                <a:gd name="T26" fmla="*/ 30 w 37"/>
                <a:gd name="T27" fmla="*/ 36 h 59"/>
                <a:gd name="T28" fmla="*/ 25 w 37"/>
                <a:gd name="T29" fmla="*/ 41 h 59"/>
                <a:gd name="T30" fmla="*/ 17 w 37"/>
                <a:gd name="T31" fmla="*/ 42 h 59"/>
                <a:gd name="T32" fmla="*/ 5 w 37"/>
                <a:gd name="T33" fmla="*/ 38 h 59"/>
                <a:gd name="T34" fmla="*/ 0 w 37"/>
                <a:gd name="T35" fmla="*/ 22 h 59"/>
                <a:gd name="T36" fmla="*/ 5 w 37"/>
                <a:gd name="T37" fmla="*/ 5 h 59"/>
                <a:gd name="T38" fmla="*/ 18 w 37"/>
                <a:gd name="T39" fmla="*/ 0 h 59"/>
                <a:gd name="T40" fmla="*/ 26 w 37"/>
                <a:gd name="T41" fmla="*/ 2 h 59"/>
                <a:gd name="T42" fmla="*/ 27 w 37"/>
                <a:gd name="T43" fmla="*/ 9 h 59"/>
                <a:gd name="T44" fmla="*/ 19 w 37"/>
                <a:gd name="T45" fmla="*/ 6 h 59"/>
                <a:gd name="T46" fmla="*/ 9 w 37"/>
                <a:gd name="T47" fmla="*/ 13 h 59"/>
                <a:gd name="T48" fmla="*/ 8 w 37"/>
                <a:gd name="T49" fmla="*/ 22 h 59"/>
                <a:gd name="T50" fmla="*/ 10 w 37"/>
                <a:gd name="T51" fmla="*/ 33 h 59"/>
                <a:gd name="T52" fmla="*/ 18 w 37"/>
                <a:gd name="T53" fmla="*/ 37 h 59"/>
                <a:gd name="T54" fmla="*/ 29 w 37"/>
                <a:gd name="T55" fmla="*/ 30 h 59"/>
                <a:gd name="T56" fmla="*/ 30 w 37"/>
                <a:gd name="T57" fmla="*/ 21 h 59"/>
                <a:gd name="T58" fmla="*/ 27 w 37"/>
                <a:gd name="T59" fmla="*/ 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" h="59">
                  <a:moveTo>
                    <a:pt x="26" y="2"/>
                  </a:moveTo>
                  <a:cubicBezTo>
                    <a:pt x="28" y="3"/>
                    <a:pt x="29" y="4"/>
                    <a:pt x="30" y="6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7" y="1"/>
                    <a:pt x="37" y="1"/>
                    <a:pt x="37" y="1"/>
                  </a:cubicBezTo>
                  <a:cubicBezTo>
                    <a:pt x="37" y="38"/>
                    <a:pt x="37" y="38"/>
                    <a:pt x="37" y="38"/>
                  </a:cubicBezTo>
                  <a:cubicBezTo>
                    <a:pt x="37" y="44"/>
                    <a:pt x="36" y="48"/>
                    <a:pt x="34" y="51"/>
                  </a:cubicBezTo>
                  <a:cubicBezTo>
                    <a:pt x="32" y="57"/>
                    <a:pt x="26" y="59"/>
                    <a:pt x="18" y="59"/>
                  </a:cubicBezTo>
                  <a:cubicBezTo>
                    <a:pt x="14" y="59"/>
                    <a:pt x="10" y="58"/>
                    <a:pt x="7" y="56"/>
                  </a:cubicBezTo>
                  <a:cubicBezTo>
                    <a:pt x="4" y="54"/>
                    <a:pt x="2" y="51"/>
                    <a:pt x="2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9"/>
                    <a:pt x="10" y="50"/>
                    <a:pt x="11" y="51"/>
                  </a:cubicBezTo>
                  <a:cubicBezTo>
                    <a:pt x="12" y="53"/>
                    <a:pt x="15" y="54"/>
                    <a:pt x="18" y="54"/>
                  </a:cubicBezTo>
                  <a:cubicBezTo>
                    <a:pt x="24" y="54"/>
                    <a:pt x="27" y="52"/>
                    <a:pt x="29" y="48"/>
                  </a:cubicBezTo>
                  <a:cubicBezTo>
                    <a:pt x="30" y="46"/>
                    <a:pt x="30" y="42"/>
                    <a:pt x="30" y="36"/>
                  </a:cubicBezTo>
                  <a:cubicBezTo>
                    <a:pt x="29" y="38"/>
                    <a:pt x="27" y="40"/>
                    <a:pt x="25" y="41"/>
                  </a:cubicBezTo>
                  <a:cubicBezTo>
                    <a:pt x="23" y="42"/>
                    <a:pt x="20" y="42"/>
                    <a:pt x="17" y="42"/>
                  </a:cubicBezTo>
                  <a:cubicBezTo>
                    <a:pt x="13" y="42"/>
                    <a:pt x="9" y="41"/>
                    <a:pt x="5" y="38"/>
                  </a:cubicBezTo>
                  <a:cubicBezTo>
                    <a:pt x="2" y="34"/>
                    <a:pt x="0" y="29"/>
                    <a:pt x="0" y="22"/>
                  </a:cubicBezTo>
                  <a:cubicBezTo>
                    <a:pt x="0" y="15"/>
                    <a:pt x="2" y="9"/>
                    <a:pt x="5" y="5"/>
                  </a:cubicBezTo>
                  <a:cubicBezTo>
                    <a:pt x="9" y="1"/>
                    <a:pt x="13" y="0"/>
                    <a:pt x="18" y="0"/>
                  </a:cubicBezTo>
                  <a:cubicBezTo>
                    <a:pt x="21" y="0"/>
                    <a:pt x="24" y="0"/>
                    <a:pt x="26" y="2"/>
                  </a:cubicBezTo>
                  <a:moveTo>
                    <a:pt x="27" y="9"/>
                  </a:moveTo>
                  <a:cubicBezTo>
                    <a:pt x="25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5"/>
                    <a:pt x="8" y="18"/>
                    <a:pt x="8" y="22"/>
                  </a:cubicBezTo>
                  <a:cubicBezTo>
                    <a:pt x="8" y="27"/>
                    <a:pt x="9" y="31"/>
                    <a:pt x="10" y="33"/>
                  </a:cubicBezTo>
                  <a:cubicBezTo>
                    <a:pt x="12" y="35"/>
                    <a:pt x="15" y="37"/>
                    <a:pt x="18" y="37"/>
                  </a:cubicBezTo>
                  <a:cubicBezTo>
                    <a:pt x="23" y="37"/>
                    <a:pt x="27" y="34"/>
                    <a:pt x="29" y="30"/>
                  </a:cubicBezTo>
                  <a:cubicBezTo>
                    <a:pt x="30" y="27"/>
                    <a:pt x="30" y="24"/>
                    <a:pt x="30" y="21"/>
                  </a:cubicBezTo>
                  <a:cubicBezTo>
                    <a:pt x="30" y="16"/>
                    <a:pt x="29" y="12"/>
                    <a:pt x="27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0" name="Freeform 24"/>
            <p:cNvSpPr>
              <a:spLocks/>
            </p:cNvSpPr>
            <p:nvPr/>
          </p:nvSpPr>
          <p:spPr bwMode="auto">
            <a:xfrm>
              <a:off x="15444791" y="2870201"/>
              <a:ext cx="120650" cy="188913"/>
            </a:xfrm>
            <a:custGeom>
              <a:avLst/>
              <a:gdLst>
                <a:gd name="T0" fmla="*/ 30 w 38"/>
                <a:gd name="T1" fmla="*/ 0 h 59"/>
                <a:gd name="T2" fmla="*/ 38 w 38"/>
                <a:gd name="T3" fmla="*/ 0 h 59"/>
                <a:gd name="T4" fmla="*/ 31 w 38"/>
                <a:gd name="T5" fmla="*/ 19 h 59"/>
                <a:gd name="T6" fmla="*/ 25 w 38"/>
                <a:gd name="T7" fmla="*/ 36 h 59"/>
                <a:gd name="T8" fmla="*/ 16 w 38"/>
                <a:gd name="T9" fmla="*/ 55 h 59"/>
                <a:gd name="T10" fmla="*/ 8 w 38"/>
                <a:gd name="T11" fmla="*/ 59 h 59"/>
                <a:gd name="T12" fmla="*/ 6 w 38"/>
                <a:gd name="T13" fmla="*/ 59 h 59"/>
                <a:gd name="T14" fmla="*/ 4 w 38"/>
                <a:gd name="T15" fmla="*/ 58 h 59"/>
                <a:gd name="T16" fmla="*/ 4 w 38"/>
                <a:gd name="T17" fmla="*/ 52 h 59"/>
                <a:gd name="T18" fmla="*/ 6 w 38"/>
                <a:gd name="T19" fmla="*/ 53 h 59"/>
                <a:gd name="T20" fmla="*/ 8 w 38"/>
                <a:gd name="T21" fmla="*/ 53 h 59"/>
                <a:gd name="T22" fmla="*/ 11 w 38"/>
                <a:gd name="T23" fmla="*/ 52 h 59"/>
                <a:gd name="T24" fmla="*/ 12 w 38"/>
                <a:gd name="T25" fmla="*/ 51 h 59"/>
                <a:gd name="T26" fmla="*/ 13 w 38"/>
                <a:gd name="T27" fmla="*/ 47 h 59"/>
                <a:gd name="T28" fmla="*/ 15 w 38"/>
                <a:gd name="T29" fmla="*/ 43 h 59"/>
                <a:gd name="T30" fmla="*/ 0 w 38"/>
                <a:gd name="T31" fmla="*/ 0 h 59"/>
                <a:gd name="T32" fmla="*/ 8 w 38"/>
                <a:gd name="T33" fmla="*/ 0 h 59"/>
                <a:gd name="T34" fmla="*/ 19 w 38"/>
                <a:gd name="T35" fmla="*/ 34 h 59"/>
                <a:gd name="T36" fmla="*/ 30 w 38"/>
                <a:gd name="T3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8" h="59">
                  <a:moveTo>
                    <a:pt x="30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37" y="3"/>
                    <a:pt x="35" y="9"/>
                    <a:pt x="31" y="19"/>
                  </a:cubicBezTo>
                  <a:cubicBezTo>
                    <a:pt x="29" y="26"/>
                    <a:pt x="27" y="31"/>
                    <a:pt x="25" y="36"/>
                  </a:cubicBezTo>
                  <a:cubicBezTo>
                    <a:pt x="21" y="47"/>
                    <a:pt x="18" y="53"/>
                    <a:pt x="16" y="55"/>
                  </a:cubicBezTo>
                  <a:cubicBezTo>
                    <a:pt x="15" y="58"/>
                    <a:pt x="12" y="59"/>
                    <a:pt x="8" y="59"/>
                  </a:cubicBezTo>
                  <a:cubicBezTo>
                    <a:pt x="7" y="59"/>
                    <a:pt x="6" y="59"/>
                    <a:pt x="6" y="59"/>
                  </a:cubicBezTo>
                  <a:cubicBezTo>
                    <a:pt x="5" y="59"/>
                    <a:pt x="4" y="59"/>
                    <a:pt x="4" y="58"/>
                  </a:cubicBezTo>
                  <a:cubicBezTo>
                    <a:pt x="4" y="52"/>
                    <a:pt x="4" y="52"/>
                    <a:pt x="4" y="52"/>
                  </a:cubicBezTo>
                  <a:cubicBezTo>
                    <a:pt x="5" y="52"/>
                    <a:pt x="6" y="53"/>
                    <a:pt x="6" y="53"/>
                  </a:cubicBezTo>
                  <a:cubicBezTo>
                    <a:pt x="7" y="53"/>
                    <a:pt x="7" y="53"/>
                    <a:pt x="8" y="53"/>
                  </a:cubicBezTo>
                  <a:cubicBezTo>
                    <a:pt x="9" y="53"/>
                    <a:pt x="10" y="52"/>
                    <a:pt x="11" y="52"/>
                  </a:cubicBezTo>
                  <a:cubicBezTo>
                    <a:pt x="11" y="52"/>
                    <a:pt x="12" y="51"/>
                    <a:pt x="12" y="51"/>
                  </a:cubicBezTo>
                  <a:cubicBezTo>
                    <a:pt x="12" y="50"/>
                    <a:pt x="13" y="49"/>
                    <a:pt x="13" y="47"/>
                  </a:cubicBezTo>
                  <a:cubicBezTo>
                    <a:pt x="14" y="45"/>
                    <a:pt x="15" y="44"/>
                    <a:pt x="15" y="4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19" y="34"/>
                    <a:pt x="19" y="34"/>
                    <a:pt x="19" y="34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1" name="Freeform 25"/>
            <p:cNvSpPr>
              <a:spLocks/>
            </p:cNvSpPr>
            <p:nvPr/>
          </p:nvSpPr>
          <p:spPr bwMode="auto">
            <a:xfrm>
              <a:off x="15655929" y="2816226"/>
              <a:ext cx="142875" cy="195263"/>
            </a:xfrm>
            <a:custGeom>
              <a:avLst/>
              <a:gdLst>
                <a:gd name="T0" fmla="*/ 8 w 45"/>
                <a:gd name="T1" fmla="*/ 40 h 61"/>
                <a:gd name="T2" fmla="*/ 10 w 45"/>
                <a:gd name="T3" fmla="*/ 48 h 61"/>
                <a:gd name="T4" fmla="*/ 23 w 45"/>
                <a:gd name="T5" fmla="*/ 54 h 61"/>
                <a:gd name="T6" fmla="*/ 30 w 45"/>
                <a:gd name="T7" fmla="*/ 53 h 61"/>
                <a:gd name="T8" fmla="*/ 37 w 45"/>
                <a:gd name="T9" fmla="*/ 44 h 61"/>
                <a:gd name="T10" fmla="*/ 34 w 45"/>
                <a:gd name="T11" fmla="*/ 37 h 61"/>
                <a:gd name="T12" fmla="*/ 25 w 45"/>
                <a:gd name="T13" fmla="*/ 34 h 61"/>
                <a:gd name="T14" fmla="*/ 18 w 45"/>
                <a:gd name="T15" fmla="*/ 32 h 61"/>
                <a:gd name="T16" fmla="*/ 7 w 45"/>
                <a:gd name="T17" fmla="*/ 29 h 61"/>
                <a:gd name="T18" fmla="*/ 2 w 45"/>
                <a:gd name="T19" fmla="*/ 18 h 61"/>
                <a:gd name="T20" fmla="*/ 7 w 45"/>
                <a:gd name="T21" fmla="*/ 5 h 61"/>
                <a:gd name="T22" fmla="*/ 22 w 45"/>
                <a:gd name="T23" fmla="*/ 0 h 61"/>
                <a:gd name="T24" fmla="*/ 37 w 45"/>
                <a:gd name="T25" fmla="*/ 5 h 61"/>
                <a:gd name="T26" fmla="*/ 43 w 45"/>
                <a:gd name="T27" fmla="*/ 19 h 61"/>
                <a:gd name="T28" fmla="*/ 36 w 45"/>
                <a:gd name="T29" fmla="*/ 19 h 61"/>
                <a:gd name="T30" fmla="*/ 33 w 45"/>
                <a:gd name="T31" fmla="*/ 12 h 61"/>
                <a:gd name="T32" fmla="*/ 22 w 45"/>
                <a:gd name="T33" fmla="*/ 7 h 61"/>
                <a:gd name="T34" fmla="*/ 12 w 45"/>
                <a:gd name="T35" fmla="*/ 10 h 61"/>
                <a:gd name="T36" fmla="*/ 10 w 45"/>
                <a:gd name="T37" fmla="*/ 17 h 61"/>
                <a:gd name="T38" fmla="*/ 13 w 45"/>
                <a:gd name="T39" fmla="*/ 23 h 61"/>
                <a:gd name="T40" fmla="*/ 23 w 45"/>
                <a:gd name="T41" fmla="*/ 26 h 61"/>
                <a:gd name="T42" fmla="*/ 31 w 45"/>
                <a:gd name="T43" fmla="*/ 28 h 61"/>
                <a:gd name="T44" fmla="*/ 39 w 45"/>
                <a:gd name="T45" fmla="*/ 31 h 61"/>
                <a:gd name="T46" fmla="*/ 45 w 45"/>
                <a:gd name="T47" fmla="*/ 43 h 61"/>
                <a:gd name="T48" fmla="*/ 38 w 45"/>
                <a:gd name="T49" fmla="*/ 56 h 61"/>
                <a:gd name="T50" fmla="*/ 22 w 45"/>
                <a:gd name="T51" fmla="*/ 61 h 61"/>
                <a:gd name="T52" fmla="*/ 6 w 45"/>
                <a:gd name="T53" fmla="*/ 55 h 61"/>
                <a:gd name="T54" fmla="*/ 0 w 45"/>
                <a:gd name="T55" fmla="*/ 40 h 61"/>
                <a:gd name="T56" fmla="*/ 8 w 45"/>
                <a:gd name="T57" fmla="*/ 4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5" h="61">
                  <a:moveTo>
                    <a:pt x="8" y="40"/>
                  </a:moveTo>
                  <a:cubicBezTo>
                    <a:pt x="8" y="44"/>
                    <a:pt x="8" y="46"/>
                    <a:pt x="10" y="48"/>
                  </a:cubicBezTo>
                  <a:cubicBezTo>
                    <a:pt x="12" y="52"/>
                    <a:pt x="17" y="54"/>
                    <a:pt x="23" y="54"/>
                  </a:cubicBezTo>
                  <a:cubicBezTo>
                    <a:pt x="26" y="54"/>
                    <a:pt x="28" y="54"/>
                    <a:pt x="30" y="53"/>
                  </a:cubicBezTo>
                  <a:cubicBezTo>
                    <a:pt x="35" y="51"/>
                    <a:pt x="37" y="48"/>
                    <a:pt x="37" y="44"/>
                  </a:cubicBezTo>
                  <a:cubicBezTo>
                    <a:pt x="37" y="41"/>
                    <a:pt x="36" y="39"/>
                    <a:pt x="34" y="37"/>
                  </a:cubicBezTo>
                  <a:cubicBezTo>
                    <a:pt x="32" y="36"/>
                    <a:pt x="29" y="35"/>
                    <a:pt x="25" y="34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13" y="31"/>
                    <a:pt x="9" y="30"/>
                    <a:pt x="7" y="29"/>
                  </a:cubicBezTo>
                  <a:cubicBezTo>
                    <a:pt x="4" y="26"/>
                    <a:pt x="2" y="23"/>
                    <a:pt x="2" y="18"/>
                  </a:cubicBezTo>
                  <a:cubicBezTo>
                    <a:pt x="2" y="13"/>
                    <a:pt x="4" y="9"/>
                    <a:pt x="7" y="5"/>
                  </a:cubicBezTo>
                  <a:cubicBezTo>
                    <a:pt x="11" y="2"/>
                    <a:pt x="16" y="0"/>
                    <a:pt x="22" y="0"/>
                  </a:cubicBezTo>
                  <a:cubicBezTo>
                    <a:pt x="28" y="0"/>
                    <a:pt x="33" y="2"/>
                    <a:pt x="37" y="5"/>
                  </a:cubicBezTo>
                  <a:cubicBezTo>
                    <a:pt x="41" y="8"/>
                    <a:pt x="43" y="12"/>
                    <a:pt x="43" y="19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35" y="15"/>
                    <a:pt x="35" y="13"/>
                    <a:pt x="33" y="12"/>
                  </a:cubicBezTo>
                  <a:cubicBezTo>
                    <a:pt x="31" y="9"/>
                    <a:pt x="27" y="7"/>
                    <a:pt x="22" y="7"/>
                  </a:cubicBezTo>
                  <a:cubicBezTo>
                    <a:pt x="17" y="7"/>
                    <a:pt x="14" y="8"/>
                    <a:pt x="12" y="10"/>
                  </a:cubicBezTo>
                  <a:cubicBezTo>
                    <a:pt x="10" y="12"/>
                    <a:pt x="10" y="14"/>
                    <a:pt x="10" y="17"/>
                  </a:cubicBezTo>
                  <a:cubicBezTo>
                    <a:pt x="10" y="19"/>
                    <a:pt x="11" y="21"/>
                    <a:pt x="13" y="23"/>
                  </a:cubicBezTo>
                  <a:cubicBezTo>
                    <a:pt x="14" y="24"/>
                    <a:pt x="18" y="25"/>
                    <a:pt x="23" y="26"/>
                  </a:cubicBezTo>
                  <a:cubicBezTo>
                    <a:pt x="31" y="28"/>
                    <a:pt x="31" y="28"/>
                    <a:pt x="31" y="28"/>
                  </a:cubicBezTo>
                  <a:cubicBezTo>
                    <a:pt x="34" y="29"/>
                    <a:pt x="37" y="30"/>
                    <a:pt x="39" y="31"/>
                  </a:cubicBezTo>
                  <a:cubicBezTo>
                    <a:pt x="43" y="34"/>
                    <a:pt x="45" y="38"/>
                    <a:pt x="45" y="43"/>
                  </a:cubicBezTo>
                  <a:cubicBezTo>
                    <a:pt x="45" y="49"/>
                    <a:pt x="42" y="54"/>
                    <a:pt x="38" y="56"/>
                  </a:cubicBezTo>
                  <a:cubicBezTo>
                    <a:pt x="33" y="59"/>
                    <a:pt x="28" y="61"/>
                    <a:pt x="22" y="61"/>
                  </a:cubicBezTo>
                  <a:cubicBezTo>
                    <a:pt x="15" y="61"/>
                    <a:pt x="10" y="59"/>
                    <a:pt x="6" y="55"/>
                  </a:cubicBezTo>
                  <a:cubicBezTo>
                    <a:pt x="2" y="51"/>
                    <a:pt x="0" y="47"/>
                    <a:pt x="0" y="40"/>
                  </a:cubicBezTo>
                  <a:lnTo>
                    <a:pt x="8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2" name="Freeform 26"/>
            <p:cNvSpPr>
              <a:spLocks noEditPoints="1"/>
            </p:cNvSpPr>
            <p:nvPr/>
          </p:nvSpPr>
          <p:spPr bwMode="auto">
            <a:xfrm>
              <a:off x="15824204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8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20 w 38"/>
                <a:gd name="T35" fmla="*/ 0 h 44"/>
                <a:gd name="T36" fmla="*/ 28 w 38"/>
                <a:gd name="T37" fmla="*/ 2 h 44"/>
                <a:gd name="T38" fmla="*/ 31 w 38"/>
                <a:gd name="T39" fmla="*/ 19 h 44"/>
                <a:gd name="T40" fmla="*/ 29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1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8" y="17"/>
                    <a:pt x="38" y="20"/>
                    <a:pt x="3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9"/>
                    <a:pt x="9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6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1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20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1" y="19"/>
                  </a:moveTo>
                  <a:cubicBezTo>
                    <a:pt x="30" y="16"/>
                    <a:pt x="30" y="13"/>
                    <a:pt x="29" y="11"/>
                  </a:cubicBezTo>
                  <a:cubicBezTo>
                    <a:pt x="27" y="8"/>
                    <a:pt x="24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1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15976604" y="2867026"/>
              <a:ext cx="63500" cy="138113"/>
            </a:xfrm>
            <a:custGeom>
              <a:avLst/>
              <a:gdLst>
                <a:gd name="T0" fmla="*/ 0 w 20"/>
                <a:gd name="T1" fmla="*/ 1 h 43"/>
                <a:gd name="T2" fmla="*/ 6 w 20"/>
                <a:gd name="T3" fmla="*/ 1 h 43"/>
                <a:gd name="T4" fmla="*/ 6 w 20"/>
                <a:gd name="T5" fmla="*/ 8 h 43"/>
                <a:gd name="T6" fmla="*/ 10 w 20"/>
                <a:gd name="T7" fmla="*/ 3 h 43"/>
                <a:gd name="T8" fmla="*/ 18 w 20"/>
                <a:gd name="T9" fmla="*/ 0 h 43"/>
                <a:gd name="T10" fmla="*/ 18 w 20"/>
                <a:gd name="T11" fmla="*/ 0 h 43"/>
                <a:gd name="T12" fmla="*/ 20 w 20"/>
                <a:gd name="T13" fmla="*/ 1 h 43"/>
                <a:gd name="T14" fmla="*/ 20 w 20"/>
                <a:gd name="T15" fmla="*/ 8 h 43"/>
                <a:gd name="T16" fmla="*/ 19 w 20"/>
                <a:gd name="T17" fmla="*/ 8 h 43"/>
                <a:gd name="T18" fmla="*/ 18 w 20"/>
                <a:gd name="T19" fmla="*/ 8 h 43"/>
                <a:gd name="T20" fmla="*/ 9 w 20"/>
                <a:gd name="T21" fmla="*/ 11 h 43"/>
                <a:gd name="T22" fmla="*/ 7 w 20"/>
                <a:gd name="T23" fmla="*/ 19 h 43"/>
                <a:gd name="T24" fmla="*/ 7 w 20"/>
                <a:gd name="T25" fmla="*/ 43 h 43"/>
                <a:gd name="T26" fmla="*/ 0 w 20"/>
                <a:gd name="T27" fmla="*/ 43 h 43"/>
                <a:gd name="T28" fmla="*/ 0 w 20"/>
                <a:gd name="T29" fmla="*/ 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0" h="43">
                  <a:moveTo>
                    <a:pt x="0" y="1"/>
                  </a:moveTo>
                  <a:cubicBezTo>
                    <a:pt x="6" y="1"/>
                    <a:pt x="6" y="1"/>
                    <a:pt x="6" y="1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7"/>
                    <a:pt x="8" y="5"/>
                    <a:pt x="10" y="3"/>
                  </a:cubicBezTo>
                  <a:cubicBezTo>
                    <a:pt x="12" y="1"/>
                    <a:pt x="15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9" y="0"/>
                    <a:pt x="19" y="0"/>
                    <a:pt x="20" y="1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4" y="8"/>
                    <a:pt x="11" y="9"/>
                    <a:pt x="9" y="11"/>
                  </a:cubicBezTo>
                  <a:cubicBezTo>
                    <a:pt x="8" y="13"/>
                    <a:pt x="7" y="16"/>
                    <a:pt x="7" y="19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0" y="43"/>
                    <a:pt x="0" y="43"/>
                    <a:pt x="0" y="43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4" name="Freeform 28"/>
            <p:cNvSpPr>
              <a:spLocks/>
            </p:cNvSpPr>
            <p:nvPr/>
          </p:nvSpPr>
          <p:spPr bwMode="auto">
            <a:xfrm>
              <a:off x="16046454" y="2870201"/>
              <a:ext cx="120650" cy="134938"/>
            </a:xfrm>
            <a:custGeom>
              <a:avLst/>
              <a:gdLst>
                <a:gd name="T0" fmla="*/ 16 w 76"/>
                <a:gd name="T1" fmla="*/ 0 h 85"/>
                <a:gd name="T2" fmla="*/ 38 w 76"/>
                <a:gd name="T3" fmla="*/ 69 h 85"/>
                <a:gd name="T4" fmla="*/ 62 w 76"/>
                <a:gd name="T5" fmla="*/ 0 h 85"/>
                <a:gd name="T6" fmla="*/ 76 w 76"/>
                <a:gd name="T7" fmla="*/ 0 h 85"/>
                <a:gd name="T8" fmla="*/ 46 w 76"/>
                <a:gd name="T9" fmla="*/ 85 h 85"/>
                <a:gd name="T10" fmla="*/ 30 w 76"/>
                <a:gd name="T11" fmla="*/ 85 h 85"/>
                <a:gd name="T12" fmla="*/ 0 w 76"/>
                <a:gd name="T13" fmla="*/ 0 h 85"/>
                <a:gd name="T14" fmla="*/ 16 w 76"/>
                <a:gd name="T15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5">
                  <a:moveTo>
                    <a:pt x="16" y="0"/>
                  </a:moveTo>
                  <a:lnTo>
                    <a:pt x="38" y="69"/>
                  </a:lnTo>
                  <a:lnTo>
                    <a:pt x="62" y="0"/>
                  </a:lnTo>
                  <a:lnTo>
                    <a:pt x="76" y="0"/>
                  </a:lnTo>
                  <a:lnTo>
                    <a:pt x="46" y="85"/>
                  </a:lnTo>
                  <a:lnTo>
                    <a:pt x="30" y="85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5" name="Freeform 29"/>
            <p:cNvSpPr>
              <a:spLocks noEditPoints="1"/>
            </p:cNvSpPr>
            <p:nvPr/>
          </p:nvSpPr>
          <p:spPr bwMode="auto">
            <a:xfrm>
              <a:off x="16189329" y="2822576"/>
              <a:ext cx="22225" cy="182563"/>
            </a:xfrm>
            <a:custGeom>
              <a:avLst/>
              <a:gdLst>
                <a:gd name="T0" fmla="*/ 0 w 14"/>
                <a:gd name="T1" fmla="*/ 0 h 115"/>
                <a:gd name="T2" fmla="*/ 14 w 14"/>
                <a:gd name="T3" fmla="*/ 0 h 115"/>
                <a:gd name="T4" fmla="*/ 14 w 14"/>
                <a:gd name="T5" fmla="*/ 16 h 115"/>
                <a:gd name="T6" fmla="*/ 0 w 14"/>
                <a:gd name="T7" fmla="*/ 16 h 115"/>
                <a:gd name="T8" fmla="*/ 0 w 14"/>
                <a:gd name="T9" fmla="*/ 0 h 115"/>
                <a:gd name="T10" fmla="*/ 0 w 14"/>
                <a:gd name="T11" fmla="*/ 30 h 115"/>
                <a:gd name="T12" fmla="*/ 14 w 14"/>
                <a:gd name="T13" fmla="*/ 30 h 115"/>
                <a:gd name="T14" fmla="*/ 14 w 14"/>
                <a:gd name="T15" fmla="*/ 115 h 115"/>
                <a:gd name="T16" fmla="*/ 0 w 14"/>
                <a:gd name="T17" fmla="*/ 115 h 115"/>
                <a:gd name="T18" fmla="*/ 0 w 14"/>
                <a:gd name="T19" fmla="*/ 3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115">
                  <a:moveTo>
                    <a:pt x="0" y="0"/>
                  </a:moveTo>
                  <a:lnTo>
                    <a:pt x="14" y="0"/>
                  </a:lnTo>
                  <a:lnTo>
                    <a:pt x="14" y="16"/>
                  </a:lnTo>
                  <a:lnTo>
                    <a:pt x="0" y="16"/>
                  </a:lnTo>
                  <a:lnTo>
                    <a:pt x="0" y="0"/>
                  </a:lnTo>
                  <a:close/>
                  <a:moveTo>
                    <a:pt x="0" y="30"/>
                  </a:moveTo>
                  <a:lnTo>
                    <a:pt x="14" y="30"/>
                  </a:lnTo>
                  <a:lnTo>
                    <a:pt x="14" y="115"/>
                  </a:lnTo>
                  <a:lnTo>
                    <a:pt x="0" y="115"/>
                  </a:lnTo>
                  <a:lnTo>
                    <a:pt x="0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6" name="Freeform 30"/>
            <p:cNvSpPr>
              <a:spLocks/>
            </p:cNvSpPr>
            <p:nvPr/>
          </p:nvSpPr>
          <p:spPr bwMode="auto">
            <a:xfrm>
              <a:off x="16240129" y="2867026"/>
              <a:ext cx="112713" cy="141288"/>
            </a:xfrm>
            <a:custGeom>
              <a:avLst/>
              <a:gdLst>
                <a:gd name="T0" fmla="*/ 30 w 35"/>
                <a:gd name="T1" fmla="*/ 3 h 44"/>
                <a:gd name="T2" fmla="*/ 35 w 35"/>
                <a:gd name="T3" fmla="*/ 15 h 44"/>
                <a:gd name="T4" fmla="*/ 29 w 35"/>
                <a:gd name="T5" fmla="*/ 15 h 44"/>
                <a:gd name="T6" fmla="*/ 26 w 35"/>
                <a:gd name="T7" fmla="*/ 9 h 44"/>
                <a:gd name="T8" fmla="*/ 19 w 35"/>
                <a:gd name="T9" fmla="*/ 6 h 44"/>
                <a:gd name="T10" fmla="*/ 9 w 35"/>
                <a:gd name="T11" fmla="*/ 13 h 44"/>
                <a:gd name="T12" fmla="*/ 7 w 35"/>
                <a:gd name="T13" fmla="*/ 23 h 44"/>
                <a:gd name="T14" fmla="*/ 10 w 35"/>
                <a:gd name="T15" fmla="*/ 34 h 44"/>
                <a:gd name="T16" fmla="*/ 18 w 35"/>
                <a:gd name="T17" fmla="*/ 38 h 44"/>
                <a:gd name="T18" fmla="*/ 25 w 35"/>
                <a:gd name="T19" fmla="*/ 35 h 44"/>
                <a:gd name="T20" fmla="*/ 29 w 35"/>
                <a:gd name="T21" fmla="*/ 28 h 44"/>
                <a:gd name="T22" fmla="*/ 35 w 35"/>
                <a:gd name="T23" fmla="*/ 28 h 44"/>
                <a:gd name="T24" fmla="*/ 30 w 35"/>
                <a:gd name="T25" fmla="*/ 40 h 44"/>
                <a:gd name="T26" fmla="*/ 18 w 35"/>
                <a:gd name="T27" fmla="*/ 44 h 44"/>
                <a:gd name="T28" fmla="*/ 5 w 35"/>
                <a:gd name="T29" fmla="*/ 38 h 44"/>
                <a:gd name="T30" fmla="*/ 0 w 35"/>
                <a:gd name="T31" fmla="*/ 23 h 44"/>
                <a:gd name="T32" fmla="*/ 5 w 35"/>
                <a:gd name="T33" fmla="*/ 6 h 44"/>
                <a:gd name="T34" fmla="*/ 19 w 35"/>
                <a:gd name="T35" fmla="*/ 0 h 44"/>
                <a:gd name="T36" fmla="*/ 30 w 35"/>
                <a:gd name="T37" fmla="*/ 3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5" h="44">
                  <a:moveTo>
                    <a:pt x="30" y="3"/>
                  </a:moveTo>
                  <a:cubicBezTo>
                    <a:pt x="33" y="6"/>
                    <a:pt x="35" y="10"/>
                    <a:pt x="35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8" y="13"/>
                    <a:pt x="27" y="11"/>
                    <a:pt x="26" y="9"/>
                  </a:cubicBezTo>
                  <a:cubicBezTo>
                    <a:pt x="24" y="7"/>
                    <a:pt x="22" y="6"/>
                    <a:pt x="19" y="6"/>
                  </a:cubicBezTo>
                  <a:cubicBezTo>
                    <a:pt x="14" y="6"/>
                    <a:pt x="11" y="8"/>
                    <a:pt x="9" y="13"/>
                  </a:cubicBezTo>
                  <a:cubicBezTo>
                    <a:pt x="8" y="16"/>
                    <a:pt x="7" y="19"/>
                    <a:pt x="7" y="23"/>
                  </a:cubicBezTo>
                  <a:cubicBezTo>
                    <a:pt x="7" y="27"/>
                    <a:pt x="8" y="31"/>
                    <a:pt x="10" y="34"/>
                  </a:cubicBezTo>
                  <a:cubicBezTo>
                    <a:pt x="12" y="37"/>
                    <a:pt x="14" y="38"/>
                    <a:pt x="18" y="38"/>
                  </a:cubicBezTo>
                  <a:cubicBezTo>
                    <a:pt x="21" y="38"/>
                    <a:pt x="23" y="37"/>
                    <a:pt x="25" y="35"/>
                  </a:cubicBezTo>
                  <a:cubicBezTo>
                    <a:pt x="27" y="34"/>
                    <a:pt x="28" y="31"/>
                    <a:pt x="29" y="28"/>
                  </a:cubicBezTo>
                  <a:cubicBezTo>
                    <a:pt x="35" y="28"/>
                    <a:pt x="35" y="28"/>
                    <a:pt x="35" y="28"/>
                  </a:cubicBezTo>
                  <a:cubicBezTo>
                    <a:pt x="35" y="34"/>
                    <a:pt x="33" y="38"/>
                    <a:pt x="30" y="40"/>
                  </a:cubicBezTo>
                  <a:cubicBezTo>
                    <a:pt x="27" y="43"/>
                    <a:pt x="23" y="44"/>
                    <a:pt x="18" y="44"/>
                  </a:cubicBezTo>
                  <a:cubicBezTo>
                    <a:pt x="12" y="44"/>
                    <a:pt x="8" y="42"/>
                    <a:pt x="5" y="38"/>
                  </a:cubicBezTo>
                  <a:cubicBezTo>
                    <a:pt x="1" y="34"/>
                    <a:pt x="0" y="29"/>
                    <a:pt x="0" y="23"/>
                  </a:cubicBezTo>
                  <a:cubicBezTo>
                    <a:pt x="0" y="16"/>
                    <a:pt x="2" y="10"/>
                    <a:pt x="5" y="6"/>
                  </a:cubicBezTo>
                  <a:cubicBezTo>
                    <a:pt x="9" y="2"/>
                    <a:pt x="13" y="0"/>
                    <a:pt x="19" y="0"/>
                  </a:cubicBezTo>
                  <a:cubicBezTo>
                    <a:pt x="23" y="0"/>
                    <a:pt x="27" y="1"/>
                    <a:pt x="30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7" name="Freeform 31"/>
            <p:cNvSpPr>
              <a:spLocks noEditPoints="1"/>
            </p:cNvSpPr>
            <p:nvPr/>
          </p:nvSpPr>
          <p:spPr bwMode="auto">
            <a:xfrm>
              <a:off x="16371892" y="2867026"/>
              <a:ext cx="120650" cy="141288"/>
            </a:xfrm>
            <a:custGeom>
              <a:avLst/>
              <a:gdLst>
                <a:gd name="T0" fmla="*/ 28 w 38"/>
                <a:gd name="T1" fmla="*/ 2 h 44"/>
                <a:gd name="T2" fmla="*/ 34 w 38"/>
                <a:gd name="T3" fmla="*/ 8 h 44"/>
                <a:gd name="T4" fmla="*/ 37 w 38"/>
                <a:gd name="T5" fmla="*/ 15 h 44"/>
                <a:gd name="T6" fmla="*/ 38 w 38"/>
                <a:gd name="T7" fmla="*/ 24 h 44"/>
                <a:gd name="T8" fmla="*/ 7 w 38"/>
                <a:gd name="T9" fmla="*/ 24 h 44"/>
                <a:gd name="T10" fmla="*/ 10 w 38"/>
                <a:gd name="T11" fmla="*/ 34 h 44"/>
                <a:gd name="T12" fmla="*/ 19 w 38"/>
                <a:gd name="T13" fmla="*/ 38 h 44"/>
                <a:gd name="T14" fmla="*/ 28 w 38"/>
                <a:gd name="T15" fmla="*/ 35 h 44"/>
                <a:gd name="T16" fmla="*/ 30 w 38"/>
                <a:gd name="T17" fmla="*/ 30 h 44"/>
                <a:gd name="T18" fmla="*/ 37 w 38"/>
                <a:gd name="T19" fmla="*/ 30 h 44"/>
                <a:gd name="T20" fmla="*/ 35 w 38"/>
                <a:gd name="T21" fmla="*/ 35 h 44"/>
                <a:gd name="T22" fmla="*/ 32 w 38"/>
                <a:gd name="T23" fmla="*/ 39 h 44"/>
                <a:gd name="T24" fmla="*/ 24 w 38"/>
                <a:gd name="T25" fmla="*/ 44 h 44"/>
                <a:gd name="T26" fmla="*/ 18 w 38"/>
                <a:gd name="T27" fmla="*/ 44 h 44"/>
                <a:gd name="T28" fmla="*/ 5 w 38"/>
                <a:gd name="T29" fmla="*/ 39 h 44"/>
                <a:gd name="T30" fmla="*/ 0 w 38"/>
                <a:gd name="T31" fmla="*/ 23 h 44"/>
                <a:gd name="T32" fmla="*/ 5 w 38"/>
                <a:gd name="T33" fmla="*/ 7 h 44"/>
                <a:gd name="T34" fmla="*/ 19 w 38"/>
                <a:gd name="T35" fmla="*/ 0 h 44"/>
                <a:gd name="T36" fmla="*/ 28 w 38"/>
                <a:gd name="T37" fmla="*/ 2 h 44"/>
                <a:gd name="T38" fmla="*/ 30 w 38"/>
                <a:gd name="T39" fmla="*/ 19 h 44"/>
                <a:gd name="T40" fmla="*/ 28 w 38"/>
                <a:gd name="T41" fmla="*/ 11 h 44"/>
                <a:gd name="T42" fmla="*/ 19 w 38"/>
                <a:gd name="T43" fmla="*/ 6 h 44"/>
                <a:gd name="T44" fmla="*/ 11 w 38"/>
                <a:gd name="T45" fmla="*/ 10 h 44"/>
                <a:gd name="T46" fmla="*/ 8 w 38"/>
                <a:gd name="T47" fmla="*/ 19 h 44"/>
                <a:gd name="T48" fmla="*/ 30 w 38"/>
                <a:gd name="T49" fmla="*/ 1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8" h="44">
                  <a:moveTo>
                    <a:pt x="28" y="2"/>
                  </a:moveTo>
                  <a:cubicBezTo>
                    <a:pt x="31" y="4"/>
                    <a:pt x="33" y="6"/>
                    <a:pt x="34" y="8"/>
                  </a:cubicBezTo>
                  <a:cubicBezTo>
                    <a:pt x="36" y="10"/>
                    <a:pt x="37" y="12"/>
                    <a:pt x="37" y="15"/>
                  </a:cubicBezTo>
                  <a:cubicBezTo>
                    <a:pt x="37" y="17"/>
                    <a:pt x="38" y="20"/>
                    <a:pt x="38" y="24"/>
                  </a:cubicBezTo>
                  <a:cubicBezTo>
                    <a:pt x="7" y="24"/>
                    <a:pt x="7" y="24"/>
                    <a:pt x="7" y="24"/>
                  </a:cubicBezTo>
                  <a:cubicBezTo>
                    <a:pt x="7" y="29"/>
                    <a:pt x="8" y="32"/>
                    <a:pt x="10" y="34"/>
                  </a:cubicBezTo>
                  <a:cubicBezTo>
                    <a:pt x="12" y="37"/>
                    <a:pt x="15" y="38"/>
                    <a:pt x="19" y="38"/>
                  </a:cubicBezTo>
                  <a:cubicBezTo>
                    <a:pt x="23" y="38"/>
                    <a:pt x="25" y="37"/>
                    <a:pt x="28" y="35"/>
                  </a:cubicBezTo>
                  <a:cubicBezTo>
                    <a:pt x="29" y="33"/>
                    <a:pt x="30" y="32"/>
                    <a:pt x="30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31"/>
                    <a:pt x="36" y="33"/>
                    <a:pt x="35" y="35"/>
                  </a:cubicBezTo>
                  <a:cubicBezTo>
                    <a:pt x="34" y="37"/>
                    <a:pt x="33" y="38"/>
                    <a:pt x="32" y="39"/>
                  </a:cubicBezTo>
                  <a:cubicBezTo>
                    <a:pt x="30" y="42"/>
                    <a:pt x="27" y="43"/>
                    <a:pt x="24" y="44"/>
                  </a:cubicBezTo>
                  <a:cubicBezTo>
                    <a:pt x="22" y="44"/>
                    <a:pt x="20" y="44"/>
                    <a:pt x="18" y="44"/>
                  </a:cubicBezTo>
                  <a:cubicBezTo>
                    <a:pt x="13" y="44"/>
                    <a:pt x="9" y="42"/>
                    <a:pt x="5" y="39"/>
                  </a:cubicBezTo>
                  <a:cubicBezTo>
                    <a:pt x="2" y="35"/>
                    <a:pt x="0" y="30"/>
                    <a:pt x="0" y="23"/>
                  </a:cubicBezTo>
                  <a:cubicBezTo>
                    <a:pt x="0" y="16"/>
                    <a:pt x="2" y="11"/>
                    <a:pt x="5" y="7"/>
                  </a:cubicBezTo>
                  <a:cubicBezTo>
                    <a:pt x="9" y="2"/>
                    <a:pt x="14" y="0"/>
                    <a:pt x="19" y="0"/>
                  </a:cubicBezTo>
                  <a:cubicBezTo>
                    <a:pt x="22" y="0"/>
                    <a:pt x="25" y="1"/>
                    <a:pt x="28" y="2"/>
                  </a:cubicBezTo>
                  <a:moveTo>
                    <a:pt x="30" y="19"/>
                  </a:moveTo>
                  <a:cubicBezTo>
                    <a:pt x="30" y="16"/>
                    <a:pt x="29" y="13"/>
                    <a:pt x="28" y="11"/>
                  </a:cubicBezTo>
                  <a:cubicBezTo>
                    <a:pt x="27" y="8"/>
                    <a:pt x="23" y="6"/>
                    <a:pt x="19" y="6"/>
                  </a:cubicBezTo>
                  <a:cubicBezTo>
                    <a:pt x="16" y="6"/>
                    <a:pt x="13" y="8"/>
                    <a:pt x="11" y="10"/>
                  </a:cubicBezTo>
                  <a:cubicBezTo>
                    <a:pt x="9" y="12"/>
                    <a:pt x="8" y="15"/>
                    <a:pt x="8" y="19"/>
                  </a:cubicBezTo>
                  <a:lnTo>
                    <a:pt x="30" y="1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  <p:sp>
          <p:nvSpPr>
            <p:cNvPr id="88" name="Freeform 32"/>
            <p:cNvSpPr>
              <a:spLocks/>
            </p:cNvSpPr>
            <p:nvPr/>
          </p:nvSpPr>
          <p:spPr bwMode="auto">
            <a:xfrm>
              <a:off x="16514767" y="2867026"/>
              <a:ext cx="107950" cy="141288"/>
            </a:xfrm>
            <a:custGeom>
              <a:avLst/>
              <a:gdLst>
                <a:gd name="T0" fmla="*/ 6 w 34"/>
                <a:gd name="T1" fmla="*/ 30 h 44"/>
                <a:gd name="T2" fmla="*/ 8 w 34"/>
                <a:gd name="T3" fmla="*/ 35 h 44"/>
                <a:gd name="T4" fmla="*/ 18 w 34"/>
                <a:gd name="T5" fmla="*/ 39 h 44"/>
                <a:gd name="T6" fmla="*/ 24 w 34"/>
                <a:gd name="T7" fmla="*/ 37 h 44"/>
                <a:gd name="T8" fmla="*/ 28 w 34"/>
                <a:gd name="T9" fmla="*/ 32 h 44"/>
                <a:gd name="T10" fmla="*/ 25 w 34"/>
                <a:gd name="T11" fmla="*/ 28 h 44"/>
                <a:gd name="T12" fmla="*/ 19 w 34"/>
                <a:gd name="T13" fmla="*/ 26 h 44"/>
                <a:gd name="T14" fmla="*/ 13 w 34"/>
                <a:gd name="T15" fmla="*/ 24 h 44"/>
                <a:gd name="T16" fmla="*/ 5 w 34"/>
                <a:gd name="T17" fmla="*/ 21 h 44"/>
                <a:gd name="T18" fmla="*/ 1 w 34"/>
                <a:gd name="T19" fmla="*/ 13 h 44"/>
                <a:gd name="T20" fmla="*/ 5 w 34"/>
                <a:gd name="T21" fmla="*/ 4 h 44"/>
                <a:gd name="T22" fmla="*/ 17 w 34"/>
                <a:gd name="T23" fmla="*/ 0 h 44"/>
                <a:gd name="T24" fmla="*/ 30 w 34"/>
                <a:gd name="T25" fmla="*/ 6 h 44"/>
                <a:gd name="T26" fmla="*/ 33 w 34"/>
                <a:gd name="T27" fmla="*/ 13 h 44"/>
                <a:gd name="T28" fmla="*/ 26 w 34"/>
                <a:gd name="T29" fmla="*/ 13 h 44"/>
                <a:gd name="T30" fmla="*/ 25 w 34"/>
                <a:gd name="T31" fmla="*/ 9 h 44"/>
                <a:gd name="T32" fmla="*/ 16 w 34"/>
                <a:gd name="T33" fmla="*/ 6 h 44"/>
                <a:gd name="T34" fmla="*/ 10 w 34"/>
                <a:gd name="T35" fmla="*/ 8 h 44"/>
                <a:gd name="T36" fmla="*/ 8 w 34"/>
                <a:gd name="T37" fmla="*/ 12 h 44"/>
                <a:gd name="T38" fmla="*/ 11 w 34"/>
                <a:gd name="T39" fmla="*/ 16 h 44"/>
                <a:gd name="T40" fmla="*/ 15 w 34"/>
                <a:gd name="T41" fmla="*/ 18 h 44"/>
                <a:gd name="T42" fmla="*/ 20 w 34"/>
                <a:gd name="T43" fmla="*/ 19 h 44"/>
                <a:gd name="T44" fmla="*/ 30 w 34"/>
                <a:gd name="T45" fmla="*/ 22 h 44"/>
                <a:gd name="T46" fmla="*/ 34 w 34"/>
                <a:gd name="T47" fmla="*/ 31 h 44"/>
                <a:gd name="T48" fmla="*/ 30 w 34"/>
                <a:gd name="T49" fmla="*/ 40 h 44"/>
                <a:gd name="T50" fmla="*/ 17 w 34"/>
                <a:gd name="T51" fmla="*/ 44 h 44"/>
                <a:gd name="T52" fmla="*/ 4 w 34"/>
                <a:gd name="T53" fmla="*/ 40 h 44"/>
                <a:gd name="T54" fmla="*/ 0 w 34"/>
                <a:gd name="T55" fmla="*/ 30 h 44"/>
                <a:gd name="T56" fmla="*/ 6 w 34"/>
                <a:gd name="T57" fmla="*/ 3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4" h="44">
                  <a:moveTo>
                    <a:pt x="6" y="30"/>
                  </a:moveTo>
                  <a:cubicBezTo>
                    <a:pt x="7" y="32"/>
                    <a:pt x="7" y="34"/>
                    <a:pt x="8" y="35"/>
                  </a:cubicBezTo>
                  <a:cubicBezTo>
                    <a:pt x="10" y="37"/>
                    <a:pt x="13" y="39"/>
                    <a:pt x="18" y="39"/>
                  </a:cubicBezTo>
                  <a:cubicBezTo>
                    <a:pt x="20" y="39"/>
                    <a:pt x="22" y="38"/>
                    <a:pt x="24" y="37"/>
                  </a:cubicBezTo>
                  <a:cubicBezTo>
                    <a:pt x="27" y="36"/>
                    <a:pt x="28" y="34"/>
                    <a:pt x="28" y="32"/>
                  </a:cubicBezTo>
                  <a:cubicBezTo>
                    <a:pt x="28" y="30"/>
                    <a:pt x="27" y="28"/>
                    <a:pt x="25" y="28"/>
                  </a:cubicBezTo>
                  <a:cubicBezTo>
                    <a:pt x="24" y="27"/>
                    <a:pt x="22" y="26"/>
                    <a:pt x="19" y="26"/>
                  </a:cubicBezTo>
                  <a:cubicBezTo>
                    <a:pt x="13" y="24"/>
                    <a:pt x="13" y="24"/>
                    <a:pt x="13" y="24"/>
                  </a:cubicBezTo>
                  <a:cubicBezTo>
                    <a:pt x="10" y="23"/>
                    <a:pt x="7" y="22"/>
                    <a:pt x="5" y="21"/>
                  </a:cubicBezTo>
                  <a:cubicBezTo>
                    <a:pt x="2" y="19"/>
                    <a:pt x="1" y="17"/>
                    <a:pt x="1" y="13"/>
                  </a:cubicBezTo>
                  <a:cubicBezTo>
                    <a:pt x="1" y="9"/>
                    <a:pt x="2" y="6"/>
                    <a:pt x="5" y="4"/>
                  </a:cubicBezTo>
                  <a:cubicBezTo>
                    <a:pt x="8" y="1"/>
                    <a:pt x="12" y="0"/>
                    <a:pt x="17" y="0"/>
                  </a:cubicBezTo>
                  <a:cubicBezTo>
                    <a:pt x="23" y="0"/>
                    <a:pt x="28" y="2"/>
                    <a:pt x="30" y="6"/>
                  </a:cubicBezTo>
                  <a:cubicBezTo>
                    <a:pt x="32" y="8"/>
                    <a:pt x="33" y="11"/>
                    <a:pt x="33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2"/>
                    <a:pt x="26" y="10"/>
                    <a:pt x="25" y="9"/>
                  </a:cubicBezTo>
                  <a:cubicBezTo>
                    <a:pt x="23" y="7"/>
                    <a:pt x="20" y="6"/>
                    <a:pt x="16" y="6"/>
                  </a:cubicBezTo>
                  <a:cubicBezTo>
                    <a:pt x="13" y="6"/>
                    <a:pt x="11" y="7"/>
                    <a:pt x="10" y="8"/>
                  </a:cubicBezTo>
                  <a:cubicBezTo>
                    <a:pt x="9" y="9"/>
                    <a:pt x="8" y="10"/>
                    <a:pt x="8" y="12"/>
                  </a:cubicBezTo>
                  <a:cubicBezTo>
                    <a:pt x="8" y="13"/>
                    <a:pt x="9" y="15"/>
                    <a:pt x="11" y="16"/>
                  </a:cubicBezTo>
                  <a:cubicBezTo>
                    <a:pt x="12" y="17"/>
                    <a:pt x="13" y="17"/>
                    <a:pt x="15" y="18"/>
                  </a:cubicBezTo>
                  <a:cubicBezTo>
                    <a:pt x="20" y="19"/>
                    <a:pt x="20" y="19"/>
                    <a:pt x="20" y="19"/>
                  </a:cubicBezTo>
                  <a:cubicBezTo>
                    <a:pt x="25" y="20"/>
                    <a:pt x="29" y="21"/>
                    <a:pt x="30" y="22"/>
                  </a:cubicBezTo>
                  <a:cubicBezTo>
                    <a:pt x="33" y="24"/>
                    <a:pt x="34" y="27"/>
                    <a:pt x="34" y="31"/>
                  </a:cubicBezTo>
                  <a:cubicBezTo>
                    <a:pt x="34" y="35"/>
                    <a:pt x="33" y="38"/>
                    <a:pt x="30" y="40"/>
                  </a:cubicBezTo>
                  <a:cubicBezTo>
                    <a:pt x="27" y="43"/>
                    <a:pt x="23" y="44"/>
                    <a:pt x="17" y="44"/>
                  </a:cubicBezTo>
                  <a:cubicBezTo>
                    <a:pt x="11" y="44"/>
                    <a:pt x="6" y="43"/>
                    <a:pt x="4" y="40"/>
                  </a:cubicBezTo>
                  <a:cubicBezTo>
                    <a:pt x="1" y="37"/>
                    <a:pt x="0" y="34"/>
                    <a:pt x="0" y="30"/>
                  </a:cubicBezTo>
                  <a:lnTo>
                    <a:pt x="6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nl-NL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nl-NL"/>
            </a:p>
          </p:txBody>
        </p:sp>
      </p:grpSp>
      <p:sp>
        <p:nvSpPr>
          <p:cNvPr id="8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995362" y="5619202"/>
            <a:ext cx="10537825" cy="275612"/>
          </a:xfrm>
        </p:spPr>
        <p:txBody>
          <a:bodyPr tIns="0" bIns="0" anchor="b"/>
          <a:lstStyle>
            <a:lvl1pPr marL="0" indent="0" algn="l">
              <a:lnSpc>
                <a:spcPct val="100000"/>
              </a:lnSpc>
              <a:buNone/>
              <a:defRPr sz="1500">
                <a:solidFill>
                  <a:schemeClr val="bg1"/>
                </a:solidFill>
                <a:latin typeface="+mn-lt"/>
              </a:defRPr>
            </a:lvl1pPr>
            <a:lvl2pPr>
              <a:defRPr sz="2200">
                <a:solidFill>
                  <a:srgbClr val="000000"/>
                </a:solidFill>
              </a:defRPr>
            </a:lvl2pPr>
            <a:lvl3pPr>
              <a:defRPr sz="2200">
                <a:solidFill>
                  <a:srgbClr val="000000"/>
                </a:solidFill>
              </a:defRPr>
            </a:lvl3pPr>
            <a:lvl4pPr>
              <a:defRPr sz="2200">
                <a:solidFill>
                  <a:srgbClr val="000000"/>
                </a:solidFill>
              </a:defRPr>
            </a:lvl4pPr>
            <a:lvl5pPr>
              <a:defRPr sz="2200">
                <a:solidFill>
                  <a:srgbClr val="000000"/>
                </a:solidFill>
              </a:defRPr>
            </a:lvl5pPr>
          </a:lstStyle>
          <a:p>
            <a:pPr lvl="0"/>
            <a:r>
              <a:rPr lang="en-GB" noProof="0"/>
              <a:t>Click to edit presenter name</a:t>
            </a:r>
          </a:p>
        </p:txBody>
      </p:sp>
      <p:sp>
        <p:nvSpPr>
          <p:cNvPr id="103" name="Rectangle 104"/>
          <p:cNvSpPr>
            <a:spLocks noChangeArrowheads="1"/>
          </p:cNvSpPr>
          <p:nvPr userDrawn="1"/>
        </p:nvSpPr>
        <p:spPr bwMode="gray">
          <a:xfrm flipH="1">
            <a:off x="-3101343" y="3329475"/>
            <a:ext cx="3018790" cy="1227735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104" name="Group 103"/>
          <p:cNvGrpSpPr/>
          <p:nvPr userDrawn="1"/>
        </p:nvGrpSpPr>
        <p:grpSpPr>
          <a:xfrm>
            <a:off x="-3101342" y="3329475"/>
            <a:ext cx="3018791" cy="1227735"/>
            <a:chOff x="-460208" y="32235"/>
            <a:chExt cx="377657" cy="1227735"/>
          </a:xfrm>
        </p:grpSpPr>
        <p:cxnSp>
          <p:nvCxnSpPr>
            <p:cNvPr id="105" name="Straight Connector 104"/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6" name="Straight Connector 105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07" name="Group 106"/>
          <p:cNvGrpSpPr/>
          <p:nvPr userDrawn="1"/>
        </p:nvGrpSpPr>
        <p:grpSpPr>
          <a:xfrm>
            <a:off x="-3101342" y="4680750"/>
            <a:ext cx="3018791" cy="729450"/>
            <a:chOff x="-460208" y="32235"/>
            <a:chExt cx="377657" cy="729450"/>
          </a:xfrm>
        </p:grpSpPr>
        <p:cxnSp>
          <p:nvCxnSpPr>
            <p:cNvPr id="108" name="Straight Connector 107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09" name="Straight Connector 108"/>
            <p:cNvCxnSpPr/>
            <p:nvPr userDrawn="1"/>
          </p:nvCxnSpPr>
          <p:spPr bwMode="gray">
            <a:xfrm flipH="1">
              <a:off x="-460208" y="3223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1" name="Group 110"/>
          <p:cNvGrpSpPr/>
          <p:nvPr userDrawn="1"/>
        </p:nvGrpSpPr>
        <p:grpSpPr>
          <a:xfrm>
            <a:off x="-3101342" y="5619202"/>
            <a:ext cx="3018791" cy="282149"/>
            <a:chOff x="-460208" y="479536"/>
            <a:chExt cx="377657" cy="282149"/>
          </a:xfrm>
        </p:grpSpPr>
        <p:cxnSp>
          <p:nvCxnSpPr>
            <p:cNvPr id="112" name="Straight Connector 111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3" name="Straight Connector 112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115" name="Rectangle 104"/>
          <p:cNvSpPr>
            <a:spLocks noChangeArrowheads="1"/>
          </p:cNvSpPr>
          <p:nvPr userDrawn="1"/>
        </p:nvSpPr>
        <p:spPr bwMode="gray">
          <a:xfrm flipH="1">
            <a:off x="-3101345" y="5908482"/>
            <a:ext cx="3018793" cy="30742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LOCATION, DATE (ONE LINE)</a:t>
            </a:r>
          </a:p>
        </p:txBody>
      </p:sp>
      <p:grpSp>
        <p:nvGrpSpPr>
          <p:cNvPr id="116" name="Group 115"/>
          <p:cNvGrpSpPr/>
          <p:nvPr userDrawn="1"/>
        </p:nvGrpSpPr>
        <p:grpSpPr>
          <a:xfrm>
            <a:off x="-3101342" y="5908483"/>
            <a:ext cx="3018791" cy="282149"/>
            <a:chOff x="-460208" y="479536"/>
            <a:chExt cx="377657" cy="282149"/>
          </a:xfrm>
        </p:grpSpPr>
        <p:cxnSp>
          <p:nvCxnSpPr>
            <p:cNvPr id="117" name="Straight Connector 116"/>
            <p:cNvCxnSpPr/>
            <p:nvPr userDrawn="1"/>
          </p:nvCxnSpPr>
          <p:spPr bwMode="gray">
            <a:xfrm flipH="1">
              <a:off x="-460208" y="7616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118" name="Straight Connector 117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119" name="Group 118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120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21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2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3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4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25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26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7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28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29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30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131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2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133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4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135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6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137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8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139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140" name="Rectangle 139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142" name="Rectangle 141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3" name="Rectangle 142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144" name="Rectangle 143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145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147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48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149" name="Rectangle 148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0" name="Rectangle 149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151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52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67354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- Dar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E66BAE-CFFA-81DA-2A4C-381EA293767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7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60C24C7-CA03-C4A6-D355-BF4DA93073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7244" t="5698" r="5419" b="27692"/>
          <a:stretch/>
        </p:blipFill>
        <p:spPr>
          <a:xfrm>
            <a:off x="3447052" y="0"/>
            <a:ext cx="8744948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0DF1900-2194-24A9-37D4-B2251D182CDF}"/>
              </a:ext>
            </a:extLst>
          </p:cNvPr>
          <p:cNvSpPr/>
          <p:nvPr/>
        </p:nvSpPr>
        <p:spPr>
          <a:xfrm>
            <a:off x="-8282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17000"/>
                  <a:alpha val="99940"/>
                </a:schemeClr>
              </a:gs>
              <a:gs pos="100000">
                <a:schemeClr val="tx2">
                  <a:lumMod val="75000"/>
                  <a:alpha val="0"/>
                </a:schemeClr>
              </a:gs>
            </a:gsLst>
            <a:lin ang="17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8566EDF-D611-9653-4512-114DD022B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5193" y="5138527"/>
            <a:ext cx="10605051" cy="705679"/>
          </a:xfrm>
        </p:spPr>
        <p:txBody>
          <a:bodyPr anchor="t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D090FC-6EB3-903F-1654-23BF1B580646}"/>
              </a:ext>
            </a:extLst>
          </p:cNvPr>
          <p:cNvSpPr/>
          <p:nvPr/>
        </p:nvSpPr>
        <p:spPr>
          <a:xfrm>
            <a:off x="879285" y="4771827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6DFA5C0-6C63-B653-9326-8F69DB05A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193" y="4374355"/>
            <a:ext cx="10605051" cy="373615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67" indent="0" algn="ctr">
              <a:buNone/>
              <a:defRPr sz="2000"/>
            </a:lvl2pPr>
            <a:lvl3pPr marL="914332" indent="0" algn="ctr">
              <a:buNone/>
              <a:defRPr sz="1800"/>
            </a:lvl3pPr>
            <a:lvl4pPr marL="1371498" indent="0" algn="ctr">
              <a:buNone/>
              <a:defRPr sz="1600"/>
            </a:lvl4pPr>
            <a:lvl5pPr marL="1828664" indent="0" algn="ctr">
              <a:buNone/>
              <a:defRPr sz="1600"/>
            </a:lvl5pPr>
            <a:lvl6pPr marL="2285830" indent="0" algn="ctr">
              <a:buNone/>
              <a:defRPr sz="1600"/>
            </a:lvl6pPr>
            <a:lvl7pPr marL="2742994" indent="0" algn="ctr">
              <a:buNone/>
              <a:defRPr sz="1600"/>
            </a:lvl7pPr>
            <a:lvl8pPr marL="3200160" indent="0" algn="ctr">
              <a:buNone/>
              <a:defRPr sz="1600"/>
            </a:lvl8pPr>
            <a:lvl9pPr marL="3657327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269D54D8-DAD6-5485-CFCB-41C4BD9711C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192" y="758129"/>
            <a:ext cx="1094400" cy="5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61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Text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658451" y="1544638"/>
            <a:ext cx="10874738" cy="4475162"/>
          </a:xfrm>
        </p:spPr>
        <p:txBody>
          <a:bodyPr/>
          <a:lstStyle>
            <a:lvl1pPr>
              <a:defRPr b="0"/>
            </a:lvl1pPr>
          </a:lstStyle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32400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ue Quot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04"/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30" name="Rectangle 29"/>
          <p:cNvSpPr/>
          <p:nvPr userDrawn="1"/>
        </p:nvSpPr>
        <p:spPr>
          <a:xfrm>
            <a:off x="334962" y="333375"/>
            <a:ext cx="5761038" cy="6191250"/>
          </a:xfrm>
          <a:prstGeom prst="rect">
            <a:avLst/>
          </a:prstGeom>
          <a:solidFill>
            <a:schemeClr val="tx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nl-NL" sz="1600" err="1">
              <a:solidFill>
                <a:schemeClr val="tx1"/>
              </a:solidFill>
            </a:endParaRPr>
          </a:p>
        </p:txBody>
      </p:sp>
      <p:sp>
        <p:nvSpPr>
          <p:cNvPr id="32" name="Title 1"/>
          <p:cNvSpPr txBox="1">
            <a:spLocks/>
          </p:cNvSpPr>
          <p:nvPr userDrawn="1"/>
        </p:nvSpPr>
        <p:spPr bwMode="gray">
          <a:xfrm>
            <a:off x="658813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33" name="Title 1"/>
          <p:cNvSpPr txBox="1">
            <a:spLocks/>
          </p:cNvSpPr>
          <p:nvPr userDrawn="1"/>
        </p:nvSpPr>
        <p:spPr bwMode="gray">
          <a:xfrm>
            <a:off x="1140652" y="1561405"/>
            <a:ext cx="1789113" cy="12858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ts val="4100"/>
              </a:lnSpc>
              <a:spcBef>
                <a:spcPct val="0"/>
              </a:spcBef>
              <a:buNone/>
              <a:defRPr sz="5100" b="1" kern="1200" cap="all" baseline="0">
                <a:solidFill>
                  <a:schemeClr val="bg1"/>
                </a:solidFill>
                <a:latin typeface="+mj-lt"/>
                <a:ea typeface="+mj-ea"/>
                <a:cs typeface="ING Me" pitchFamily="2" charset="0"/>
              </a:defRPr>
            </a:lvl1pPr>
          </a:lstStyle>
          <a:p>
            <a:pPr>
              <a:lnSpc>
                <a:spcPct val="80000"/>
              </a:lnSpc>
            </a:pPr>
            <a:r>
              <a:rPr lang="en-GB" sz="19900" noProof="0">
                <a:solidFill>
                  <a:schemeClr val="accent4"/>
                </a:solidFill>
              </a:rPr>
              <a:t>’</a:t>
            </a:r>
            <a:endParaRPr lang="en-GB" sz="19900">
              <a:solidFill>
                <a:schemeClr val="accent4"/>
              </a:solidFill>
            </a:endParaRPr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9" hasCustomPrompt="1"/>
          </p:nvPr>
        </p:nvSpPr>
        <p:spPr bwMode="auto">
          <a:xfrm>
            <a:off x="6096000" y="333375"/>
            <a:ext cx="5761038" cy="6191250"/>
          </a:xfrm>
          <a:custGeom>
            <a:avLst/>
            <a:gdLst>
              <a:gd name="connsiteX0" fmla="*/ 0 w 6105525"/>
              <a:gd name="connsiteY0" fmla="*/ 0 h 6858000"/>
              <a:gd name="connsiteX1" fmla="*/ 6105525 w 6105525"/>
              <a:gd name="connsiteY1" fmla="*/ 0 h 6858000"/>
              <a:gd name="connsiteX2" fmla="*/ 6105525 w 6105525"/>
              <a:gd name="connsiteY2" fmla="*/ 6858000 h 6858000"/>
              <a:gd name="connsiteX3" fmla="*/ 0 w 610552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05525" h="6858000">
                <a:moveTo>
                  <a:pt x="0" y="0"/>
                </a:moveTo>
                <a:lnTo>
                  <a:pt x="6105525" y="0"/>
                </a:lnTo>
                <a:lnTo>
                  <a:pt x="610552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180000" tIns="180000" rIns="648000" bIns="180000" anchor="ctr">
            <a:noAutofit/>
          </a:bodyPr>
          <a:lstStyle>
            <a:lvl1pPr algn="r">
              <a:defRPr/>
            </a:lvl1pPr>
          </a:lstStyle>
          <a:p>
            <a:r>
              <a:rPr lang="en-GB"/>
              <a:t>Click on icon left </a:t>
            </a:r>
            <a:br>
              <a:rPr lang="en-GB"/>
            </a:br>
            <a:r>
              <a:rPr lang="en-GB"/>
              <a:t>to insert picture </a:t>
            </a:r>
            <a:endParaRPr lang="nl-NL"/>
          </a:p>
        </p:txBody>
      </p:sp>
      <p:sp>
        <p:nvSpPr>
          <p:cNvPr id="51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995305" y="2586687"/>
            <a:ext cx="4848284" cy="1227573"/>
          </a:xfrm>
        </p:spPr>
        <p:txBody>
          <a:bodyPr anchor="b" anchorCtr="0">
            <a:noAutofit/>
          </a:bodyPr>
          <a:lstStyle>
            <a:lvl1pPr algn="l">
              <a:lnSpc>
                <a:spcPts val="4100"/>
              </a:lnSpc>
              <a:defRPr sz="5100" b="1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CLICK TO INSERT YOUR QUOTE</a:t>
            </a:r>
          </a:p>
        </p:txBody>
      </p:sp>
      <p:sp>
        <p:nvSpPr>
          <p:cNvPr id="52" name="Text Placeholder 6"/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995304" y="3937800"/>
            <a:ext cx="4398963" cy="729450"/>
          </a:xfrm>
        </p:spPr>
        <p:txBody>
          <a:bodyPr>
            <a:noAutofit/>
          </a:bodyPr>
          <a:lstStyle>
            <a:lvl1pPr algn="l">
              <a:lnSpc>
                <a:spcPts val="2300"/>
              </a:lnSpc>
              <a:defRPr sz="25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to edit Name or Subtitle </a:t>
            </a:r>
          </a:p>
        </p:txBody>
      </p:sp>
      <p:sp>
        <p:nvSpPr>
          <p:cNvPr id="53" name="Rectangle 104"/>
          <p:cNvSpPr>
            <a:spLocks noChangeArrowheads="1"/>
          </p:cNvSpPr>
          <p:nvPr userDrawn="1"/>
        </p:nvSpPr>
        <p:spPr bwMode="gray">
          <a:xfrm flipH="1">
            <a:off x="-3101348" y="3937800"/>
            <a:ext cx="3018793" cy="726649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NAME OR SUBTITLE HERE</a:t>
            </a:r>
          </a:p>
        </p:txBody>
      </p:sp>
      <p:sp>
        <p:nvSpPr>
          <p:cNvPr id="54" name="Rectangle 104"/>
          <p:cNvSpPr>
            <a:spLocks noChangeArrowheads="1"/>
          </p:cNvSpPr>
          <p:nvPr userDrawn="1"/>
        </p:nvSpPr>
        <p:spPr bwMode="gray">
          <a:xfrm flipH="1">
            <a:off x="-3101352" y="1892635"/>
            <a:ext cx="3018791" cy="126047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YOUR QUOTE IN MAXIMUM OF 3 LINES OF TEXT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-3101342" y="1892636"/>
            <a:ext cx="3018791" cy="1260476"/>
            <a:chOff x="-460208" y="506896"/>
            <a:chExt cx="377657" cy="1260476"/>
          </a:xfrm>
        </p:grpSpPr>
        <p:cxnSp>
          <p:nvCxnSpPr>
            <p:cNvPr id="56" name="Straight Connector 55"/>
            <p:cNvCxnSpPr/>
            <p:nvPr userDrawn="1"/>
          </p:nvCxnSpPr>
          <p:spPr bwMode="gray">
            <a:xfrm flipH="1">
              <a:off x="-460208" y="176737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7" name="Straight Connector 56"/>
            <p:cNvCxnSpPr/>
            <p:nvPr userDrawn="1"/>
          </p:nvCxnSpPr>
          <p:spPr bwMode="gray">
            <a:xfrm flipH="1">
              <a:off x="-460208" y="50689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58" name="Group 57"/>
          <p:cNvGrpSpPr/>
          <p:nvPr userDrawn="1"/>
        </p:nvGrpSpPr>
        <p:grpSpPr>
          <a:xfrm>
            <a:off x="-3101342" y="3937800"/>
            <a:ext cx="3018791" cy="726649"/>
            <a:chOff x="-460208" y="479536"/>
            <a:chExt cx="377657" cy="726649"/>
          </a:xfrm>
        </p:grpSpPr>
        <p:cxnSp>
          <p:nvCxnSpPr>
            <p:cNvPr id="59" name="Straight Connector 58"/>
            <p:cNvCxnSpPr/>
            <p:nvPr userDrawn="1"/>
          </p:nvCxnSpPr>
          <p:spPr bwMode="gray">
            <a:xfrm flipH="1">
              <a:off x="-460208" y="1206185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0" name="Straight Connector 59"/>
            <p:cNvCxnSpPr/>
            <p:nvPr userDrawn="1"/>
          </p:nvCxnSpPr>
          <p:spPr bwMode="gray">
            <a:xfrm flipH="1">
              <a:off x="-460208" y="479536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grpSp>
        <p:nvGrpSpPr>
          <p:cNvPr id="61" name="Group 60"/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62" name="Rectangle 104"/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63" name="Rectangle 105"/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4" name="Rectangle 106"/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65" name="Rectangle 107"/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6" name="Rectangle 108"/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67" name="Rectangle 113"/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68" name="Rectangle 109"/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69" name="Rectangle 110"/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70" name="Rectangle 111"/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1" name="Rectangle 112"/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72" name="Rectangle 113"/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73" name="Rectangle 105"/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4" name="Rectangle 106"/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75" name="Rectangle 107"/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6" name="Rectangle 108"/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77" name="Rectangle 109"/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78" name="Rectangle 110"/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79" name="Rectangle 111"/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0" name="Rectangle 112"/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81" name="Rectangle 113"/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82" name="Rectangle 81"/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84" name="Rectangle 83"/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86" name="Rectangle 85"/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87" name="Rectangle 109"/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110"/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89" name="Rectangle 111"/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112"/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91" name="Rectangle 90"/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91"/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93" name="Rectangle 111"/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112"/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sp>
        <p:nvSpPr>
          <p:cNvPr id="122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58813" y="5992145"/>
            <a:ext cx="250381" cy="347662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grpSp>
        <p:nvGrpSpPr>
          <p:cNvPr id="96" name="Group 95"/>
          <p:cNvGrpSpPr/>
          <p:nvPr userDrawn="1"/>
        </p:nvGrpSpPr>
        <p:grpSpPr>
          <a:xfrm>
            <a:off x="12263437" y="3542534"/>
            <a:ext cx="3681703" cy="2424674"/>
            <a:chOff x="12263437" y="3542534"/>
            <a:chExt cx="3681703" cy="2424674"/>
          </a:xfrm>
        </p:grpSpPr>
        <p:sp>
          <p:nvSpPr>
            <p:cNvPr id="97" name="Rectangle 104"/>
            <p:cNvSpPr>
              <a:spLocks noChangeArrowheads="1"/>
            </p:cNvSpPr>
            <p:nvPr userDrawn="1"/>
          </p:nvSpPr>
          <p:spPr bwMode="gray">
            <a:xfrm>
              <a:off x="12263438" y="3542535"/>
              <a:ext cx="3681702" cy="242467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/>
            </a:p>
          </p:txBody>
        </p:sp>
        <p:sp>
          <p:nvSpPr>
            <p:cNvPr id="98" name="Rectangle 97"/>
            <p:cNvSpPr/>
            <p:nvPr/>
          </p:nvSpPr>
          <p:spPr bwMode="gray">
            <a:xfrm>
              <a:off x="12263437" y="3542534"/>
              <a:ext cx="2008240" cy="2248666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tIns="36000" rIns="36000" bIns="36000" rtlCol="0" anchor="t" anchorCtr="0">
              <a:noAutofit/>
            </a:bodyPr>
            <a:lstStyle/>
            <a:p>
              <a:pPr algn="l"/>
              <a:r>
                <a:rPr lang="en-GB" sz="1200" b="1" i="0" noProof="0">
                  <a:solidFill>
                    <a:schemeClr val="tx1"/>
                  </a:solidFill>
                  <a:latin typeface="+mj-lt"/>
                </a:rPr>
                <a:t>CROP PICTURE</a:t>
              </a: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Select picture &gt; 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tab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“Picture Tools”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&gt;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“Format”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noProof="0">
                  <a:solidFill>
                    <a:schemeClr val="tx1"/>
                  </a:solidFill>
                </a:rPr>
                <a:t>Click</a:t>
              </a:r>
              <a:r>
                <a:rPr lang="en-GB" sz="1000" b="0" i="0" baseline="0" noProof="0">
                  <a:solidFill>
                    <a:schemeClr val="tx1"/>
                  </a:solidFill>
                </a:rPr>
                <a:t> on the icon above </a:t>
              </a:r>
              <a:r>
                <a:rPr lang="en-GB" sz="1000" b="1" i="0" baseline="0" noProof="0">
                  <a:solidFill>
                    <a:schemeClr val="tx1"/>
                  </a:solidFill>
                </a:rPr>
                <a:t>“Crop”</a:t>
              </a: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baseline="0" noProof="0">
                <a:solidFill>
                  <a:schemeClr val="tx1"/>
                </a:solidFill>
              </a:endParaRPr>
            </a:p>
            <a:p>
              <a:pPr algn="l"/>
              <a:r>
                <a:rPr lang="en-GB" sz="1000" b="0" i="0" baseline="0" noProof="0">
                  <a:solidFill>
                    <a:schemeClr val="tx1"/>
                  </a:solidFill>
                </a:rPr>
                <a:t>You will see crop and scale markers on the corners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000" b="0" i="0" noProof="0">
                  <a:solidFill>
                    <a:schemeClr val="tx1"/>
                  </a:solidFill>
                </a:rPr>
                <a:t>Use the </a:t>
              </a:r>
              <a:r>
                <a:rPr lang="en-GB" sz="1000" b="1" i="0" noProof="0">
                  <a:solidFill>
                    <a:schemeClr val="tx1"/>
                  </a:solidFill>
                </a:rPr>
                <a:t>“circular scale icon” </a:t>
              </a:r>
              <a:r>
                <a:rPr lang="en-GB" sz="1000" b="0" i="0" noProof="0">
                  <a:solidFill>
                    <a:schemeClr val="tx1"/>
                  </a:solidFill>
                </a:rPr>
                <a:t>to scale your picture within the cropped region.</a:t>
              </a: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  <a:p>
              <a:pPr algn="l"/>
              <a:endParaRPr lang="en-GB" sz="1000" b="0" i="0" noProof="0">
                <a:solidFill>
                  <a:schemeClr val="tx1"/>
                </a:solidFill>
              </a:endParaRPr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887153" y="5028163"/>
              <a:ext cx="352425" cy="352425"/>
            </a:xfrm>
            <a:prstGeom prst="rect">
              <a:avLst/>
            </a:prstGeom>
          </p:spPr>
        </p:pic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3611888"/>
              <a:ext cx="1405088" cy="524792"/>
            </a:xfrm>
            <a:prstGeom prst="rect">
              <a:avLst/>
            </a:prstGeom>
          </p:spPr>
        </p:pic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4360822" y="5028164"/>
              <a:ext cx="352425" cy="352425"/>
            </a:xfrm>
            <a:prstGeom prst="rect">
              <a:avLst/>
            </a:prstGeom>
          </p:spPr>
        </p:pic>
        <p:pic>
          <p:nvPicPr>
            <p:cNvPr id="102" name="Picture 10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15413485" y="5028164"/>
              <a:ext cx="352425" cy="352425"/>
            </a:xfrm>
            <a:prstGeom prst="rect">
              <a:avLst/>
            </a:prstGeom>
          </p:spPr>
        </p:pic>
        <p:grpSp>
          <p:nvGrpSpPr>
            <p:cNvPr id="103" name="Group 102"/>
            <p:cNvGrpSpPr/>
            <p:nvPr userDrawn="1"/>
          </p:nvGrpSpPr>
          <p:grpSpPr>
            <a:xfrm>
              <a:off x="14367592" y="4149392"/>
              <a:ext cx="511967" cy="758182"/>
              <a:chOff x="14093278" y="4121452"/>
              <a:chExt cx="511967" cy="758182"/>
            </a:xfrm>
          </p:grpSpPr>
          <p:pic>
            <p:nvPicPr>
              <p:cNvPr id="107" name="Picture 106"/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8920" b="13479"/>
              <a:stretch/>
            </p:blipFill>
            <p:spPr bwMode="gray">
              <a:xfrm>
                <a:off x="14093278" y="4121452"/>
                <a:ext cx="511967" cy="758182"/>
              </a:xfrm>
              <a:prstGeom prst="rect">
                <a:avLst/>
              </a:prstGeom>
            </p:spPr>
          </p:pic>
          <p:sp>
            <p:nvSpPr>
              <p:cNvPr id="108" name="Rectangle 107"/>
              <p:cNvSpPr/>
              <p:nvPr/>
            </p:nvSpPr>
            <p:spPr bwMode="gray">
              <a:xfrm>
                <a:off x="14122400" y="4229100"/>
                <a:ext cx="393700" cy="368300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 anchorCtr="0"/>
              <a:lstStyle/>
              <a:p>
                <a:pPr algn="l"/>
                <a:endParaRPr lang="en-US"/>
              </a:p>
            </p:txBody>
          </p:sp>
        </p:grpSp>
        <p:cxnSp>
          <p:nvCxnSpPr>
            <p:cNvPr id="104" name="Straight Arrow Connector 103"/>
            <p:cNvCxnSpPr/>
            <p:nvPr/>
          </p:nvCxnSpPr>
          <p:spPr bwMode="gray">
            <a:xfrm flipV="1">
              <a:off x="14537035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 bwMode="gray">
            <a:xfrm flipV="1">
              <a:off x="15641086" y="5400695"/>
              <a:ext cx="0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 bwMode="gray">
            <a:xfrm>
              <a:off x="15517444" y="5108869"/>
              <a:ext cx="233362" cy="233362"/>
            </a:xfrm>
            <a:prstGeom prst="ellipse">
              <a:avLst/>
            </a:prstGeom>
            <a:solidFill>
              <a:srgbClr val="FFFFFF">
                <a:alpha val="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0716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 Text Content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3"/>
          <p:cNvSpPr>
            <a:spLocks noGrp="1"/>
          </p:cNvSpPr>
          <p:nvPr>
            <p:ph sz="quarter" idx="12"/>
          </p:nvPr>
        </p:nvSpPr>
        <p:spPr>
          <a:xfrm>
            <a:off x="658813" y="1539877"/>
            <a:ext cx="5184775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28"/>
          </p:nvPr>
        </p:nvSpPr>
        <p:spPr>
          <a:xfrm>
            <a:off x="658813" y="3940444"/>
            <a:ext cx="5184775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29"/>
          </p:nvPr>
        </p:nvSpPr>
        <p:spPr>
          <a:xfrm>
            <a:off x="6348414" y="1539877"/>
            <a:ext cx="5173662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quarter" idx="30"/>
          </p:nvPr>
        </p:nvSpPr>
        <p:spPr>
          <a:xfrm>
            <a:off x="6348414" y="3940444"/>
            <a:ext cx="5173662" cy="2079356"/>
          </a:xfrm>
        </p:spPr>
        <p:txBody>
          <a:bodyPr/>
          <a:lstStyle/>
          <a:p>
            <a:pPr lvl="0"/>
            <a:r>
              <a:rPr lang="en-GB" noProof="0"/>
              <a:t>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351371" y="6372229"/>
            <a:ext cx="272256" cy="1881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b="1">
                <a:solidFill>
                  <a:schemeClr val="tx2"/>
                </a:solidFill>
                <a:latin typeface="+mj-lt"/>
              </a:defRPr>
            </a:lvl1pPr>
          </a:lstStyle>
          <a:p>
            <a:fld id="{DDD2A080-DA64-4F5C-9131-47EB793B4410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Footer Placeholder 34"/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04620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/3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5" y="365130"/>
            <a:ext cx="6087031" cy="45982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F868C357-E7AE-5912-8DF0-1977E45FD56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9374" y="1909823"/>
            <a:ext cx="5426305" cy="402557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ACA12D66-5FC5-5E21-112E-79C49DF97A7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373" y="1376231"/>
            <a:ext cx="3393815" cy="445759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800" b="1" i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37AB56C-B41B-CC55-9382-96EC4394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785" y="6356355"/>
            <a:ext cx="11794435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26" name="Picture Placeholder 4">
            <a:extLst>
              <a:ext uri="{FF2B5EF4-FFF2-40B4-BE49-F238E27FC236}">
                <a16:creationId xmlns:a16="http://schemas.microsoft.com/office/drawing/2014/main" id="{5DF3D576-A408-574E-8770-A561A288394C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118432" y="0"/>
            <a:ext cx="5057241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54150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- Dark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56651E-AFC1-EA76-1E0D-E0814C2A73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63A8453-F3A0-EF7B-2A16-1C9F3EC5DF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7244" t="5698" r="5419" b="27692"/>
          <a:stretch/>
        </p:blipFill>
        <p:spPr>
          <a:xfrm>
            <a:off x="3447052" y="0"/>
            <a:ext cx="8744948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7D1872-4D58-9A80-E925-728B9B63D9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100000">
                <a:schemeClr val="accent1">
                  <a:alpha val="16976"/>
                </a:schemeClr>
              </a:gs>
            </a:gsLst>
            <a:lin ang="174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85192" y="4836452"/>
            <a:ext cx="1358568" cy="996949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400" b="0" i="0" baseline="0">
                <a:solidFill>
                  <a:schemeClr val="bg1"/>
                </a:solidFill>
                <a:latin typeface="Geologica" pitchFamily="2" charset="0"/>
              </a:defRPr>
            </a:lvl1pPr>
          </a:lstStyle>
          <a:p>
            <a:r>
              <a:rPr lang="en-US"/>
              <a:t>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2F3E8B-735B-6709-0601-E605B8862332}"/>
              </a:ext>
            </a:extLst>
          </p:cNvPr>
          <p:cNvSpPr/>
          <p:nvPr/>
        </p:nvSpPr>
        <p:spPr>
          <a:xfrm flipV="1">
            <a:off x="2143760" y="4836450"/>
            <a:ext cx="25200" cy="9969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E2D982-1969-8A87-D9CF-9BF59FA4503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5193" y="771285"/>
            <a:ext cx="1102587" cy="544651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CDC284-27C8-C004-18ED-AC4E329B05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50381" y="4837114"/>
            <a:ext cx="6617475" cy="996951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section name</a:t>
            </a:r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40926692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0B0CBA5D-C633-5DB3-92A0-559E438C73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7244" t="5698" r="5419" b="27692"/>
          <a:stretch/>
        </p:blipFill>
        <p:spPr>
          <a:xfrm>
            <a:off x="3447052" y="0"/>
            <a:ext cx="8744948" cy="6858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D5B1E71-A18F-840B-7772-4675B0355E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192" y="4836452"/>
            <a:ext cx="1358568" cy="996949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400" b="0" i="0" baseline="0">
                <a:solidFill>
                  <a:schemeClr val="tx2"/>
                </a:solidFill>
                <a:latin typeface="Geologica" pitchFamily="2" charset="0"/>
              </a:defRPr>
            </a:lvl1pPr>
          </a:lstStyle>
          <a:p>
            <a:r>
              <a:rPr lang="en-US"/>
              <a:t>01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F4CA88-2457-95D5-CEFB-825F08675A7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5193" y="771285"/>
            <a:ext cx="1102584" cy="544651"/>
          </a:xfrm>
          <a:prstGeom prst="rect">
            <a:avLst/>
          </a:prstGeom>
        </p:spPr>
      </p:pic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0B6FF149-A9BA-0356-6DA5-EC8822F188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50381" y="4837114"/>
            <a:ext cx="6617475" cy="996951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section name</a:t>
            </a:r>
            <a:endParaRPr lang="en-U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92D453-E0AF-0808-C3BF-81656A6C0A6F}"/>
              </a:ext>
            </a:extLst>
          </p:cNvPr>
          <p:cNvSpPr/>
          <p:nvPr/>
        </p:nvSpPr>
        <p:spPr>
          <a:xfrm flipV="1">
            <a:off x="2143760" y="4836450"/>
            <a:ext cx="25200" cy="99694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</p:spTree>
    <p:extLst>
      <p:ext uri="{BB962C8B-B14F-4D97-AF65-F5344CB8AC3E}">
        <p14:creationId xmlns:p14="http://schemas.microsoft.com/office/powerpoint/2010/main" val="12253933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30"/>
            <a:ext cx="10515600" cy="45982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52B90-AEA9-59DC-2248-20D0874C370C}"/>
              </a:ext>
            </a:extLst>
          </p:cNvPr>
          <p:cNvSpPr txBox="1"/>
          <p:nvPr/>
        </p:nvSpPr>
        <p:spPr>
          <a:xfrm>
            <a:off x="4753232" y="1186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ADC94C-9B6C-892A-F8AB-B711FC1D4A90}"/>
              </a:ext>
            </a:extLst>
          </p:cNvPr>
          <p:cNvSpPr/>
          <p:nvPr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0AF3167-03F4-AD4C-D5FB-2AA8F7EBCA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1DC9D5-F986-60E6-6913-70E79AD58A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417157"/>
            <a:ext cx="10515600" cy="1435176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3600" b="1" i="0">
                <a:latin typeface="Geologica" pitchFamily="2" charset="0"/>
              </a:defRPr>
            </a:lvl1pPr>
          </a:lstStyle>
          <a:p>
            <a:pPr lvl="0"/>
            <a:r>
              <a:rPr lang="en-GB"/>
              <a:t>Click to add statement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7C1DA54-D367-C00B-C2B4-AAF31FDDEE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3852333"/>
            <a:ext cx="10515600" cy="499534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 b="0" i="0">
                <a:latin typeface="Geologica" pitchFamily="2" charset="0"/>
              </a:defRPr>
            </a:lvl1pPr>
          </a:lstStyle>
          <a:p>
            <a:pPr lvl="0"/>
            <a:r>
              <a:rPr lang="en-GB"/>
              <a:t>Click to add strapline</a:t>
            </a:r>
          </a:p>
        </p:txBody>
      </p:sp>
    </p:spTree>
    <p:extLst>
      <p:ext uri="{BB962C8B-B14F-4D97-AF65-F5344CB8AC3E}">
        <p14:creationId xmlns:p14="http://schemas.microsoft.com/office/powerpoint/2010/main" val="16637130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45982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52B90-AEA9-59DC-2248-20D0874C370C}"/>
              </a:ext>
            </a:extLst>
          </p:cNvPr>
          <p:cNvSpPr txBox="1"/>
          <p:nvPr/>
        </p:nvSpPr>
        <p:spPr>
          <a:xfrm>
            <a:off x="4753232" y="1186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ADC94C-9B6C-892A-F8AB-B711FC1D4A90}"/>
              </a:ext>
            </a:extLst>
          </p:cNvPr>
          <p:cNvSpPr/>
          <p:nvPr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F094F7DD-5F11-9EC0-01EE-FD3265BC8D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327994"/>
            <a:ext cx="10515599" cy="402557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65E0044-D369-1393-C2A5-BD9A01A7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785" y="6356355"/>
            <a:ext cx="11794435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8AC9EA9-0B35-2CFA-BB63-0BD9C689979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28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content (with subtitl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45982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8785" y="6356355"/>
            <a:ext cx="11794435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52B90-AEA9-59DC-2248-20D0874C370C}"/>
              </a:ext>
            </a:extLst>
          </p:cNvPr>
          <p:cNvSpPr txBox="1"/>
          <p:nvPr/>
        </p:nvSpPr>
        <p:spPr>
          <a:xfrm>
            <a:off x="4753232" y="1186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ADC94C-9B6C-892A-F8AB-B711FC1D4A90}"/>
              </a:ext>
            </a:extLst>
          </p:cNvPr>
          <p:cNvSpPr/>
          <p:nvPr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395F96-215B-8D67-F732-1BD33917DB5F}"/>
              </a:ext>
            </a:extLst>
          </p:cNvPr>
          <p:cNvSpPr txBox="1"/>
          <p:nvPr/>
        </p:nvSpPr>
        <p:spPr>
          <a:xfrm>
            <a:off x="-1203159" y="3384884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14B7CEC6-2C70-3FDA-B966-D9854F8B64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9373" y="1909823"/>
            <a:ext cx="10363543" cy="402557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33BC9963-92D9-879D-6811-2E85AEDA2F4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373" y="1376231"/>
            <a:ext cx="3393815" cy="445759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8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Click to add subtitle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1BF8028-E5A1-2A51-0FCE-627E30021EC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sic content -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45982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52B90-AEA9-59DC-2248-20D0874C370C}"/>
              </a:ext>
            </a:extLst>
          </p:cNvPr>
          <p:cNvSpPr txBox="1"/>
          <p:nvPr/>
        </p:nvSpPr>
        <p:spPr>
          <a:xfrm>
            <a:off x="4753232" y="11862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ADC94C-9B6C-892A-F8AB-B711FC1D4A90}"/>
              </a:ext>
            </a:extLst>
          </p:cNvPr>
          <p:cNvSpPr/>
          <p:nvPr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F094F7DD-5F11-9EC0-01EE-FD3265BC8D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327994"/>
            <a:ext cx="10515599" cy="4025575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65E0044-D369-1393-C2A5-BD9A01A7A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98785" y="6356355"/>
            <a:ext cx="11794435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3CB63A7-E09D-20E3-5D24-39FD008C773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050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30"/>
            <a:ext cx="10515600" cy="459823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98785" y="6356355"/>
            <a:ext cx="11794435" cy="365125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467F9-79BA-D5F6-BA95-BC234EF38F8B}"/>
              </a:ext>
            </a:extLst>
          </p:cNvPr>
          <p:cNvSpPr txBox="1"/>
          <p:nvPr/>
        </p:nvSpPr>
        <p:spPr>
          <a:xfrm>
            <a:off x="3289852" y="-69573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52B90-AEA9-59DC-2248-20D0874C370C}"/>
              </a:ext>
            </a:extLst>
          </p:cNvPr>
          <p:cNvSpPr txBox="1"/>
          <p:nvPr/>
        </p:nvSpPr>
        <p:spPr>
          <a:xfrm>
            <a:off x="4867532" y="2011749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A" sz="18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ADC94C-9B6C-892A-F8AB-B711FC1D4A90}"/>
              </a:ext>
            </a:extLst>
          </p:cNvPr>
          <p:cNvSpPr/>
          <p:nvPr/>
        </p:nvSpPr>
        <p:spPr>
          <a:xfrm>
            <a:off x="939115" y="824954"/>
            <a:ext cx="914400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A" sz="180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89C81699-363E-6BF3-2E9E-AE6FF549FD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10615" y="4185954"/>
            <a:ext cx="1865956" cy="459823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tx1"/>
                </a:solidFill>
                <a:latin typeface="Geologica" pitchFamily="2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B231B1A-6722-8ECD-889F-CE530756E08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54100" y="1965429"/>
            <a:ext cx="2971800" cy="20605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87EDCED1-FC67-304F-E10E-165603CFBD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1863" y="1965429"/>
            <a:ext cx="2971800" cy="20605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D5D82F0E-F9BA-E6DE-3C1F-9FFACC8719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78049" y="1965429"/>
            <a:ext cx="2971800" cy="20605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A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2544401-7425-15B7-2030-5360E6E9D1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25147" y="4185954"/>
            <a:ext cx="1865956" cy="459823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tx1"/>
                </a:solidFill>
                <a:latin typeface="Geologica" pitchFamily="2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84514831-CE72-518D-7EB4-E8DDD166E0E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27163" y="4185954"/>
            <a:ext cx="1865956" cy="459823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tx1"/>
                </a:solidFill>
                <a:latin typeface="Geologica" pitchFamily="2" charset="0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58D6EA3-E0AB-D22C-377E-2A93BD470A2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125" y="6395975"/>
            <a:ext cx="583200" cy="29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654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356355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eologica Light" pitchFamily="2" charset="0"/>
              </a:defRPr>
            </a:lvl1pPr>
          </a:lstStyle>
          <a:p>
            <a:fld id="{DDD2A080-DA64-4F5C-9131-47EB793B4410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4" name="Rectangle 104">
            <a:extLst>
              <a:ext uri="{FF2B5EF4-FFF2-40B4-BE49-F238E27FC236}">
                <a16:creationId xmlns:a16="http://schemas.microsoft.com/office/drawing/2014/main" id="{5E57D451-A14B-DD96-2E49-0A278E81AAF7}"/>
              </a:ext>
            </a:extLst>
          </p:cNvPr>
          <p:cNvSpPr>
            <a:spLocks noChangeArrowheads="1"/>
          </p:cNvSpPr>
          <p:nvPr userDrawn="1"/>
        </p:nvSpPr>
        <p:spPr bwMode="gray">
          <a:xfrm flipH="1">
            <a:off x="-3687885" y="0"/>
            <a:ext cx="19633024" cy="68542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2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rgbClr val="FDFDFD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70A8CC-BFFD-D147-0EC0-034F62DAC563}"/>
              </a:ext>
            </a:extLst>
          </p:cNvPr>
          <p:cNvSpPr/>
          <p:nvPr userDrawn="1"/>
        </p:nvSpPr>
        <p:spPr>
          <a:xfrm>
            <a:off x="0" y="6019799"/>
            <a:ext cx="12187070" cy="842964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GB" sz="1600">
              <a:solidFill>
                <a:schemeClr val="tx1"/>
              </a:solidFill>
            </a:endParaRPr>
          </a:p>
        </p:txBody>
      </p:sp>
      <p:sp>
        <p:nvSpPr>
          <p:cNvPr id="7" name="Rectangle 104">
            <a:extLst>
              <a:ext uri="{FF2B5EF4-FFF2-40B4-BE49-F238E27FC236}">
                <a16:creationId xmlns:a16="http://schemas.microsoft.com/office/drawing/2014/main" id="{4D3BC0D3-A600-F01B-7163-2437AF00A03F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12263437" y="6019797"/>
            <a:ext cx="3681702" cy="84296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72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NO CONTENT BETWEEN THESE RED LINES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FB47409-E241-BC4C-846C-9A6C0703E487}"/>
              </a:ext>
            </a:extLst>
          </p:cNvPr>
          <p:cNvGrpSpPr/>
          <p:nvPr userDrawn="1"/>
        </p:nvGrpSpPr>
        <p:grpSpPr>
          <a:xfrm>
            <a:off x="12263438" y="0"/>
            <a:ext cx="3681702" cy="3436620"/>
            <a:chOff x="12263438" y="0"/>
            <a:chExt cx="3681702" cy="3436620"/>
          </a:xfrm>
        </p:grpSpPr>
        <p:sp>
          <p:nvSpPr>
            <p:cNvPr id="9" name="Rectangle 104">
              <a:extLst>
                <a:ext uri="{FF2B5EF4-FFF2-40B4-BE49-F238E27FC236}">
                  <a16:creationId xmlns:a16="http://schemas.microsoft.com/office/drawing/2014/main" id="{03DE24EE-1E47-E439-3FB6-2047D582790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263438" y="0"/>
              <a:ext cx="3681702" cy="3436620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ffectLst/>
          </p:spPr>
          <p:txBody>
            <a:bodyPr wrap="square" lIns="180000" tIns="180000" rIns="180000" bIns="180000" anchor="ctr">
              <a:noAutofit/>
            </a:bodyPr>
            <a:lstStyle/>
            <a:p>
              <a:endParaRPr lang="en-GB" sz="1000" noProof="0">
                <a:solidFill>
                  <a:schemeClr val="tx1"/>
                </a:solidFill>
              </a:endParaRPr>
            </a:p>
          </p:txBody>
        </p:sp>
        <p:sp>
          <p:nvSpPr>
            <p:cNvPr id="10" name="Rectangle 105">
              <a:extLst>
                <a:ext uri="{FF2B5EF4-FFF2-40B4-BE49-F238E27FC236}">
                  <a16:creationId xmlns:a16="http://schemas.microsoft.com/office/drawing/2014/main" id="{970F93B6-0E94-D05C-3959-28D70D3DDA6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4195425" y="601407"/>
              <a:ext cx="215900" cy="21522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1" name="Rectangle 106">
              <a:extLst>
                <a:ext uri="{FF2B5EF4-FFF2-40B4-BE49-F238E27FC236}">
                  <a16:creationId xmlns:a16="http://schemas.microsoft.com/office/drawing/2014/main" id="{EB9513A1-D980-2B25-AAA0-02E7D84E276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448593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Grey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244, 244, 244</a:t>
              </a:r>
            </a:p>
          </p:txBody>
        </p:sp>
        <p:sp>
          <p:nvSpPr>
            <p:cNvPr id="12" name="Rectangle 107">
              <a:extLst>
                <a:ext uri="{FF2B5EF4-FFF2-40B4-BE49-F238E27FC236}">
                  <a16:creationId xmlns:a16="http://schemas.microsoft.com/office/drawing/2014/main" id="{EE22FCAB-8DE9-7ABA-ABB5-C31F836BC2F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4195425" y="922551"/>
              <a:ext cx="215900" cy="21522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3" name="Rectangle 108">
              <a:extLst>
                <a:ext uri="{FF2B5EF4-FFF2-40B4-BE49-F238E27FC236}">
                  <a16:creationId xmlns:a16="http://schemas.microsoft.com/office/drawing/2014/main" id="{31F4049A-924E-B935-D6C1-7BD4EAD3D5F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448593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Text Colour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112, 111, 111</a:t>
              </a:r>
            </a:p>
          </p:txBody>
        </p:sp>
        <p:sp>
          <p:nvSpPr>
            <p:cNvPr id="14" name="Rectangle 113">
              <a:extLst>
                <a:ext uri="{FF2B5EF4-FFF2-40B4-BE49-F238E27FC236}">
                  <a16:creationId xmlns:a16="http://schemas.microsoft.com/office/drawing/2014/main" id="{C5053F4E-1495-93D8-13C6-ADC272AFA25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427995" y="15075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200" b="1">
                  <a:solidFill>
                    <a:schemeClr val="tx1"/>
                  </a:solidFill>
                  <a:latin typeface="+mj-lt"/>
                </a:rPr>
                <a:t>COLOUR GUIDELINES</a:t>
              </a:r>
            </a:p>
          </p:txBody>
        </p:sp>
        <p:sp>
          <p:nvSpPr>
            <p:cNvPr id="15" name="Rectangle 109">
              <a:extLst>
                <a:ext uri="{FF2B5EF4-FFF2-40B4-BE49-F238E27FC236}">
                  <a16:creationId xmlns:a16="http://schemas.microsoft.com/office/drawing/2014/main" id="{EF5955DC-6951-047D-01EE-9F292070CBC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4195425" y="1466973"/>
              <a:ext cx="215900" cy="215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6" name="Rectangle 110">
              <a:extLst>
                <a:ext uri="{FF2B5EF4-FFF2-40B4-BE49-F238E27FC236}">
                  <a16:creationId xmlns:a16="http://schemas.microsoft.com/office/drawing/2014/main" id="{6076F3E8-88DF-FC79-E7F3-838596D89D1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448593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2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105, 180</a:t>
              </a:r>
            </a:p>
          </p:txBody>
        </p:sp>
        <p:sp>
          <p:nvSpPr>
            <p:cNvPr id="17" name="Rectangle 111">
              <a:extLst>
                <a:ext uri="{FF2B5EF4-FFF2-40B4-BE49-F238E27FC236}">
                  <a16:creationId xmlns:a16="http://schemas.microsoft.com/office/drawing/2014/main" id="{A208969D-A823-CCE7-F236-C7E18EA8551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4195425" y="1785022"/>
              <a:ext cx="215900" cy="21522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18" name="Rectangle 112">
              <a:extLst>
                <a:ext uri="{FF2B5EF4-FFF2-40B4-BE49-F238E27FC236}">
                  <a16:creationId xmlns:a16="http://schemas.microsoft.com/office/drawing/2014/main" id="{9BCB6A23-B5B8-D650-134B-3386AEE0628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1448593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4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149, 219 </a:t>
              </a:r>
            </a:p>
          </p:txBody>
        </p:sp>
        <p:sp>
          <p:nvSpPr>
            <p:cNvPr id="19" name="Rectangle 113">
              <a:extLst>
                <a:ext uri="{FF2B5EF4-FFF2-40B4-BE49-F238E27FC236}">
                  <a16:creationId xmlns:a16="http://schemas.microsoft.com/office/drawing/2014/main" id="{A1354C81-DEE3-C9DA-1F01-1EDCE12ABC3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427995" y="12599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SECONDARY COLOURS (SC)</a:t>
              </a:r>
            </a:p>
          </p:txBody>
        </p:sp>
        <p:sp>
          <p:nvSpPr>
            <p:cNvPr id="20" name="Rectangle 105">
              <a:extLst>
                <a:ext uri="{FF2B5EF4-FFF2-40B4-BE49-F238E27FC236}">
                  <a16:creationId xmlns:a16="http://schemas.microsoft.com/office/drawing/2014/main" id="{572C9431-B3F9-AE71-73EE-4B4165EAEE5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427995" y="601407"/>
              <a:ext cx="215900" cy="21522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21" name="Rectangle 106">
              <a:extLst>
                <a:ext uri="{FF2B5EF4-FFF2-40B4-BE49-F238E27FC236}">
                  <a16:creationId xmlns:a16="http://schemas.microsoft.com/office/drawing/2014/main" id="{4DC06DE3-CF36-0976-2F99-64B7C6334C5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718508" y="601407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Levi 9 Blue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=20, 52, 160</a:t>
              </a:r>
            </a:p>
          </p:txBody>
        </p:sp>
        <p:sp>
          <p:nvSpPr>
            <p:cNvPr id="22" name="Rectangle 107">
              <a:extLst>
                <a:ext uri="{FF2B5EF4-FFF2-40B4-BE49-F238E27FC236}">
                  <a16:creationId xmlns:a16="http://schemas.microsoft.com/office/drawing/2014/main" id="{A09F78CB-30B8-4972-5238-4B6AE124340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427995" y="922551"/>
              <a:ext cx="215900" cy="2152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23" name="Rectangle 108">
              <a:extLst>
                <a:ext uri="{FF2B5EF4-FFF2-40B4-BE49-F238E27FC236}">
                  <a16:creationId xmlns:a16="http://schemas.microsoft.com/office/drawing/2014/main" id="{DC14571A-15A3-552C-8FFD-BCD42951624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718508" y="922551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White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255, 255</a:t>
              </a:r>
            </a:p>
          </p:txBody>
        </p:sp>
        <p:sp>
          <p:nvSpPr>
            <p:cNvPr id="24" name="Rectangle 109">
              <a:extLst>
                <a:ext uri="{FF2B5EF4-FFF2-40B4-BE49-F238E27FC236}">
                  <a16:creationId xmlns:a16="http://schemas.microsoft.com/office/drawing/2014/main" id="{032CAC56-D143-84F3-14F1-21F52F634E03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427995" y="1466973"/>
              <a:ext cx="215900" cy="21522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25" name="Rectangle 110">
              <a:extLst>
                <a:ext uri="{FF2B5EF4-FFF2-40B4-BE49-F238E27FC236}">
                  <a16:creationId xmlns:a16="http://schemas.microsoft.com/office/drawing/2014/main" id="{1DED48CD-1615-A073-4FF1-0042387C115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718508" y="14669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1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79, 159</a:t>
              </a:r>
            </a:p>
          </p:txBody>
        </p:sp>
        <p:sp>
          <p:nvSpPr>
            <p:cNvPr id="26" name="Rectangle 111">
              <a:extLst>
                <a:ext uri="{FF2B5EF4-FFF2-40B4-BE49-F238E27FC236}">
                  <a16:creationId xmlns:a16="http://schemas.microsoft.com/office/drawing/2014/main" id="{2D81CFC6-245F-3F94-D81E-AF6D78FCC21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427995" y="1785022"/>
              <a:ext cx="215900" cy="2152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27" name="Rectangle 112">
              <a:extLst>
                <a:ext uri="{FF2B5EF4-FFF2-40B4-BE49-F238E27FC236}">
                  <a16:creationId xmlns:a16="http://schemas.microsoft.com/office/drawing/2014/main" id="{430AF056-9FF2-330E-EA4F-B749939764C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718508" y="17850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Blue Tint 3 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128, 201</a:t>
              </a:r>
            </a:p>
          </p:txBody>
        </p:sp>
        <p:sp>
          <p:nvSpPr>
            <p:cNvPr id="28" name="Rectangle 113">
              <a:extLst>
                <a:ext uri="{FF2B5EF4-FFF2-40B4-BE49-F238E27FC236}">
                  <a16:creationId xmlns:a16="http://schemas.microsoft.com/office/drawing/2014/main" id="{0C641932-6E55-085F-DD2A-818C3B02DD5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427995" y="40653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PRIMARY COLOURS (PC)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E631FDB-00B4-CE4C-040C-D0ABAEC1618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4195425" y="2381373"/>
              <a:ext cx="215900" cy="215228"/>
            </a:xfrm>
            <a:prstGeom prst="rect">
              <a:avLst/>
            </a:prstGeom>
            <a:solidFill>
              <a:srgbClr val="FFD203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6709731-74EC-630C-6CCE-7E01CB485F9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448593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Pale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210, 3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D34CBC5-9204-A9C5-451A-FE85FB58A88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4195425" y="2699422"/>
              <a:ext cx="215900" cy="215228"/>
            </a:xfrm>
            <a:prstGeom prst="rect">
              <a:avLst/>
            </a:prstGeom>
            <a:solidFill>
              <a:srgbClr val="FF7D77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55A692-C0E4-DDB0-B762-90715F10899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448593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Pink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125, 119 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2C7ECC2-5FCD-F179-E15E-00C5C635EAB8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427995" y="2174370"/>
              <a:ext cx="1692000" cy="1491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 b="1">
                  <a:solidFill>
                    <a:schemeClr val="tx1"/>
                  </a:solidFill>
                  <a:latin typeface="+mj-lt"/>
                </a:rPr>
                <a:t>TERTIARY COLOURS (TC)</a:t>
              </a:r>
            </a:p>
          </p:txBody>
        </p:sp>
        <p:sp>
          <p:nvSpPr>
            <p:cNvPr id="34" name="Rectangle 109">
              <a:extLst>
                <a:ext uri="{FF2B5EF4-FFF2-40B4-BE49-F238E27FC236}">
                  <a16:creationId xmlns:a16="http://schemas.microsoft.com/office/drawing/2014/main" id="{FBFEB116-2C25-7E52-90D6-601B38BF6586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427995" y="2381373"/>
              <a:ext cx="215900" cy="215228"/>
            </a:xfrm>
            <a:prstGeom prst="rect">
              <a:avLst/>
            </a:prstGeom>
            <a:solidFill>
              <a:srgbClr val="F6FF00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35" name="Rectangle 110">
              <a:extLst>
                <a:ext uri="{FF2B5EF4-FFF2-40B4-BE49-F238E27FC236}">
                  <a16:creationId xmlns:a16="http://schemas.microsoft.com/office/drawing/2014/main" id="{76559AFF-E705-FCE5-87B2-226979E37349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718508" y="2381373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Yellow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246, 255, 0</a:t>
              </a:r>
            </a:p>
          </p:txBody>
        </p:sp>
        <p:sp>
          <p:nvSpPr>
            <p:cNvPr id="36" name="Rectangle 111">
              <a:extLst>
                <a:ext uri="{FF2B5EF4-FFF2-40B4-BE49-F238E27FC236}">
                  <a16:creationId xmlns:a16="http://schemas.microsoft.com/office/drawing/2014/main" id="{98DFDD1B-2E52-F597-F827-8B782AC1BB51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427995" y="2699422"/>
              <a:ext cx="215900" cy="215228"/>
            </a:xfrm>
            <a:prstGeom prst="rect">
              <a:avLst/>
            </a:prstGeom>
            <a:solidFill>
              <a:srgbClr val="FF6608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37" name="Rectangle 112">
              <a:extLst>
                <a:ext uri="{FF2B5EF4-FFF2-40B4-BE49-F238E27FC236}">
                  <a16:creationId xmlns:a16="http://schemas.microsoft.com/office/drawing/2014/main" id="{112F3B57-7AA0-2C7C-2E70-7C93C454A5E0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718508" y="26994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Orange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255, 102, 8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AD0FC07-3D44-0734-5000-0A300D5FB32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4195425" y="3042322"/>
              <a:ext cx="215900" cy="215228"/>
            </a:xfrm>
            <a:prstGeom prst="rect">
              <a:avLst/>
            </a:prstGeom>
            <a:solidFill>
              <a:srgbClr val="009892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418539E-A2BD-01C8-6C1C-EA5C5388E78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448593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Teal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152, 146</a:t>
              </a:r>
            </a:p>
          </p:txBody>
        </p:sp>
        <p:sp>
          <p:nvSpPr>
            <p:cNvPr id="40" name="Rectangle 111">
              <a:extLst>
                <a:ext uri="{FF2B5EF4-FFF2-40B4-BE49-F238E27FC236}">
                  <a16:creationId xmlns:a16="http://schemas.microsoft.com/office/drawing/2014/main" id="{20C9FA0B-5AF9-C87F-B569-343F571B84CD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427995" y="3042322"/>
              <a:ext cx="215900" cy="215228"/>
            </a:xfrm>
            <a:prstGeom prst="rect">
              <a:avLst/>
            </a:prstGeom>
            <a:solidFill>
              <a:srgbClr val="00A13A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GB" sz="1000">
                <a:solidFill>
                  <a:schemeClr val="tx1"/>
                </a:solidFill>
              </a:endParaRPr>
            </a:p>
          </p:txBody>
        </p:sp>
        <p:sp>
          <p:nvSpPr>
            <p:cNvPr id="41" name="Rectangle 112">
              <a:extLst>
                <a:ext uri="{FF2B5EF4-FFF2-40B4-BE49-F238E27FC236}">
                  <a16:creationId xmlns:a16="http://schemas.microsoft.com/office/drawing/2014/main" id="{7B72E34F-91FF-4772-8B38-3B14CAEC0272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12718508" y="3042322"/>
              <a:ext cx="1368000" cy="258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8DCF0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ctr">
              <a:noAutofit/>
            </a:bodyPr>
            <a:lstStyle/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Green</a:t>
              </a:r>
            </a:p>
            <a:p>
              <a:pPr>
                <a:lnSpc>
                  <a:spcPct val="50000"/>
                </a:lnSpc>
                <a:spcBef>
                  <a:spcPct val="20000"/>
                </a:spcBef>
                <a:spcAft>
                  <a:spcPct val="20000"/>
                </a:spcAft>
              </a:pPr>
              <a:r>
                <a:rPr lang="en-GB" altLang="en-US" sz="1000">
                  <a:solidFill>
                    <a:schemeClr val="tx1"/>
                  </a:solidFill>
                </a:rPr>
                <a:t>RGB = 0, 161, 58 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F425DAD-2A85-66E7-0E0D-B7F890D4EA30}"/>
              </a:ext>
            </a:extLst>
          </p:cNvPr>
          <p:cNvGrpSpPr/>
          <p:nvPr userDrawn="1"/>
        </p:nvGrpSpPr>
        <p:grpSpPr>
          <a:xfrm>
            <a:off x="11231550" y="6250328"/>
            <a:ext cx="301637" cy="363217"/>
            <a:chOff x="10789528" y="6237520"/>
            <a:chExt cx="312274" cy="376026"/>
          </a:xfrm>
        </p:grpSpPr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4139D580-25A1-2461-2F49-2B67F00837F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0789528" y="6237520"/>
              <a:ext cx="312274" cy="376026"/>
            </a:xfrm>
            <a:custGeom>
              <a:avLst/>
              <a:gdLst>
                <a:gd name="T0" fmla="*/ 358 w 424"/>
                <a:gd name="T1" fmla="*/ 55 h 509"/>
                <a:gd name="T2" fmla="*/ 209 w 424"/>
                <a:gd name="T3" fmla="*/ 0 h 509"/>
                <a:gd name="T4" fmla="*/ 62 w 424"/>
                <a:gd name="T5" fmla="*/ 61 h 509"/>
                <a:gd name="T6" fmla="*/ 0 w 424"/>
                <a:gd name="T7" fmla="*/ 206 h 509"/>
                <a:gd name="T8" fmla="*/ 141 w 424"/>
                <a:gd name="T9" fmla="*/ 398 h 509"/>
                <a:gd name="T10" fmla="*/ 184 w 424"/>
                <a:gd name="T11" fmla="*/ 330 h 509"/>
                <a:gd name="T12" fmla="*/ 80 w 424"/>
                <a:gd name="T13" fmla="*/ 205 h 509"/>
                <a:gd name="T14" fmla="*/ 211 w 424"/>
                <a:gd name="T15" fmla="*/ 76 h 509"/>
                <a:gd name="T16" fmla="*/ 345 w 424"/>
                <a:gd name="T17" fmla="*/ 202 h 509"/>
                <a:gd name="T18" fmla="*/ 311 w 424"/>
                <a:gd name="T19" fmla="*/ 299 h 509"/>
                <a:gd name="T20" fmla="*/ 310 w 424"/>
                <a:gd name="T21" fmla="*/ 299 h 509"/>
                <a:gd name="T22" fmla="*/ 310 w 424"/>
                <a:gd name="T23" fmla="*/ 300 h 509"/>
                <a:gd name="T24" fmla="*/ 169 w 424"/>
                <a:gd name="T25" fmla="*/ 509 h 509"/>
                <a:gd name="T26" fmla="*/ 242 w 424"/>
                <a:gd name="T27" fmla="*/ 509 h 509"/>
                <a:gd name="T28" fmla="*/ 275 w 424"/>
                <a:gd name="T29" fmla="*/ 491 h 509"/>
                <a:gd name="T30" fmla="*/ 352 w 424"/>
                <a:gd name="T31" fmla="*/ 366 h 509"/>
                <a:gd name="T32" fmla="*/ 367 w 424"/>
                <a:gd name="T33" fmla="*/ 343 h 509"/>
                <a:gd name="T34" fmla="*/ 424 w 424"/>
                <a:gd name="T35" fmla="*/ 200 h 509"/>
                <a:gd name="T36" fmla="*/ 358 w 424"/>
                <a:gd name="T37" fmla="*/ 55 h 5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4" h="509">
                  <a:moveTo>
                    <a:pt x="358" y="55"/>
                  </a:moveTo>
                  <a:cubicBezTo>
                    <a:pt x="319" y="20"/>
                    <a:pt x="264" y="0"/>
                    <a:pt x="209" y="0"/>
                  </a:cubicBezTo>
                  <a:cubicBezTo>
                    <a:pt x="154" y="0"/>
                    <a:pt x="101" y="22"/>
                    <a:pt x="62" y="61"/>
                  </a:cubicBezTo>
                  <a:cubicBezTo>
                    <a:pt x="22" y="100"/>
                    <a:pt x="0" y="152"/>
                    <a:pt x="0" y="206"/>
                  </a:cubicBezTo>
                  <a:cubicBezTo>
                    <a:pt x="0" y="296"/>
                    <a:pt x="56" y="372"/>
                    <a:pt x="141" y="398"/>
                  </a:cubicBezTo>
                  <a:cubicBezTo>
                    <a:pt x="184" y="330"/>
                    <a:pt x="184" y="330"/>
                    <a:pt x="184" y="330"/>
                  </a:cubicBezTo>
                  <a:cubicBezTo>
                    <a:pt x="124" y="319"/>
                    <a:pt x="80" y="268"/>
                    <a:pt x="80" y="205"/>
                  </a:cubicBezTo>
                  <a:cubicBezTo>
                    <a:pt x="80" y="134"/>
                    <a:pt x="138" y="76"/>
                    <a:pt x="211" y="76"/>
                  </a:cubicBezTo>
                  <a:cubicBezTo>
                    <a:pt x="277" y="76"/>
                    <a:pt x="345" y="123"/>
                    <a:pt x="345" y="202"/>
                  </a:cubicBezTo>
                  <a:cubicBezTo>
                    <a:pt x="345" y="239"/>
                    <a:pt x="327" y="271"/>
                    <a:pt x="311" y="299"/>
                  </a:cubicBezTo>
                  <a:cubicBezTo>
                    <a:pt x="310" y="299"/>
                    <a:pt x="310" y="299"/>
                    <a:pt x="310" y="299"/>
                  </a:cubicBezTo>
                  <a:cubicBezTo>
                    <a:pt x="310" y="300"/>
                    <a:pt x="310" y="300"/>
                    <a:pt x="310" y="300"/>
                  </a:cubicBezTo>
                  <a:cubicBezTo>
                    <a:pt x="169" y="509"/>
                    <a:pt x="169" y="509"/>
                    <a:pt x="169" y="509"/>
                  </a:cubicBezTo>
                  <a:cubicBezTo>
                    <a:pt x="242" y="509"/>
                    <a:pt x="242" y="509"/>
                    <a:pt x="242" y="509"/>
                  </a:cubicBezTo>
                  <a:cubicBezTo>
                    <a:pt x="255" y="509"/>
                    <a:pt x="268" y="502"/>
                    <a:pt x="275" y="491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7" y="358"/>
                    <a:pt x="362" y="350"/>
                    <a:pt x="367" y="343"/>
                  </a:cubicBezTo>
                  <a:cubicBezTo>
                    <a:pt x="395" y="297"/>
                    <a:pt x="424" y="249"/>
                    <a:pt x="424" y="200"/>
                  </a:cubicBezTo>
                  <a:cubicBezTo>
                    <a:pt x="424" y="127"/>
                    <a:pt x="388" y="81"/>
                    <a:pt x="358" y="55"/>
                  </a:cubicBezTo>
                </a:path>
              </a:pathLst>
            </a:cu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sp>
          <p:nvSpPr>
            <p:cNvPr id="44" name="Oval 6">
              <a:extLst>
                <a:ext uri="{FF2B5EF4-FFF2-40B4-BE49-F238E27FC236}">
                  <a16:creationId xmlns:a16="http://schemas.microsoft.com/office/drawing/2014/main" id="{BF6D3DAA-F7EB-5170-6746-C5D30262A0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0905145" y="6343773"/>
              <a:ext cx="81760" cy="82121"/>
            </a:xfrm>
            <a:prstGeom prst="ellipse">
              <a:avLst/>
            </a:prstGeom>
            <a:solidFill>
              <a:srgbClr val="1434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</p:grpSp>
      <p:sp>
        <p:nvSpPr>
          <p:cNvPr id="45" name="Footer Placeholder 34">
            <a:extLst>
              <a:ext uri="{FF2B5EF4-FFF2-40B4-BE49-F238E27FC236}">
                <a16:creationId xmlns:a16="http://schemas.microsoft.com/office/drawing/2014/main" id="{C5576004-F42C-8EF7-EE6A-2875D7DEC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3690" y="6370641"/>
            <a:ext cx="8912269" cy="18970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  <p:sp>
        <p:nvSpPr>
          <p:cNvPr id="46" name="Rectangle 104">
            <a:extLst>
              <a:ext uri="{FF2B5EF4-FFF2-40B4-BE49-F238E27FC236}">
                <a16:creationId xmlns:a16="http://schemas.microsoft.com/office/drawing/2014/main" id="{F22EDA4C-F9B8-0A55-67D5-59B480542922}"/>
              </a:ext>
            </a:extLst>
          </p:cNvPr>
          <p:cNvSpPr>
            <a:spLocks noChangeArrowheads="1"/>
          </p:cNvSpPr>
          <p:nvPr userDrawn="1"/>
        </p:nvSpPr>
        <p:spPr bwMode="gray">
          <a:xfrm flipH="1">
            <a:off x="-3101342" y="503263"/>
            <a:ext cx="3018787" cy="756707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TITLE HERE NOT MORE THAN 2 LINES OF TEXT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3136D9-CA6C-F093-78B5-8EAFC92AC315}"/>
              </a:ext>
            </a:extLst>
          </p:cNvPr>
          <p:cNvGrpSpPr/>
          <p:nvPr userDrawn="1"/>
        </p:nvGrpSpPr>
        <p:grpSpPr>
          <a:xfrm>
            <a:off x="-3101340" y="515833"/>
            <a:ext cx="3018790" cy="744137"/>
            <a:chOff x="-460208" y="515833"/>
            <a:chExt cx="377657" cy="74413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BC7F708-8E86-C6EF-0F3C-8A57366D53C5}"/>
                </a:ext>
              </a:extLst>
            </p:cNvPr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C9B3A68-CC06-4AEC-3F69-031542F47155}"/>
                </a:ext>
              </a:extLst>
            </p:cNvPr>
            <p:cNvCxnSpPr/>
            <p:nvPr userDrawn="1"/>
          </p:nvCxnSpPr>
          <p:spPr bwMode="gray">
            <a:xfrm flipH="1">
              <a:off x="-460208" y="515833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802C6057-516B-AD1E-0607-CCB05460A2D7}"/>
              </a:ext>
            </a:extLst>
          </p:cNvPr>
          <p:cNvSpPr/>
          <p:nvPr userDrawn="1"/>
        </p:nvSpPr>
        <p:spPr bwMode="gray">
          <a:xfrm>
            <a:off x="-3101340" y="1544635"/>
            <a:ext cx="3018790" cy="4379651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0" tIns="108000" rIns="180000" bIns="108000" rtlCol="0" anchor="t" anchorCtr="0">
            <a:noAutofit/>
          </a:bodyPr>
          <a:lstStyle/>
          <a:p>
            <a:pPr algn="l"/>
            <a:r>
              <a:rPr lang="en-GB" sz="1200" b="1" noProof="0">
                <a:solidFill>
                  <a:schemeClr val="tx1"/>
                </a:solidFill>
                <a:latin typeface="+mj-lt"/>
              </a:rPr>
              <a:t>TEXT LEVELS AND BULLETS</a:t>
            </a:r>
          </a:p>
          <a:p>
            <a:pPr algn="l"/>
            <a:r>
              <a:rPr lang="en-GB" sz="1000" b="0" noProof="0">
                <a:solidFill>
                  <a:schemeClr val="tx1"/>
                </a:solidFill>
              </a:rPr>
              <a:t>Only use the </a:t>
            </a:r>
            <a:r>
              <a:rPr lang="en-GB" sz="1000" b="0" u="sng" noProof="0">
                <a:solidFill>
                  <a:schemeClr val="tx1"/>
                </a:solidFill>
              </a:rPr>
              <a:t>List Level buttons</a:t>
            </a:r>
            <a:r>
              <a:rPr lang="en-GB" sz="1000" b="0" noProof="0">
                <a:solidFill>
                  <a:schemeClr val="tx1"/>
                </a:solidFill>
              </a:rPr>
              <a:t> to apply the</a:t>
            </a:r>
            <a:r>
              <a:rPr lang="en-GB" sz="1000" b="0" baseline="0" noProof="0">
                <a:solidFill>
                  <a:schemeClr val="tx1"/>
                </a:solidFill>
              </a:rPr>
              <a:t> </a:t>
            </a:r>
            <a:r>
              <a:rPr lang="en-GB" sz="1000" b="0" i="0" u="none" baseline="0" noProof="0">
                <a:solidFill>
                  <a:schemeClr val="tx1"/>
                </a:solidFill>
              </a:rPr>
              <a:t>correct text levels and Levi Nine coloured bullets. </a:t>
            </a:r>
          </a:p>
          <a:p>
            <a:pPr algn="l"/>
            <a:r>
              <a:rPr lang="en-GB" sz="1000" b="0" i="0" u="none" baseline="0" noProof="0">
                <a:solidFill>
                  <a:schemeClr val="tx1"/>
                </a:solidFill>
              </a:rPr>
              <a:t>Select your text and click on </a:t>
            </a:r>
            <a:r>
              <a:rPr lang="en-GB" sz="1000" b="1" i="0" u="none" baseline="0" noProof="0">
                <a:solidFill>
                  <a:schemeClr val="tx1"/>
                </a:solidFill>
              </a:rPr>
              <a:t>“Increase- or Decrease List Level”</a:t>
            </a: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1000" b="0" i="0" u="none" baseline="0" noProof="0">
              <a:solidFill>
                <a:schemeClr val="tx1"/>
              </a:solidFill>
            </a:endParaRPr>
          </a:p>
          <a:p>
            <a:pPr algn="l"/>
            <a:endParaRPr lang="en-GB" sz="900" b="0" i="0" u="none" baseline="0" noProof="0">
              <a:solidFill>
                <a:schemeClr val="tx1"/>
              </a:solidFill>
            </a:endParaRPr>
          </a:p>
          <a:p>
            <a:pPr algn="l"/>
            <a:r>
              <a:rPr lang="en-GB" sz="1200" b="1" kern="1200" noProof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LIST LEVELS</a:t>
            </a:r>
          </a:p>
          <a:p>
            <a:pPr algn="l"/>
            <a:r>
              <a:rPr lang="en-GB" sz="2800" b="0" kern="1200" baseline="0" noProof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rPr>
              <a:t>Text Level 1</a:t>
            </a:r>
          </a:p>
          <a:p>
            <a:pPr algn="l"/>
            <a:r>
              <a:rPr lang="en-GB" sz="2000" b="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2</a:t>
            </a:r>
          </a:p>
          <a:p>
            <a:pPr marL="180975" lvl="2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3</a:t>
            </a:r>
          </a:p>
          <a:p>
            <a:pPr marL="361950" lvl="3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4</a:t>
            </a:r>
          </a:p>
          <a:p>
            <a:pPr marL="542925" lvl="4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baseline="0" noProof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rPr>
              <a:t>Text Level 5</a:t>
            </a:r>
          </a:p>
          <a:p>
            <a:pPr marL="714375" lvl="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</a:pPr>
            <a:r>
              <a:rPr lang="en-GB" sz="20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 Level 6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A30966-C5CD-6999-7659-EA08B68FA907}"/>
              </a:ext>
            </a:extLst>
          </p:cNvPr>
          <p:cNvGrpSpPr/>
          <p:nvPr userDrawn="1"/>
        </p:nvGrpSpPr>
        <p:grpSpPr bwMode="gray">
          <a:xfrm>
            <a:off x="-2924343" y="2561529"/>
            <a:ext cx="1594078" cy="949180"/>
            <a:chOff x="-1573454" y="1531453"/>
            <a:chExt cx="1335187" cy="795026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8D9DABEC-8A15-0090-9576-3552963A18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-1573454" y="1531453"/>
              <a:ext cx="1335187" cy="795026"/>
            </a:xfrm>
            <a:custGeom>
              <a:avLst/>
              <a:gdLst>
                <a:gd name="connsiteX0" fmla="*/ 0 w 2840306"/>
                <a:gd name="connsiteY0" fmla="*/ 0 h 1691236"/>
                <a:gd name="connsiteX1" fmla="*/ 2840306 w 2840306"/>
                <a:gd name="connsiteY1" fmla="*/ 0 h 1691236"/>
                <a:gd name="connsiteX2" fmla="*/ 2840306 w 2840306"/>
                <a:gd name="connsiteY2" fmla="*/ 1691236 h 1691236"/>
                <a:gd name="connsiteX3" fmla="*/ 0 w 2840306"/>
                <a:gd name="connsiteY3" fmla="*/ 1691236 h 169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40306" h="1691236">
                  <a:moveTo>
                    <a:pt x="0" y="0"/>
                  </a:moveTo>
                  <a:lnTo>
                    <a:pt x="2840306" y="0"/>
                  </a:lnTo>
                  <a:lnTo>
                    <a:pt x="2840306" y="1691236"/>
                  </a:lnTo>
                  <a:lnTo>
                    <a:pt x="0" y="1691236"/>
                  </a:lnTo>
                  <a:close/>
                </a:path>
              </a:pathLst>
            </a:custGeom>
          </p:spPr>
        </p:pic>
        <p:sp>
          <p:nvSpPr>
            <p:cNvPr id="53" name="Multiply 30">
              <a:extLst>
                <a:ext uri="{FF2B5EF4-FFF2-40B4-BE49-F238E27FC236}">
                  <a16:creationId xmlns:a16="http://schemas.microsoft.com/office/drawing/2014/main" id="{91DFDBEB-DB8D-7FCC-957F-09747EC3619B}"/>
                </a:ext>
              </a:extLst>
            </p:cNvPr>
            <p:cNvSpPr/>
            <p:nvPr/>
          </p:nvSpPr>
          <p:spPr bwMode="gray">
            <a:xfrm>
              <a:off x="-1571627" y="1551174"/>
              <a:ext cx="245272" cy="245272"/>
            </a:xfrm>
            <a:prstGeom prst="mathMultiply">
              <a:avLst>
                <a:gd name="adj1" fmla="val 8315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l"/>
              <a:endParaRPr lang="en-GB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EA1AE4F-AC77-2BE8-574E-5360853A13F6}"/>
              </a:ext>
            </a:extLst>
          </p:cNvPr>
          <p:cNvGrpSpPr/>
          <p:nvPr userDrawn="1"/>
        </p:nvGrpSpPr>
        <p:grpSpPr>
          <a:xfrm>
            <a:off x="12266222" y="6019797"/>
            <a:ext cx="3678917" cy="834408"/>
            <a:chOff x="-460208" y="425562"/>
            <a:chExt cx="377657" cy="83440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BBB7466-E0FD-C532-AE5A-6B10266D04FD}"/>
                </a:ext>
              </a:extLst>
            </p:cNvPr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246CA7A-E3C8-7BC2-EEC6-91294F5406D7}"/>
                </a:ext>
              </a:extLst>
            </p:cNvPr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B418072-BD5B-BB6F-7AE1-7856B07E7CC0}"/>
              </a:ext>
            </a:extLst>
          </p:cNvPr>
          <p:cNvCxnSpPr/>
          <p:nvPr userDrawn="1"/>
        </p:nvCxnSpPr>
        <p:spPr bwMode="gray">
          <a:xfrm flipH="1">
            <a:off x="-3101345" y="1544638"/>
            <a:ext cx="3018791" cy="0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dash"/>
            <a:miter lim="800000"/>
          </a:ln>
          <a:effectLst/>
        </p:spPr>
      </p:cxnSp>
      <p:sp>
        <p:nvSpPr>
          <p:cNvPr id="58" name="Rectangle 104">
            <a:extLst>
              <a:ext uri="{FF2B5EF4-FFF2-40B4-BE49-F238E27FC236}">
                <a16:creationId xmlns:a16="http://schemas.microsoft.com/office/drawing/2014/main" id="{2C97CEC6-1ACD-7C9B-A275-F1BD3708E321}"/>
              </a:ext>
            </a:extLst>
          </p:cNvPr>
          <p:cNvSpPr>
            <a:spLocks noChangeArrowheads="1"/>
          </p:cNvSpPr>
          <p:nvPr userDrawn="1"/>
        </p:nvSpPr>
        <p:spPr bwMode="gray">
          <a:xfrm flipH="1">
            <a:off x="-3101341" y="6019801"/>
            <a:ext cx="3018787" cy="843206"/>
          </a:xfrm>
          <a:prstGeom prst="rect">
            <a:avLst/>
          </a:prstGeom>
          <a:solidFill>
            <a:srgbClr val="E6E6E6"/>
          </a:solidFill>
          <a:ln>
            <a:noFill/>
          </a:ln>
          <a:effectLst/>
        </p:spPr>
        <p:txBody>
          <a:bodyPr wrap="square" lIns="180000" tIns="180000" rIns="180000" bIns="18000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  <a:t>INSERT FOOTER </a:t>
            </a:r>
            <a:br>
              <a:rPr kumimoji="0" lang="en-GB" altLang="en-US" sz="1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Go to tab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“insert”</a:t>
            </a: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 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Select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“header &amp; footer”</a:t>
            </a:r>
            <a:b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</a:br>
            <a:r>
              <a:rPr kumimoji="0" lang="en-GB" altLang="en-US" sz="105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- Insert your text and click </a:t>
            </a:r>
            <a:r>
              <a:rPr kumimoji="0" lang="en-GB" altLang="en-US" sz="105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</a:rPr>
              <a:t>‘Apply to all’</a:t>
            </a:r>
            <a:endParaRPr kumimoji="0" lang="en-GB" altLang="en-US" sz="1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B8A05DC-CBD6-3D93-7862-D632181F0DD0}"/>
              </a:ext>
            </a:extLst>
          </p:cNvPr>
          <p:cNvGrpSpPr/>
          <p:nvPr userDrawn="1"/>
        </p:nvGrpSpPr>
        <p:grpSpPr>
          <a:xfrm>
            <a:off x="-3101342" y="6019797"/>
            <a:ext cx="3018791" cy="834408"/>
            <a:chOff x="-460208" y="425562"/>
            <a:chExt cx="377657" cy="834408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E1F26B-D18D-B925-45B1-77C85C5713CF}"/>
                </a:ext>
              </a:extLst>
            </p:cNvPr>
            <p:cNvCxnSpPr/>
            <p:nvPr userDrawn="1"/>
          </p:nvCxnSpPr>
          <p:spPr bwMode="gray">
            <a:xfrm flipH="1">
              <a:off x="-460208" y="1259970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567E278-DE98-74D3-2B6A-4A6130880F02}"/>
                </a:ext>
              </a:extLst>
            </p:cNvPr>
            <p:cNvCxnSpPr/>
            <p:nvPr userDrawn="1"/>
          </p:nvCxnSpPr>
          <p:spPr bwMode="gray">
            <a:xfrm flipH="1">
              <a:off x="-460208" y="425562"/>
              <a:ext cx="377657" cy="0"/>
            </a:xfrm>
            <a:prstGeom prst="line">
              <a:avLst/>
            </a:prstGeom>
            <a:noFill/>
            <a:ln w="6350" cap="flat" cmpd="sng" algn="ctr">
              <a:solidFill>
                <a:srgbClr val="FF0000"/>
              </a:solidFill>
              <a:prstDash val="dash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87124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  <p:sldLayoutId id="2147483809" r:id="rId17"/>
    <p:sldLayoutId id="2147483810" r:id="rId18"/>
    <p:sldLayoutId id="2147483811" r:id="rId19"/>
    <p:sldLayoutId id="2147483812" r:id="rId20"/>
    <p:sldLayoutId id="2147483813" r:id="rId21"/>
    <p:sldLayoutId id="2147483814" r:id="rId22"/>
    <p:sldLayoutId id="2147483821" r:id="rId23"/>
  </p:sldLayoutIdLst>
  <p:hf hdr="0" ftr="0" dt="0"/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4400" b="1" i="0" kern="1200" baseline="0">
          <a:solidFill>
            <a:srgbClr val="090909"/>
          </a:solidFill>
          <a:latin typeface="Geologica" pitchFamily="2" charset="0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Geologica" pitchFamily="2" charset="0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Geologica" pitchFamily="2" charset="0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 baseline="0">
          <a:solidFill>
            <a:schemeClr val="tx1"/>
          </a:solidFill>
          <a:latin typeface="DM Sans 14pt" pitchFamily="2" charset="77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DM Sans 14pt" pitchFamily="2" charset="77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1" i="0" kern="1200" baseline="0">
          <a:solidFill>
            <a:schemeClr val="tx1"/>
          </a:solidFill>
          <a:latin typeface="DM Sans 14pt" pitchFamily="2" charset="77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3" orient="horz" pos="2376" userDrawn="1">
          <p15:clr>
            <a:srgbClr val="F26B43"/>
          </p15:clr>
        </p15:guide>
        <p15:guide id="4" pos="3840" userDrawn="1">
          <p15:clr>
            <a:srgbClr val="F26B43"/>
          </p15:clr>
        </p15:guide>
        <p15:guide id="5" orient="horz" pos="4005" userDrawn="1">
          <p15:clr>
            <a:srgbClr val="F26B43"/>
          </p15:clr>
        </p15:guide>
        <p15:guide id="6" pos="211" userDrawn="1">
          <p15:clr>
            <a:srgbClr val="F26B43"/>
          </p15:clr>
        </p15:guide>
        <p15:guide id="7" pos="414" userDrawn="1">
          <p15:clr>
            <a:srgbClr val="F26B43"/>
          </p15:clr>
        </p15:guide>
        <p15:guide id="8" orient="horz" pos="38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e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jpe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7" Type="http://schemas.openxmlformats.org/officeDocument/2006/relationships/hyperlink" Target="https://www.sublimetext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notepad-plus-plus.org/" TargetMode="External"/><Relationship Id="rId5" Type="http://schemas.openxmlformats.org/officeDocument/2006/relationships/hyperlink" Target="https://code.visualstudio.com/" TargetMode="External"/><Relationship Id="rId4" Type="http://schemas.openxmlformats.org/officeDocument/2006/relationships/hyperlink" Target="https://www.jetbrains.com/pychar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BF85-2F59-43F2-A613-F57B6F20D9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latin typeface="Geologica"/>
              </a:rPr>
              <a:t>Introduction to Python</a:t>
            </a:r>
          </a:p>
        </p:txBody>
      </p:sp>
    </p:spTree>
    <p:extLst>
      <p:ext uri="{BB962C8B-B14F-4D97-AF65-F5344CB8AC3E}">
        <p14:creationId xmlns:p14="http://schemas.microsoft.com/office/powerpoint/2010/main" val="292823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2400" dirty="0">
                <a:latin typeface="+mj-lt"/>
              </a:rPr>
              <a:t>Python script 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65E50-5A01-4149-81A0-7544B013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10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CD3E31-DE5D-A4EA-EB14-9958BB12582E}"/>
              </a:ext>
            </a:extLst>
          </p:cNvPr>
          <p:cNvSpPr txBox="1"/>
          <p:nvPr/>
        </p:nvSpPr>
        <p:spPr>
          <a:xfrm>
            <a:off x="838199" y="1102936"/>
            <a:ext cx="3460423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n-US" dirty="0"/>
              <a:t>My first python script</a:t>
            </a:r>
          </a:p>
        </p:txBody>
      </p:sp>
      <p:sp>
        <p:nvSpPr>
          <p:cNvPr id="7" name="Scroll: Vertical 6">
            <a:extLst>
              <a:ext uri="{FF2B5EF4-FFF2-40B4-BE49-F238E27FC236}">
                <a16:creationId xmlns:a16="http://schemas.microsoft.com/office/drawing/2014/main" id="{C03C2BD7-2B3E-8CF6-6FF8-5450C49F708F}"/>
              </a:ext>
            </a:extLst>
          </p:cNvPr>
          <p:cNvSpPr>
            <a:spLocks/>
          </p:cNvSpPr>
          <p:nvPr/>
        </p:nvSpPr>
        <p:spPr>
          <a:xfrm>
            <a:off x="3831997" y="2085843"/>
            <a:ext cx="3902696" cy="2271860"/>
          </a:xfrm>
          <a:prstGeom prst="verticalScroll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  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17A31-DFCE-8818-D3A0-D2116429980C}"/>
              </a:ext>
            </a:extLst>
          </p:cNvPr>
          <p:cNvSpPr txBox="1">
            <a:spLocks/>
          </p:cNvSpPr>
          <p:nvPr/>
        </p:nvSpPr>
        <p:spPr>
          <a:xfrm>
            <a:off x="5326145" y="4357703"/>
            <a:ext cx="914400" cy="3651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r>
              <a:rPr lang="en-US" dirty="0">
                <a:latin typeface="Consolas" panose="020B0609020204030204" pitchFamily="49" charset="0"/>
              </a:rPr>
              <a:t>hello.py</a:t>
            </a:r>
          </a:p>
        </p:txBody>
      </p:sp>
    </p:spTree>
    <p:extLst>
      <p:ext uri="{BB962C8B-B14F-4D97-AF65-F5344CB8AC3E}">
        <p14:creationId xmlns:p14="http://schemas.microsoft.com/office/powerpoint/2010/main" val="905441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2400" dirty="0">
                <a:latin typeface="+mj-lt"/>
              </a:rPr>
              <a:t>Python script example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65E50-5A01-4149-81A0-7544B013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11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F492E6-07D4-0D55-4FC1-54E26C731B27}"/>
              </a:ext>
            </a:extLst>
          </p:cNvPr>
          <p:cNvSpPr txBox="1"/>
          <p:nvPr/>
        </p:nvSpPr>
        <p:spPr>
          <a:xfrm>
            <a:off x="838200" y="968850"/>
            <a:ext cx="4405745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/>
              <a:t>Java vs Python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0A5A2A-38A3-11C1-245F-6511297AD93B}"/>
              </a:ext>
            </a:extLst>
          </p:cNvPr>
          <p:cNvSpPr txBox="1"/>
          <p:nvPr/>
        </p:nvSpPr>
        <p:spPr>
          <a:xfrm>
            <a:off x="7088957" y="485480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84DC7-C6AA-0906-934B-E9F12B934906}"/>
              </a:ext>
            </a:extLst>
          </p:cNvPr>
          <p:cNvSpPr txBox="1"/>
          <p:nvPr/>
        </p:nvSpPr>
        <p:spPr>
          <a:xfrm>
            <a:off x="838200" y="1883250"/>
            <a:ext cx="6287679" cy="362931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b="0" dirty="0">
                <a:solidFill>
                  <a:srgbClr val="9723B4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java.io.*;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reader = new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BufferedReader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new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FileReader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"file.txt"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line;</a:t>
            </a:r>
          </a:p>
          <a:p>
            <a:r>
              <a:rPr lang="en-US" b="0" dirty="0">
                <a:solidFill>
                  <a:srgbClr val="9723B4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((line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reader.readLine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!= null)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(line);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reader.close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11D23B-8E51-0D53-9DC4-8E427105A54F}"/>
              </a:ext>
            </a:extLst>
          </p:cNvPr>
          <p:cNvSpPr txBox="1"/>
          <p:nvPr/>
        </p:nvSpPr>
        <p:spPr>
          <a:xfrm>
            <a:off x="7125879" y="1883250"/>
            <a:ext cx="4553146" cy="236141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b="0" dirty="0">
                <a:solidFill>
                  <a:srgbClr val="9723B4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open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"file.txt"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) </a:t>
            </a:r>
            <a:r>
              <a:rPr lang="en-US" b="0" dirty="0">
                <a:solidFill>
                  <a:srgbClr val="9723B4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    </a:t>
            </a:r>
            <a:r>
              <a:rPr lang="en-US" b="0" dirty="0">
                <a:solidFill>
                  <a:srgbClr val="9723B4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line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fp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        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(line)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algn="l"/>
            <a:endParaRPr lang="en-US" dirty="0"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888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2400" dirty="0">
                <a:latin typeface="+mj-lt"/>
              </a:rPr>
              <a:t>How to run python code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E07060-E951-47C7-84D1-85AEE1E1B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741" y="1416212"/>
            <a:ext cx="10122059" cy="4598089"/>
          </a:xfrm>
        </p:spPr>
        <p:txBody>
          <a:bodyPr vert="horz" lIns="0" tIns="0" rIns="0" bIns="0" rtlCol="0"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Create file with .</a:t>
            </a:r>
            <a:r>
              <a:rPr lang="en-US" sz="1800" dirty="0" err="1"/>
              <a:t>py</a:t>
            </a:r>
            <a:r>
              <a:rPr lang="en-US" sz="1800" dirty="0"/>
              <a:t> extension (ex: hello.py)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Write the python code in the created file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Depending on the operating system and python installation, run one of the following in a command prompt or terminal:</a:t>
            </a:r>
          </a:p>
          <a:p>
            <a:pPr marL="1142950" lvl="1" indent="-457200"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python.exe hello.py</a:t>
            </a:r>
          </a:p>
          <a:p>
            <a:pPr marL="1142950" lvl="1" indent="-457200"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python hello.py</a:t>
            </a:r>
          </a:p>
          <a:p>
            <a:pPr marL="1142950" lvl="1" indent="-457200">
              <a:lnSpc>
                <a:spcPct val="150000"/>
              </a:lnSpc>
            </a:pPr>
            <a:r>
              <a:rPr lang="en-US" sz="18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hello.py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Python editors will have options to run the code directly in the editor</a:t>
            </a:r>
          </a:p>
          <a:p>
            <a:pPr marL="1142950" lvl="1" indent="-457200">
              <a:lnSpc>
                <a:spcPct val="150000"/>
              </a:lnSpc>
            </a:pPr>
            <a:endParaRPr lang="en-US" sz="18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 marL="1142950" lvl="1" indent="-457200">
              <a:lnSpc>
                <a:spcPct val="150000"/>
              </a:lnSpc>
            </a:pPr>
            <a:endParaRPr lang="en-US" sz="18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150000"/>
              </a:lnSpc>
            </a:pPr>
            <a:endParaRPr lang="en-US" sz="1400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 marL="1142950" lvl="1" indent="-457200">
              <a:lnSpc>
                <a:spcPct val="150000"/>
              </a:lnSpc>
            </a:pPr>
            <a:endParaRPr lang="en-US" sz="2200" dirty="0"/>
          </a:p>
          <a:p>
            <a:pPr marL="1142950" lvl="1" indent="-457200">
              <a:lnSpc>
                <a:spcPct val="150000"/>
              </a:lnSpc>
            </a:pPr>
            <a:endParaRPr lang="en-US" sz="22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65E50-5A01-4149-81A0-7544B013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089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DC8B3-E978-2E1C-FF75-F3E591F083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Variables and Data Types</a:t>
            </a:r>
          </a:p>
        </p:txBody>
      </p:sp>
    </p:spTree>
    <p:extLst>
      <p:ext uri="{BB962C8B-B14F-4D97-AF65-F5344CB8AC3E}">
        <p14:creationId xmlns:p14="http://schemas.microsoft.com/office/powerpoint/2010/main" val="774356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2400" dirty="0"/>
              <a:t>Variables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D5002-411E-7F13-9ECE-517F070AFB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327995"/>
            <a:ext cx="10515599" cy="809813"/>
          </a:xfrm>
        </p:spPr>
        <p:txBody>
          <a:bodyPr/>
          <a:lstStyle/>
          <a:p>
            <a:r>
              <a:rPr lang="en-US" sz="1800" kern="1200" dirty="0"/>
              <a:t>How to </a:t>
            </a:r>
            <a:r>
              <a:rPr lang="en-US" sz="1800" dirty="0"/>
              <a:t>declare variables</a:t>
            </a:r>
            <a:endParaRPr lang="en-US" sz="1800" kern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65E50-5A01-4149-81A0-7544B013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14</a:t>
            </a:fld>
            <a:endParaRPr lang="en-GB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39FB12A4-60FE-9F0C-9F0D-347A2D36E6C5}"/>
              </a:ext>
            </a:extLst>
          </p:cNvPr>
          <p:cNvSpPr txBox="1">
            <a:spLocks/>
          </p:cNvSpPr>
          <p:nvPr/>
        </p:nvSpPr>
        <p:spPr bwMode="auto">
          <a:xfrm>
            <a:off x="6685788" y="1881192"/>
            <a:ext cx="5067300" cy="435254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2000" kern="12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D84166-8FB7-F6C6-FFE5-6E65858E2F85}"/>
              </a:ext>
            </a:extLst>
          </p:cNvPr>
          <p:cNvSpPr txBox="1"/>
          <p:nvPr/>
        </p:nvSpPr>
        <p:spPr>
          <a:xfrm>
            <a:off x="1234869" y="1881192"/>
            <a:ext cx="5337056" cy="387509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"Jane Doe"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str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some_boolean_value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bool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y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multiple assignment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 y = 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40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65E50-5A01-4149-81A0-7544B013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15</a:t>
            </a:fld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2400" dirty="0"/>
              <a:t>Data Types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613D18E6-2D43-460F-4A65-BCE280817437}"/>
              </a:ext>
            </a:extLst>
          </p:cNvPr>
          <p:cNvSpPr txBox="1">
            <a:spLocks/>
          </p:cNvSpPr>
          <p:nvPr/>
        </p:nvSpPr>
        <p:spPr bwMode="auto">
          <a:xfrm>
            <a:off x="1028700" y="1603400"/>
            <a:ext cx="5067300" cy="435254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800" dirty="0"/>
              <a:t>Basic data types</a:t>
            </a:r>
            <a:r>
              <a:rPr lang="en-US" sz="1800" kern="1200" dirty="0"/>
              <a:t>:</a:t>
            </a:r>
          </a:p>
          <a:p>
            <a:pPr>
              <a:spcAft>
                <a:spcPts val="600"/>
              </a:spcAft>
            </a:pPr>
            <a:endParaRPr lang="en-US" sz="1800" kern="1200" dirty="0"/>
          </a:p>
          <a:p>
            <a:pPr indent="-4572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Integer</a:t>
            </a:r>
            <a:endParaRPr lang="en-US" sz="1800" kern="1200" dirty="0"/>
          </a:p>
          <a:p>
            <a:pPr indent="-4572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/>
              <a:t>Float</a:t>
            </a:r>
          </a:p>
          <a:p>
            <a:pPr indent="-4572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/>
              <a:t>String</a:t>
            </a:r>
          </a:p>
          <a:p>
            <a:pPr indent="-4572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kern="1200" dirty="0"/>
              <a:t>Boolean</a:t>
            </a:r>
          </a:p>
          <a:p>
            <a:pPr indent="-4572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/>
              <a:t>NoneType</a:t>
            </a:r>
            <a:endParaRPr lang="en-US" sz="1800" kern="1200" dirty="0"/>
          </a:p>
        </p:txBody>
      </p:sp>
    </p:spTree>
    <p:extLst>
      <p:ext uri="{BB962C8B-B14F-4D97-AF65-F5344CB8AC3E}">
        <p14:creationId xmlns:p14="http://schemas.microsoft.com/office/powerpoint/2010/main" val="394585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2400"/>
              <a:t>Data Types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5D5002-411E-7F13-9ECE-517F070AFB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327995"/>
            <a:ext cx="10515599" cy="809813"/>
          </a:xfrm>
        </p:spPr>
        <p:txBody>
          <a:bodyPr/>
          <a:lstStyle/>
          <a:p>
            <a:r>
              <a:rPr lang="en-US" sz="1800" dirty="0"/>
              <a:t>Basic </a:t>
            </a:r>
            <a:r>
              <a:rPr lang="en-US" sz="1800" kern="1200" dirty="0"/>
              <a:t>data types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65E50-5A01-4149-81A0-7544B013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16</a:t>
            </a:fld>
            <a:endParaRPr lang="en-GB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39FB12A4-60FE-9F0C-9F0D-347A2D36E6C5}"/>
              </a:ext>
            </a:extLst>
          </p:cNvPr>
          <p:cNvSpPr txBox="1">
            <a:spLocks/>
          </p:cNvSpPr>
          <p:nvPr/>
        </p:nvSpPr>
        <p:spPr bwMode="auto">
          <a:xfrm>
            <a:off x="6685788" y="1881192"/>
            <a:ext cx="5067300" cy="4352544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800" b="0" kern="1200" baseline="0">
                <a:solidFill>
                  <a:schemeClr val="tx2"/>
                </a:solidFill>
                <a:latin typeface="+mj-lt"/>
                <a:ea typeface="+mn-ea"/>
                <a:cs typeface="ING Me" pitchFamily="2" charset="0"/>
              </a:defRPr>
            </a:lvl1pPr>
            <a:lvl2pPr mar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2pPr>
            <a:lvl3pPr marL="18097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3pPr>
            <a:lvl4pPr marL="361950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4pPr>
            <a:lvl5pPr marL="542925" indent="-180975" algn="l" defTabSz="9144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80000"/>
              <a:buFont typeface="Franklin Gothic Book" panose="020B0503020102020204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ING Me" pitchFamily="2" charset="0"/>
              </a:defRPr>
            </a:lvl5pPr>
            <a:lvl6pPr marL="714375" indent="-17145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6"/>
              </a:buClr>
              <a:buSzPct val="80000"/>
              <a:buFont typeface="Franklin Gothic Book" panose="020B05030201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endParaRPr lang="en-US" sz="2000" kern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D89B65-F54F-9880-0DB1-17B179788114}"/>
              </a:ext>
            </a:extLst>
          </p:cNvPr>
          <p:cNvSpPr txBox="1"/>
          <p:nvPr/>
        </p:nvSpPr>
        <p:spPr>
          <a:xfrm>
            <a:off x="1272617" y="1732901"/>
            <a:ext cx="5241303" cy="4211583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float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 = 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3j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complex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"Jane Doe"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str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active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bool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inactive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NoneType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331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/>
              <a:t>Data Types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A2CAD0-80D1-3909-7AD3-E20E909097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327995"/>
            <a:ext cx="10515599" cy="647110"/>
          </a:xfrm>
        </p:spPr>
        <p:txBody>
          <a:bodyPr>
            <a:normAutofit/>
          </a:bodyPr>
          <a:lstStyle/>
          <a:p>
            <a:r>
              <a:rPr lang="en-US" sz="1800" dirty="0"/>
              <a:t>Type 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95369-EF95-26DD-8E14-8A6425C6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17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2280D-8E72-ACBF-20C6-04670797CD81}"/>
              </a:ext>
            </a:extLst>
          </p:cNvPr>
          <p:cNvSpPr txBox="1"/>
          <p:nvPr/>
        </p:nvSpPr>
        <p:spPr>
          <a:xfrm>
            <a:off x="1093508" y="1651550"/>
            <a:ext cx="7352907" cy="354447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b="0">
                <a:solidFill>
                  <a:srgbClr val="25769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"5"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5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US" b="0">
                <a:solidFill>
                  <a:srgbClr val="25769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12.2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12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</a:t>
            </a:r>
            <a:r>
              <a:rPr lang="en-US" b="0">
                <a:solidFill>
                  <a:srgbClr val="257693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12.0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= </a:t>
            </a:r>
            <a:r>
              <a:rPr lang="en-US" b="0">
                <a:solidFill>
                  <a:srgbClr val="25769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 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"42"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412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DC8B3-E978-2E1C-FF75-F3E591F083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Basic operations</a:t>
            </a:r>
          </a:p>
        </p:txBody>
      </p:sp>
    </p:spTree>
    <p:extLst>
      <p:ext uri="{BB962C8B-B14F-4D97-AF65-F5344CB8AC3E}">
        <p14:creationId xmlns:p14="http://schemas.microsoft.com/office/powerpoint/2010/main" val="2105187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Basic operations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A2CAD0-80D1-3909-7AD3-E20E909097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327995"/>
            <a:ext cx="10515599" cy="647110"/>
          </a:xfrm>
        </p:spPr>
        <p:txBody>
          <a:bodyPr>
            <a:normAutofit/>
          </a:bodyPr>
          <a:lstStyle/>
          <a:p>
            <a:r>
              <a:rPr lang="en-US" sz="1800" dirty="0"/>
              <a:t>Arithmetic operators (+, - , *, /, %,**,//)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95369-EF95-26DD-8E14-8A6425C6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19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C932AE-1C23-07D3-0E0A-8E4AE442F2C1}"/>
              </a:ext>
            </a:extLst>
          </p:cNvPr>
          <p:cNvSpPr txBox="1"/>
          <p:nvPr/>
        </p:nvSpPr>
        <p:spPr>
          <a:xfrm>
            <a:off x="1197204" y="1975105"/>
            <a:ext cx="8295588" cy="36530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s-E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5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s-E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s-E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7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s-E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E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20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s-E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s-E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7.5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 = </a:t>
            </a:r>
            <a:r>
              <a:rPr lang="es-E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s-E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7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s-E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s-E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3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s-E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** </a:t>
            </a:r>
            <a:r>
              <a:rPr lang="es-E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8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45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2400" dirty="0"/>
              <a:t>History</a:t>
            </a:r>
          </a:p>
        </p:txBody>
      </p:sp>
      <p:sp>
        <p:nvSpPr>
          <p:cNvPr id="39" name="Slide Number Placeholder 3">
            <a:extLst>
              <a:ext uri="{FF2B5EF4-FFF2-40B4-BE49-F238E27FC236}">
                <a16:creationId xmlns:a16="http://schemas.microsoft.com/office/drawing/2014/main" id="{9ABB6F50-5F5F-C03D-B69F-8823A0AD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>
                <a:latin typeface="Geologica Light"/>
              </a:rPr>
              <a:pPr>
                <a:spcAft>
                  <a:spcPts val="600"/>
                </a:spcAft>
              </a:pPr>
              <a:t>2</a:t>
            </a:fld>
            <a:endParaRPr lang="en-GB">
              <a:latin typeface="Geologica Light"/>
            </a:endParaRPr>
          </a:p>
        </p:txBody>
      </p:sp>
      <p:graphicFrame>
        <p:nvGraphicFramePr>
          <p:cNvPr id="27" name="Content Placeholder 1">
            <a:extLst>
              <a:ext uri="{FF2B5EF4-FFF2-40B4-BE49-F238E27FC236}">
                <a16:creationId xmlns:a16="http://schemas.microsoft.com/office/drawing/2014/main" id="{45751445-0C74-D9FA-68C0-9B9EE22D9207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237262005"/>
              </p:ext>
            </p:extLst>
          </p:nvPr>
        </p:nvGraphicFramePr>
        <p:xfrm>
          <a:off x="658812" y="1236022"/>
          <a:ext cx="10874375" cy="4475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55647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Basic operations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A2CAD0-80D1-3909-7AD3-E20E909097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327995"/>
            <a:ext cx="10515599" cy="647110"/>
          </a:xfrm>
        </p:spPr>
        <p:txBody>
          <a:bodyPr>
            <a:normAutofit/>
          </a:bodyPr>
          <a:lstStyle/>
          <a:p>
            <a:r>
              <a:rPr lang="en-US" sz="1800" dirty="0"/>
              <a:t>Bit-wise operators (&amp; , | , ^ , &lt;&lt;. &gt;&gt;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95369-EF95-26DD-8E14-8A6425C6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10655-A45B-A5E0-9B57-876020DCB593}"/>
              </a:ext>
            </a:extLst>
          </p:cNvPr>
          <p:cNvSpPr txBox="1"/>
          <p:nvPr/>
        </p:nvSpPr>
        <p:spPr>
          <a:xfrm>
            <a:off x="1234911" y="1791092"/>
            <a:ext cx="7032396" cy="309180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s-E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 </a:t>
            </a:r>
            <a:r>
              <a:rPr lang="es-E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0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s-E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s-E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3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s-E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^ </a:t>
            </a:r>
            <a:r>
              <a:rPr lang="es-E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1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s-E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s-E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8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 = </a:t>
            </a:r>
            <a:r>
              <a:rPr lang="es-E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s-E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2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41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Basic operations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A2CAD0-80D1-3909-7AD3-E20E909097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327995"/>
            <a:ext cx="10515599" cy="647110"/>
          </a:xfrm>
        </p:spPr>
        <p:txBody>
          <a:bodyPr>
            <a:normAutofit/>
          </a:bodyPr>
          <a:lstStyle/>
          <a:p>
            <a:r>
              <a:rPr lang="en-US" sz="1800" dirty="0"/>
              <a:t>Compare operators ( &gt;, &lt; , &gt;=, &lt;=, ==, !=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95369-EF95-26DD-8E14-8A6425C6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21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9E667-E939-22A2-FFC5-AB406D3A119D}"/>
              </a:ext>
            </a:extLst>
          </p:cNvPr>
          <p:cNvSpPr txBox="1"/>
          <p:nvPr/>
        </p:nvSpPr>
        <p:spPr>
          <a:xfrm>
            <a:off x="1168922" y="1975105"/>
            <a:ext cx="4119515" cy="258294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s-E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s-E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True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s-E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s-E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False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s-E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s-E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True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s-E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s-E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s-E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True</a:t>
            </a: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s-E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s-E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350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Basic operations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A2CAD0-80D1-3909-7AD3-E20E909097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327995"/>
            <a:ext cx="10515599" cy="647110"/>
          </a:xfrm>
        </p:spPr>
        <p:txBody>
          <a:bodyPr>
            <a:normAutofit/>
          </a:bodyPr>
          <a:lstStyle/>
          <a:p>
            <a:r>
              <a:rPr lang="en-US" sz="1800" dirty="0"/>
              <a:t>Logical operators (and, or, not) are used instead of the more common versions (&amp;&amp;, ||, 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95369-EF95-26DD-8E14-8A6425C6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22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C1BD4-AE04-5673-CAA0-3A13B9440651}"/>
              </a:ext>
            </a:extLst>
          </p:cNvPr>
          <p:cNvSpPr txBox="1"/>
          <p:nvPr/>
        </p:nvSpPr>
        <p:spPr>
          <a:xfrm>
            <a:off x="1216058" y="1828800"/>
            <a:ext cx="5618376" cy="26489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True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(</a:t>
            </a:r>
            <a:r>
              <a:rPr lang="en-US" b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b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False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True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True</a:t>
            </a: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586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DC8B3-E978-2E1C-FF75-F3E591F083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1920329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Basic operations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A2CAD0-80D1-3909-7AD3-E20E909097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327995"/>
            <a:ext cx="10515599" cy="647110"/>
          </a:xfrm>
        </p:spPr>
        <p:txBody>
          <a:bodyPr>
            <a:normAutofit/>
          </a:bodyPr>
          <a:lstStyle/>
          <a:p>
            <a:r>
              <a:rPr lang="en-US" sz="1800" dirty="0"/>
              <a:t>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95369-EF95-26DD-8E14-8A6425C6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53A2F-1ED4-282C-8F90-68A2109434F2}"/>
              </a:ext>
            </a:extLst>
          </p:cNvPr>
          <p:cNvSpPr txBox="1"/>
          <p:nvPr/>
        </p:nvSpPr>
        <p:spPr>
          <a:xfrm>
            <a:off x="838200" y="1989435"/>
            <a:ext cx="5599522" cy="305428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"This is a string"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'This is also a string'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"""This is 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multi line string"""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'''This is also a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multi line string'''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581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Basic operations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A2CAD0-80D1-3909-7AD3-E20E909097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327995"/>
            <a:ext cx="10515599" cy="647110"/>
          </a:xfrm>
        </p:spPr>
        <p:txBody>
          <a:bodyPr>
            <a:normAutofit/>
          </a:bodyPr>
          <a:lstStyle/>
          <a:p>
            <a:r>
              <a:rPr lang="en-US" sz="1800" dirty="0"/>
              <a:t>Raw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95369-EF95-26DD-8E14-8A6425C6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25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74066-6411-0BFA-1379-A3F0D62B4C00}"/>
              </a:ext>
            </a:extLst>
          </p:cNvPr>
          <p:cNvSpPr txBox="1"/>
          <p:nvPr/>
        </p:nvSpPr>
        <p:spPr>
          <a:xfrm>
            <a:off x="838200" y="1870221"/>
            <a:ext cx="5269585" cy="229071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"First line\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nSecond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line"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"First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line\n Also first line"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9113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569"/>
            <a:ext cx="10515600" cy="459823"/>
          </a:xfrm>
        </p:spPr>
        <p:txBody>
          <a:bodyPr>
            <a:normAutofit/>
          </a:bodyPr>
          <a:lstStyle/>
          <a:p>
            <a:r>
              <a:rPr lang="en-GB" sz="2400" dirty="0"/>
              <a:t>Basic operations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A2CAD0-80D1-3909-7AD3-E20E909097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327995"/>
            <a:ext cx="10515599" cy="647110"/>
          </a:xfrm>
        </p:spPr>
        <p:txBody>
          <a:bodyPr>
            <a:normAutofit/>
          </a:bodyPr>
          <a:lstStyle/>
          <a:p>
            <a:r>
              <a:rPr lang="en-US" sz="1800" dirty="0"/>
              <a:t>String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95369-EF95-26DD-8E14-8A6425C6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26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987C7-F67B-8227-5FF9-CCC6E53EB1D1}"/>
              </a:ext>
            </a:extLst>
          </p:cNvPr>
          <p:cNvSpPr txBox="1"/>
          <p:nvPr/>
        </p:nvSpPr>
        <p:spPr>
          <a:xfrm>
            <a:off x="838200" y="1790904"/>
            <a:ext cx="6636470" cy="309199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world!"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"Hello world!"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"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Abbb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"Hello”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 s[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"e"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s1 = s[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s[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"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956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569"/>
            <a:ext cx="10515600" cy="459823"/>
          </a:xfrm>
        </p:spPr>
        <p:txBody>
          <a:bodyPr>
            <a:normAutofit/>
          </a:bodyPr>
          <a:lstStyle/>
          <a:p>
            <a:r>
              <a:rPr lang="en-GB" sz="2400" dirty="0"/>
              <a:t>Basic operations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A2CAD0-80D1-3909-7AD3-E20E909097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327995"/>
            <a:ext cx="10515599" cy="647110"/>
          </a:xfrm>
        </p:spPr>
        <p:txBody>
          <a:bodyPr>
            <a:normAutofit/>
          </a:bodyPr>
          <a:lstStyle/>
          <a:p>
            <a:r>
              <a:rPr lang="en-US" sz="1800" dirty="0"/>
              <a:t>String formatting -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95369-EF95-26DD-8E14-8A6425C6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27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1AE5E1-2105-4E1E-A010-110BA088AFF7}"/>
              </a:ext>
            </a:extLst>
          </p:cNvPr>
          <p:cNvSpPr txBox="1"/>
          <p:nvPr/>
        </p:nvSpPr>
        <p:spPr>
          <a:xfrm>
            <a:off x="838200" y="1889366"/>
            <a:ext cx="10409518" cy="1673007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"Name: %s, Age: %d"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"Name: Bob, Age: 30"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"Name: %(name)s, Age: %(age)d"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{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"Name: Bob, Age: 30"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000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569"/>
            <a:ext cx="10515600" cy="459823"/>
          </a:xfrm>
        </p:spPr>
        <p:txBody>
          <a:bodyPr>
            <a:normAutofit/>
          </a:bodyPr>
          <a:lstStyle/>
          <a:p>
            <a:r>
              <a:rPr lang="en-GB" sz="2400" dirty="0"/>
              <a:t>Basic operations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A2CAD0-80D1-3909-7AD3-E20E909097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327995"/>
            <a:ext cx="10515599" cy="647110"/>
          </a:xfrm>
        </p:spPr>
        <p:txBody>
          <a:bodyPr>
            <a:normAutofit/>
          </a:bodyPr>
          <a:lstStyle/>
          <a:p>
            <a:r>
              <a:rPr lang="en-US" sz="1800" dirty="0"/>
              <a:t>String formatting -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95369-EF95-26DD-8E14-8A6425C6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28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2F4D2-E009-CFBB-BA5C-D23CECEA568B}"/>
              </a:ext>
            </a:extLst>
          </p:cNvPr>
          <p:cNvSpPr txBox="1"/>
          <p:nvPr/>
        </p:nvSpPr>
        <p:spPr>
          <a:xfrm>
            <a:off x="838201" y="2043260"/>
            <a:ext cx="10515599" cy="277148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"Name: {}, Age: {}"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"Name: Bob, Age: 30"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"Name: {0}, Age: {1}"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"Name: Bob, Age: 30"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"Name: {name}, Age: {age}"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(name=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"Bob"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age=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"Name: Bob, Age: 30"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2298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569"/>
            <a:ext cx="10515600" cy="459823"/>
          </a:xfrm>
        </p:spPr>
        <p:txBody>
          <a:bodyPr>
            <a:normAutofit/>
          </a:bodyPr>
          <a:lstStyle/>
          <a:p>
            <a:r>
              <a:rPr lang="en-GB" sz="2400" dirty="0"/>
              <a:t>Basic operations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A2CAD0-80D1-3909-7AD3-E20E909097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327995"/>
            <a:ext cx="10515599" cy="647110"/>
          </a:xfrm>
        </p:spPr>
        <p:txBody>
          <a:bodyPr>
            <a:normAutofit/>
          </a:bodyPr>
          <a:lstStyle/>
          <a:p>
            <a:r>
              <a:rPr lang="en-US" sz="1800" dirty="0"/>
              <a:t>String formatting - f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95369-EF95-26DD-8E14-8A6425C6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29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EC038-202C-50B9-580A-0CD00CBE2DC0}"/>
              </a:ext>
            </a:extLst>
          </p:cNvPr>
          <p:cNvSpPr txBox="1"/>
          <p:nvPr/>
        </p:nvSpPr>
        <p:spPr>
          <a:xfrm>
            <a:off x="838200" y="1975105"/>
            <a:ext cx="9370243" cy="30036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"Bob"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{name}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{age}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"Name: Bob, Age: 30"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{name}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, Age: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{age + </a:t>
            </a:r>
            <a:r>
              <a:rPr lang="en-US" b="0" dirty="0">
                <a:solidFill>
                  <a:srgbClr val="116644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"Name: Bob, Age: 40"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63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2400" dirty="0"/>
              <a:t>History</a:t>
            </a:r>
          </a:p>
        </p:txBody>
      </p:sp>
      <p:sp>
        <p:nvSpPr>
          <p:cNvPr id="39" name="Slide Number Placeholder 3">
            <a:extLst>
              <a:ext uri="{FF2B5EF4-FFF2-40B4-BE49-F238E27FC236}">
                <a16:creationId xmlns:a16="http://schemas.microsoft.com/office/drawing/2014/main" id="{9ABB6F50-5F5F-C03D-B69F-8823A0AD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>
                <a:latin typeface="Geologica Light"/>
              </a:rPr>
              <a:pPr>
                <a:spcAft>
                  <a:spcPts val="600"/>
                </a:spcAft>
              </a:pPr>
              <a:t>3</a:t>
            </a:fld>
            <a:endParaRPr lang="en-GB">
              <a:latin typeface="Geologica Light"/>
            </a:endParaRPr>
          </a:p>
        </p:txBody>
      </p:sp>
      <p:graphicFrame>
        <p:nvGraphicFramePr>
          <p:cNvPr id="27" name="Content Placeholder 1">
            <a:extLst>
              <a:ext uri="{FF2B5EF4-FFF2-40B4-BE49-F238E27FC236}">
                <a16:creationId xmlns:a16="http://schemas.microsoft.com/office/drawing/2014/main" id="{45751445-0C74-D9FA-68C0-9B9EE22D9207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340948610"/>
              </p:ext>
            </p:extLst>
          </p:nvPr>
        </p:nvGraphicFramePr>
        <p:xfrm>
          <a:off x="658812" y="1236022"/>
          <a:ext cx="10874375" cy="4475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88036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569"/>
            <a:ext cx="10515600" cy="459823"/>
          </a:xfrm>
        </p:spPr>
        <p:txBody>
          <a:bodyPr>
            <a:normAutofit/>
          </a:bodyPr>
          <a:lstStyle/>
          <a:p>
            <a:r>
              <a:rPr lang="en-GB" sz="2400" dirty="0"/>
              <a:t>Basic operations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A2CAD0-80D1-3909-7AD3-E20E909097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327995"/>
            <a:ext cx="10515599" cy="647110"/>
          </a:xfrm>
        </p:spPr>
        <p:txBody>
          <a:bodyPr>
            <a:normAutofit/>
          </a:bodyPr>
          <a:lstStyle/>
          <a:p>
            <a:r>
              <a:rPr lang="en-US" sz="1800" dirty="0"/>
              <a:t>Some of the supported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95369-EF95-26DD-8E14-8A6425C6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30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5C9EC8-F54F-4E85-0B05-BED4F9523B97}"/>
              </a:ext>
            </a:extLst>
          </p:cNvPr>
          <p:cNvSpPr txBox="1"/>
          <p:nvPr/>
        </p:nvSpPr>
        <p:spPr>
          <a:xfrm>
            <a:off x="838200" y="1933301"/>
            <a:ext cx="3949831" cy="325814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False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11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4089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569"/>
            <a:ext cx="10515600" cy="459823"/>
          </a:xfrm>
        </p:spPr>
        <p:txBody>
          <a:bodyPr>
            <a:normAutofit/>
          </a:bodyPr>
          <a:lstStyle/>
          <a:p>
            <a:r>
              <a:rPr lang="en-GB" sz="2400" dirty="0"/>
              <a:t>Basic operations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A2CAD0-80D1-3909-7AD3-E20E909097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327995"/>
            <a:ext cx="10515599" cy="647110"/>
          </a:xfrm>
        </p:spPr>
        <p:txBody>
          <a:bodyPr>
            <a:normAutofit/>
          </a:bodyPr>
          <a:lstStyle/>
          <a:p>
            <a:r>
              <a:rPr lang="en-US" sz="1800" dirty="0"/>
              <a:t>Strings methods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95369-EF95-26DD-8E14-8A6425C6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31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9AD909-39AB-1841-8A44-B13D73DA8048}"/>
              </a:ext>
            </a:extLst>
          </p:cNvPr>
          <p:cNvSpPr txBox="1"/>
          <p:nvPr/>
        </p:nvSpPr>
        <p:spPr>
          <a:xfrm>
            <a:off x="838200" y="1975105"/>
            <a:ext cx="8405090" cy="347287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s.startswith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True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s.endswith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False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s.replace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"everyone"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"Hello everyone"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s.split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["Hello", "world"]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s.find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      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6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s.find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"x"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      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-1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155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569"/>
            <a:ext cx="10515600" cy="459823"/>
          </a:xfrm>
        </p:spPr>
        <p:txBody>
          <a:bodyPr>
            <a:normAutofit/>
          </a:bodyPr>
          <a:lstStyle/>
          <a:p>
            <a:r>
              <a:rPr lang="en-GB" sz="2400" dirty="0"/>
              <a:t>Basic operations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A2CAD0-80D1-3909-7AD3-E20E909097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327994"/>
            <a:ext cx="10515599" cy="4130125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Strings methods: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lower()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upper()</a:t>
            </a:r>
          </a:p>
          <a:p>
            <a:pPr marL="285750" indent="-285750">
              <a:buFontTx/>
              <a:buChar char="-"/>
            </a:pPr>
            <a:r>
              <a:rPr lang="en-US" sz="1800" dirty="0" err="1"/>
              <a:t>isupper</a:t>
            </a:r>
            <a:r>
              <a:rPr lang="en-US" sz="1800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sz="1800" dirty="0" err="1"/>
              <a:t>islower</a:t>
            </a:r>
            <a:r>
              <a:rPr lang="en-US" sz="1800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sz="1800" dirty="0" err="1"/>
              <a:t>isalpha</a:t>
            </a:r>
            <a:r>
              <a:rPr lang="en-US" sz="1800" dirty="0"/>
              <a:t>()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strip()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format(…)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count(…)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etc.</a:t>
            </a:r>
          </a:p>
          <a:p>
            <a:pPr marL="285750" indent="-285750">
              <a:buFontTx/>
              <a:buChar char="-"/>
            </a:pPr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95369-EF95-26DD-8E14-8A6425C6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824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DC8B3-E978-2E1C-FF75-F3E591F083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Input/output operations</a:t>
            </a:r>
          </a:p>
        </p:txBody>
      </p:sp>
    </p:spTree>
    <p:extLst>
      <p:ext uri="{BB962C8B-B14F-4D97-AF65-F5344CB8AC3E}">
        <p14:creationId xmlns:p14="http://schemas.microsoft.com/office/powerpoint/2010/main" val="19522296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569"/>
            <a:ext cx="10515600" cy="459823"/>
          </a:xfrm>
        </p:spPr>
        <p:txBody>
          <a:bodyPr>
            <a:normAutofit/>
          </a:bodyPr>
          <a:lstStyle/>
          <a:p>
            <a:r>
              <a:rPr lang="en-GB" sz="2400" dirty="0"/>
              <a:t>Input/output operations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A2CAD0-80D1-3909-7AD3-E20E909097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327995"/>
            <a:ext cx="10515599" cy="647110"/>
          </a:xfrm>
        </p:spPr>
        <p:txBody>
          <a:bodyPr>
            <a:normAutofit/>
          </a:bodyPr>
          <a:lstStyle/>
          <a:p>
            <a:r>
              <a:rPr lang="en-US" sz="1800" dirty="0"/>
              <a:t>Input and output 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95369-EF95-26DD-8E14-8A6425C6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34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C4FF88-D9B5-B583-9D04-E7479E8C1DC6}"/>
              </a:ext>
            </a:extLst>
          </p:cNvPr>
          <p:cNvSpPr txBox="1"/>
          <p:nvPr/>
        </p:nvSpPr>
        <p:spPr>
          <a:xfrm>
            <a:off x="838200" y="1975105"/>
            <a:ext cx="5994401" cy="157941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b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"What is your name? 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6A5221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{name}</a:t>
            </a:r>
            <a:r>
              <a:rPr 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b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705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DC8B3-E978-2E1C-FF75-F3E591F083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PEP 8</a:t>
            </a:r>
          </a:p>
        </p:txBody>
      </p:sp>
    </p:spTree>
    <p:extLst>
      <p:ext uri="{BB962C8B-B14F-4D97-AF65-F5344CB8AC3E}">
        <p14:creationId xmlns:p14="http://schemas.microsoft.com/office/powerpoint/2010/main" val="1980911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569"/>
            <a:ext cx="10515600" cy="459823"/>
          </a:xfrm>
        </p:spPr>
        <p:txBody>
          <a:bodyPr>
            <a:normAutofit/>
          </a:bodyPr>
          <a:lstStyle/>
          <a:p>
            <a:r>
              <a:rPr lang="en-GB" sz="2400" dirty="0"/>
              <a:t>PEP 8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A2CAD0-80D1-3909-7AD3-E20E909097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1327994"/>
            <a:ext cx="10515599" cy="4130125"/>
          </a:xfrm>
        </p:spPr>
        <p:txBody>
          <a:bodyPr>
            <a:normAutofit/>
          </a:bodyPr>
          <a:lstStyle/>
          <a:p>
            <a:r>
              <a:rPr lang="en-US" sz="1800" dirty="0"/>
              <a:t>PEP 8 is a Python style guide.</a:t>
            </a:r>
          </a:p>
          <a:p>
            <a:r>
              <a:rPr lang="en-US" sz="1800" dirty="0"/>
              <a:t>It contains rules and instructions on how to write good Python code.</a:t>
            </a:r>
          </a:p>
          <a:p>
            <a:r>
              <a:rPr lang="en-US" sz="1800" dirty="0"/>
              <a:t>The aim is to write code that is: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easy to read and understand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easy to maintain</a:t>
            </a:r>
          </a:p>
          <a:p>
            <a:pPr marL="285750" indent="-285750">
              <a:buFontTx/>
              <a:buChar char="-"/>
            </a:pPr>
            <a:r>
              <a:rPr lang="en-US" sz="1800" dirty="0"/>
              <a:t>Uniform across all projects</a:t>
            </a:r>
          </a:p>
          <a:p>
            <a:r>
              <a:rPr lang="en-US" sz="1800" dirty="0"/>
              <a:t>https://peps.python.org/pep-0008/</a:t>
            </a:r>
          </a:p>
          <a:p>
            <a:pPr marL="285750" indent="-285750">
              <a:buFontTx/>
              <a:buChar char="-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F95369-EF95-26DD-8E14-8A6425C6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41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2400"/>
              <a:t>Why Python?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98E07060-E951-47C7-84D1-85AEE1E1B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8073" y="1590058"/>
            <a:ext cx="10515599" cy="4025575"/>
          </a:xfrm>
        </p:spPr>
        <p:txBody>
          <a:bodyPr vert="horz" lIns="0" tIns="0" rIns="0" bIns="0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Simplicity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Ease of use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Versatility: Web development, data analysis, machine learning, automation,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Cross-platform compatibility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Community and Libraries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One of the most used programming languages (most used for AI, ML, data science)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800" dirty="0"/>
              <a:t>Open source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65E50-5A01-4149-81A0-7544B013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60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5"/>
            <a:ext cx="10515600" cy="459823"/>
          </a:xfrm>
        </p:spPr>
        <p:txBody>
          <a:bodyPr>
            <a:noAutofit/>
          </a:bodyPr>
          <a:lstStyle/>
          <a:p>
            <a:r>
              <a:rPr lang="en-GB" sz="2400"/>
              <a:t>Who is using it?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E07060-E951-47C7-84D1-85AEE1E1B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5112" y="1464384"/>
            <a:ext cx="10515599" cy="4025575"/>
          </a:xfrm>
        </p:spPr>
        <p:txBody>
          <a:bodyPr vert="horz" lIns="0" tIns="0" rIns="0" bIns="0" rtlCol="0" anchor="t">
            <a:no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Reddit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Instagram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Spotify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Netflix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Dropbox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Uber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IoT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others</a:t>
            </a:r>
          </a:p>
          <a:p>
            <a:pPr>
              <a:lnSpc>
                <a:spcPct val="100000"/>
              </a:lnSpc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65E50-5A01-4149-81A0-7544B013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2A080-DA64-4F5C-9131-47EB793B4410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2054" name="Picture 6" descr="Insta Logo Cheap Sale | skribix.com">
            <a:extLst>
              <a:ext uri="{FF2B5EF4-FFF2-40B4-BE49-F238E27FC236}">
                <a16:creationId xmlns:a16="http://schemas.microsoft.com/office/drawing/2014/main" id="{2A520769-CBB4-5261-7051-02F5D82C7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998" y="3426298"/>
            <a:ext cx="799268" cy="79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netflix logo vector, netflix icon free vector 20336373 Vector Art at  Vecteezy">
            <a:extLst>
              <a:ext uri="{FF2B5EF4-FFF2-40B4-BE49-F238E27FC236}">
                <a16:creationId xmlns:a16="http://schemas.microsoft.com/office/drawing/2014/main" id="{2D1BCD9F-2106-3520-D3C5-440945CD9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492" y="2029984"/>
            <a:ext cx="1396314" cy="1396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ownload Reddit Logo in SVG Vector or PNG File Format - Logo.wine">
            <a:extLst>
              <a:ext uri="{FF2B5EF4-FFF2-40B4-BE49-F238E27FC236}">
                <a16:creationId xmlns:a16="http://schemas.microsoft.com/office/drawing/2014/main" id="{C9DD2CE6-35F0-BD71-8708-6BA305FCA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" t="3744" r="2719" b="3226"/>
          <a:stretch/>
        </p:blipFill>
        <p:spPr bwMode="auto">
          <a:xfrm>
            <a:off x="7128216" y="867455"/>
            <a:ext cx="1955778" cy="125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Understanding Spotify Logo Meaning, History, and Evolution">
            <a:extLst>
              <a:ext uri="{FF2B5EF4-FFF2-40B4-BE49-F238E27FC236}">
                <a16:creationId xmlns:a16="http://schemas.microsoft.com/office/drawing/2014/main" id="{141D5869-134A-7A97-F412-697FB36E0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3011" y="4821895"/>
            <a:ext cx="14287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isco Security and Dropbox - Cisco">
            <a:extLst>
              <a:ext uri="{FF2B5EF4-FFF2-40B4-BE49-F238E27FC236}">
                <a16:creationId xmlns:a16="http://schemas.microsoft.com/office/drawing/2014/main" id="{D53FD615-8988-C2CD-F4A4-9FAD7323D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911" y="5221945"/>
            <a:ext cx="14287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Uber - Social media &amp; Logos Icons">
            <a:extLst>
              <a:ext uri="{FF2B5EF4-FFF2-40B4-BE49-F238E27FC236}">
                <a16:creationId xmlns:a16="http://schemas.microsoft.com/office/drawing/2014/main" id="{65DEF53D-E60D-77F8-3722-310921065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47" y="2413588"/>
            <a:ext cx="1063583" cy="1063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513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2400">
                <a:latin typeface="+mj-lt"/>
              </a:rPr>
              <a:t>Python Syntax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E07060-E951-47C7-84D1-85AEE1E1B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31741" y="1416212"/>
            <a:ext cx="7113606" cy="4025575"/>
          </a:xfrm>
        </p:spPr>
        <p:txBody>
          <a:bodyPr vert="horz" lIns="0" tIns="0" rIns="0" bIns="0" rtlCol="0">
            <a:norm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Indentation-based block structure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Dynamically typed (supports type hints)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Everything is an object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PEP 8 – Style Guide for Python Code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Snake case</a:t>
            </a: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65E50-5A01-4149-81A0-7544B013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494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2400">
                <a:latin typeface="+mj-lt"/>
              </a:rPr>
              <a:t>Zen of Python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E07060-E951-47C7-84D1-85AEE1E1B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8590" y="1492060"/>
            <a:ext cx="8826659" cy="4197188"/>
          </a:xfrm>
        </p:spPr>
        <p:txBody>
          <a:bodyPr vert="horz" lIns="0" tIns="0" rIns="0" bIns="0" rtlCol="0"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“import this”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Simple is better than complex	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Readability counts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If the implementation is hard to explain, it’s a bad idea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65E50-5A01-4149-81A0-7544B013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815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DC8B3-E978-2E1C-FF75-F3E591F083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Install and set up</a:t>
            </a:r>
          </a:p>
        </p:txBody>
      </p:sp>
    </p:spTree>
    <p:extLst>
      <p:ext uri="{BB962C8B-B14F-4D97-AF65-F5344CB8AC3E}">
        <p14:creationId xmlns:p14="http://schemas.microsoft.com/office/powerpoint/2010/main" val="1884107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7DDC47-AD1D-42EA-B033-323A9185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2400" dirty="0">
                <a:latin typeface="+mj-lt"/>
              </a:rPr>
              <a:t>Install and set up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E07060-E951-47C7-84D1-85AEE1E1B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8590" y="1492060"/>
            <a:ext cx="8826659" cy="4197188"/>
          </a:xfr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Python: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Official python page: </a:t>
            </a:r>
            <a:r>
              <a:rPr lang="en-US" sz="1800" dirty="0">
                <a:hlinkClick r:id="rId3"/>
              </a:rPr>
              <a:t>https://www.python.org/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Python editors: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PyCharm: </a:t>
            </a:r>
            <a:r>
              <a:rPr lang="en-US" sz="1800" dirty="0">
                <a:hlinkClick r:id="rId4"/>
              </a:rPr>
              <a:t>https://www.jetbrains.com/pycharm/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VSCode</a:t>
            </a:r>
            <a:r>
              <a:rPr lang="en-US" sz="1800" dirty="0"/>
              <a:t>: </a:t>
            </a:r>
            <a:r>
              <a:rPr lang="en-US" sz="1800" dirty="0">
                <a:hlinkClick r:id="rId5"/>
              </a:rPr>
              <a:t>https://code.visualstudio.com/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Notepad++: </a:t>
            </a:r>
            <a:r>
              <a:rPr lang="en-US" sz="1800" dirty="0">
                <a:hlinkClick r:id="rId6"/>
              </a:rPr>
              <a:t>https://notepad-plus-plus.org/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Sublime Text: </a:t>
            </a:r>
            <a:r>
              <a:rPr lang="en-US" sz="1800" dirty="0">
                <a:hlinkClick r:id="rId7"/>
              </a:rPr>
              <a:t>https://www.sublimetext.com/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65E50-5A01-4149-81A0-7544B0130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DD2A080-DA64-4F5C-9131-47EB793B4410}" type="slidenum">
              <a:rPr lang="en-GB" smtClean="0"/>
              <a:pPr>
                <a:spcAft>
                  <a:spcPts val="600"/>
                </a:spcAft>
              </a:pPr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3973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14bd25e5017ceaaad3f34aedab9af557414849"/>
</p:tagLst>
</file>

<file path=ppt/theme/theme1.xml><?xml version="1.0" encoding="utf-8"?>
<a:theme xmlns:a="http://schemas.openxmlformats.org/drawingml/2006/main" name="Templates">
  <a:themeElements>
    <a:clrScheme name="Levi9">
      <a:dk1>
        <a:srgbClr val="090909"/>
      </a:dk1>
      <a:lt1>
        <a:srgbClr val="FFFFFF"/>
      </a:lt1>
      <a:dk2>
        <a:srgbClr val="202046"/>
      </a:dk2>
      <a:lt2>
        <a:srgbClr val="F8F8F8"/>
      </a:lt2>
      <a:accent1>
        <a:srgbClr val="0528A0"/>
      </a:accent1>
      <a:accent2>
        <a:srgbClr val="113BC3"/>
      </a:accent2>
      <a:accent3>
        <a:srgbClr val="456DF0"/>
      </a:accent3>
      <a:accent4>
        <a:srgbClr val="D1DBFB"/>
      </a:accent4>
      <a:accent5>
        <a:srgbClr val="EFF3FF"/>
      </a:accent5>
      <a:accent6>
        <a:srgbClr val="FF6608"/>
      </a:accent6>
      <a:hlink>
        <a:srgbClr val="456DF0"/>
      </a:hlink>
      <a:folHlink>
        <a:srgbClr val="363660"/>
      </a:folHlink>
    </a:clrScheme>
    <a:fontScheme name="Custom 1">
      <a:majorFont>
        <a:latin typeface="Geologica"/>
        <a:ea typeface=""/>
        <a:cs typeface=""/>
      </a:majorFont>
      <a:minorFont>
        <a:latin typeface="DM Sans 14p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Levi9 2017">
      <a:dk1>
        <a:srgbClr val="706F6F"/>
      </a:dk1>
      <a:lt1>
        <a:sysClr val="window" lastClr="FFFFFF"/>
      </a:lt1>
      <a:dk2>
        <a:srgbClr val="1434A0"/>
      </a:dk2>
      <a:lt2>
        <a:srgbClr val="D4D2D2"/>
      </a:lt2>
      <a:accent1>
        <a:srgbClr val="1434A0"/>
      </a:accent1>
      <a:accent2>
        <a:srgbClr val="FFFFFF"/>
      </a:accent2>
      <a:accent3>
        <a:srgbClr val="004F9F"/>
      </a:accent3>
      <a:accent4>
        <a:srgbClr val="0069B4"/>
      </a:accent4>
      <a:accent5>
        <a:srgbClr val="0080C9"/>
      </a:accent5>
      <a:accent6>
        <a:srgbClr val="0095DB"/>
      </a:accent6>
      <a:hlink>
        <a:srgbClr val="0563C1"/>
      </a:hlink>
      <a:folHlink>
        <a:srgbClr val="954F72"/>
      </a:folHlink>
    </a:clrScheme>
    <a:fontScheme name="Levi9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2e8062a-376b-4e0c-b446-da0ec35927d5">
      <UserInfo>
        <DisplayName>Dario Djurica</DisplayName>
        <AccountId>31</AccountId>
        <AccountType/>
      </UserInfo>
      <UserInfo>
        <DisplayName>Dragan Gajic</DisplayName>
        <AccountId>32</AccountId>
        <AccountType/>
      </UserInfo>
      <UserInfo>
        <DisplayName>SP-Romania-Contributors</DisplayName>
        <AccountId>33</AccountId>
        <AccountType/>
      </UserInfo>
      <UserInfo>
        <DisplayName>SP-Romania-Readers</DisplayName>
        <AccountId>34</AccountId>
        <AccountType/>
      </UserInfo>
      <UserInfo>
        <DisplayName>SP-Romania-Designers</DisplayName>
        <AccountId>35</AccountId>
        <AccountType/>
      </UserInfo>
      <UserInfo>
        <DisplayName>SP-Romania-Administrators</DisplayName>
        <AccountId>36</AccountId>
        <AccountType/>
      </UserInfo>
      <UserInfo>
        <DisplayName>Pavel Chunyayev</DisplayName>
        <AccountId>39</AccountId>
        <AccountType/>
      </UserInfo>
      <UserInfo>
        <DisplayName>Razvan Mereuta</DisplayName>
        <AccountId>397</AccountId>
        <AccountType/>
      </UserInfo>
      <UserInfo>
        <DisplayName>Iustinian Dominte</DisplayName>
        <AccountId>58</AccountId>
        <AccountType/>
      </UserInfo>
      <UserInfo>
        <DisplayName>Eliza Gabor</DisplayName>
        <AccountId>606</AccountId>
        <AccountType/>
      </UserInfo>
    </SharedWithUsers>
    <_dlc_DocId xmlns="b2e8062a-376b-4e0c-b446-da0ec35927d5">Z4JFQQHMX3K3-1979690901-74664</_dlc_DocId>
    <_dlc_DocIdUrl xmlns="b2e8062a-376b-4e0c-b446-da0ec35927d5">
      <Url>https://levi9.sharepoint.com/sites/Romania/management/_layouts/15/DocIdRedir.aspx?ID=Z4JFQQHMX3K3-1979690901-74664</Url>
      <Description>Z4JFQQHMX3K3-1979690901-74664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F589874E1A4644383C5F3FAEFF460AD" ma:contentTypeVersion="42" ma:contentTypeDescription="Create a new document." ma:contentTypeScope="" ma:versionID="43ad862d83fb72f1e97f6e611ae24ec4">
  <xsd:schema xmlns:xsd="http://www.w3.org/2001/XMLSchema" xmlns:xs="http://www.w3.org/2001/XMLSchema" xmlns:p="http://schemas.microsoft.com/office/2006/metadata/properties" xmlns:ns2="b2e8062a-376b-4e0c-b446-da0ec35927d5" xmlns:ns3="a8bd8d49-e66c-427e-ac0f-ce6774b89a11" targetNamespace="http://schemas.microsoft.com/office/2006/metadata/properties" ma:root="true" ma:fieldsID="874eaaff8c75c6a98c03678f5acd3e07" ns2:_="" ns3:_="">
    <xsd:import namespace="b2e8062a-376b-4e0c-b446-da0ec35927d5"/>
    <xsd:import namespace="a8bd8d49-e66c-427e-ac0f-ce6774b89a1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8062a-376b-4e0c-b446-da0ec35927d5" elementFormDefault="qualified">
    <xsd:import namespace="http://schemas.microsoft.com/office/2006/documentManagement/types"/>
    <xsd:import namespace="http://schemas.microsoft.com/office/infopath/2007/PartnerControls"/>
    <xsd:element name="_dlc_DocId" ma:index="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6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bd8d49-e66c-427e-ac0f-ce6774b89a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7" ma:displayName="Content Type"/>
        <xsd:element ref="dc:title" minOccurs="0" maxOccurs="1" ma:index="3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2345E1-2921-4B86-A240-A0DAD32E122B}">
  <ds:schemaRefs>
    <ds:schemaRef ds:uri="http://schemas.microsoft.com/sharepoint/event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02859A2B-234A-4535-83E4-8A175AFA8ACA}">
  <ds:schemaRefs>
    <ds:schemaRef ds:uri="a8bd8d49-e66c-427e-ac0f-ce6774b89a11"/>
    <ds:schemaRef ds:uri="b2e8062a-376b-4e0c-b446-da0ec35927d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04E6DA1-DBEF-4C5E-B4D2-96E14E256CD4}">
  <ds:schemaRefs>
    <ds:schemaRef ds:uri="a8bd8d49-e66c-427e-ac0f-ce6774b89a11"/>
    <ds:schemaRef ds:uri="b2e8062a-376b-4e0c-b446-da0ec35927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9E47D7C1-C5A5-426B-88D7-230A9A77E20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40758481-7365-442c-ae94-563ed1606218}" enabled="0" method="" siteId="{40758481-7365-442c-ae94-563ed160621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ING_PP_Template_16x9_09042015</Template>
  <TotalTime>5842</TotalTime>
  <Words>1456</Words>
  <Application>Microsoft Office PowerPoint</Application>
  <PresentationFormat>Widescreen</PresentationFormat>
  <Paragraphs>308</Paragraphs>
  <Slides>36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Consolas</vt:lpstr>
      <vt:lpstr>DM Sans 14pt</vt:lpstr>
      <vt:lpstr>Franklin Gothic Book</vt:lpstr>
      <vt:lpstr>Geologica</vt:lpstr>
      <vt:lpstr>Geologica Light</vt:lpstr>
      <vt:lpstr>Geologica Medium</vt:lpstr>
      <vt:lpstr>ING Me</vt:lpstr>
      <vt:lpstr>Tw Cen MT</vt:lpstr>
      <vt:lpstr>Templates</vt:lpstr>
      <vt:lpstr>Introduction to Python</vt:lpstr>
      <vt:lpstr>History</vt:lpstr>
      <vt:lpstr>History</vt:lpstr>
      <vt:lpstr>Why Python?</vt:lpstr>
      <vt:lpstr>Who is using it?</vt:lpstr>
      <vt:lpstr>Python Syntax </vt:lpstr>
      <vt:lpstr>Zen of Python</vt:lpstr>
      <vt:lpstr>PowerPoint Presentation</vt:lpstr>
      <vt:lpstr>Install and set up</vt:lpstr>
      <vt:lpstr>Python script example </vt:lpstr>
      <vt:lpstr>Python script example </vt:lpstr>
      <vt:lpstr>How to run python code</vt:lpstr>
      <vt:lpstr>PowerPoint Presentation</vt:lpstr>
      <vt:lpstr>Variables</vt:lpstr>
      <vt:lpstr>Data Types</vt:lpstr>
      <vt:lpstr>Data Types</vt:lpstr>
      <vt:lpstr>Data Types</vt:lpstr>
      <vt:lpstr>PowerPoint Presentation</vt:lpstr>
      <vt:lpstr>Basic operations</vt:lpstr>
      <vt:lpstr>Basic operations</vt:lpstr>
      <vt:lpstr>Basic operations</vt:lpstr>
      <vt:lpstr>Basic operations</vt:lpstr>
      <vt:lpstr>PowerPoint Presentation</vt:lpstr>
      <vt:lpstr>Basic operations</vt:lpstr>
      <vt:lpstr>Basic operations</vt:lpstr>
      <vt:lpstr>Basic operations</vt:lpstr>
      <vt:lpstr>Basic operations</vt:lpstr>
      <vt:lpstr>Basic operations</vt:lpstr>
      <vt:lpstr>Basic operations</vt:lpstr>
      <vt:lpstr>Basic operations</vt:lpstr>
      <vt:lpstr>Basic operations</vt:lpstr>
      <vt:lpstr>Basic operations</vt:lpstr>
      <vt:lpstr>PowerPoint Presentation</vt:lpstr>
      <vt:lpstr>Input/output operations</vt:lpstr>
      <vt:lpstr>PowerPoint Presentation</vt:lpstr>
      <vt:lpstr>PEP 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24 October 2017</dc:title>
  <dc:creator>CAV Multimedia</dc:creator>
  <cp:keywords>Levi 9 2017 PPT [16x9 Reference]</cp:keywords>
  <cp:lastModifiedBy>Cosmin Mihai Tarsichi</cp:lastModifiedBy>
  <cp:revision>36</cp:revision>
  <dcterms:created xsi:type="dcterms:W3CDTF">2015-04-09T14:12:58Z</dcterms:created>
  <dcterms:modified xsi:type="dcterms:W3CDTF">2025-07-07T15:16:29Z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_dlc_DocIdItemGuid">
    <vt:lpwstr>82cfb54b-4b00-4350-bd51-cb06e528c71d</vt:lpwstr>
  </property>
  <property fmtid="{D5CDD505-2E9C-101B-9397-08002B2CF9AE}" pid="4" name="ContentTypeId">
    <vt:lpwstr>0x010100EF589874E1A4644383C5F3FAEFF460AD</vt:lpwstr>
  </property>
</Properties>
</file>