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Lst>
  <p:sldSz cy="6858000" cx="12192000"/>
  <p:notesSz cx="6858000" cy="9144000"/>
  <p:embeddedFontLst>
    <p:embeddedFont>
      <p:font typeface="Geologica Medium"/>
      <p:regular r:id="rId40"/>
      <p:bold r:id="rId41"/>
    </p:embeddedFont>
    <p:embeddedFont>
      <p:font typeface="Geologica"/>
      <p:regular r:id="rId42"/>
      <p:bold r:id="rId43"/>
    </p:embeddedFont>
    <p:embeddedFont>
      <p:font typeface="Geologica Light"/>
      <p:regular r:id="rId44"/>
      <p:bold r:id="rId45"/>
    </p:embeddedFont>
    <p:embeddedFont>
      <p:font typeface="DM Sans"/>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GeologicaMedium-regular.fntdata"/><Relationship Id="rId42" Type="http://schemas.openxmlformats.org/officeDocument/2006/relationships/font" Target="fonts/Geologica-regular.fntdata"/><Relationship Id="rId41" Type="http://schemas.openxmlformats.org/officeDocument/2006/relationships/font" Target="fonts/GeologicaMedium-bold.fntdata"/><Relationship Id="rId44" Type="http://schemas.openxmlformats.org/officeDocument/2006/relationships/font" Target="fonts/GeologicaLight-regular.fntdata"/><Relationship Id="rId43" Type="http://schemas.openxmlformats.org/officeDocument/2006/relationships/font" Target="fonts/Geologica-bold.fntdata"/><Relationship Id="rId46" Type="http://schemas.openxmlformats.org/officeDocument/2006/relationships/font" Target="fonts/DMSans-regular.fntdata"/><Relationship Id="rId45" Type="http://schemas.openxmlformats.org/officeDocument/2006/relationships/font" Target="fonts/GeologicaLight-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DMSans-italic.fntdata"/><Relationship Id="rId47" Type="http://schemas.openxmlformats.org/officeDocument/2006/relationships/font" Target="fonts/DMSans-bold.fntdata"/><Relationship Id="rId49" Type="http://schemas.openxmlformats.org/officeDocument/2006/relationships/font" Target="fonts/DMSans-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36ae3c0c138_0_1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9" name="Google Shape;329;g36ae3c0c138_0_1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36ae3c0c138_0_2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6" name="Google Shape;336;g36ae3c0c138_0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4" name="Google Shape;3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6ae3c0c138_0_2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9" name="Google Shape;349;g36ae3c0c138_0_2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36ae3c0c138_0_2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6" name="Google Shape;356;g36ae3c0c138_0_2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6ae3c0c138_0_2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36ae3c0c138_0_2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g36ae3c0c138_0_2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g36ae3c0c138_0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36b7c34724f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g36b7c34724f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36ae3c0c138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1" name="Google Shape;391;g36ae3c0c13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6ae3c0c138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9" name="Google Shape;399;g36ae3c0c138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6ae3c0c138_0_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g36ae3c0c138_0_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6ae3c0c138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g36ae3c0c138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4" name="Google Shape;42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g36ae3c0c138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g36ae3c0c138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g36ae3c0c138_0_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g36ae3c0c138_0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36ae3c0c138_0_9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6" name="Google Shape;446;g36ae3c0c138_0_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6ae3c0c138_0_10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4" name="Google Shape;454;g36ae3c0c138_0_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36ae3c0c138_0_11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36ae3c0c138_0_1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36ae3c0c138_0_1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36ae3c0c138_0_1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36ae3c0c138_0_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g36ae3c0c138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36ae3c0c138_0_14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2" name="Google Shape;492;g36ae3c0c138_0_1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36ae3c0c138_0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g36ae3c0c138_0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6ae3c0c13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6ae3c0c138_0_1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g36ae3c0c138_0_1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5" name="Google Shape;2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6ae3c0c138_0_18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8" name="Google Shape;308;g36ae3c0c138_0_1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6ae3c0c138_0_18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g36ae3c0c138_0_1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9.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2.png"/><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 Id="rId3"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png"/><Relationship Id="rId3" Type="http://schemas.openxmlformats.org/officeDocument/2006/relationships/image" Target="../media/image1.png"/><Relationship Id="rId4" Type="http://schemas.openxmlformats.org/officeDocument/2006/relationships/image" Target="../media/image1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 Dark">
  <p:cSld name="1_Title - Dark">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2"/>
          <p:cNvSpPr/>
          <p:nvPr/>
        </p:nvSpPr>
        <p:spPr>
          <a:xfrm>
            <a:off x="0" y="0"/>
            <a:ext cx="12192000" cy="6858000"/>
          </a:xfrm>
          <a:prstGeom prst="rect">
            <a:avLst/>
          </a:prstGeom>
          <a:gradFill>
            <a:gsLst>
              <a:gs pos="0">
                <a:srgbClr val="171734"/>
              </a:gs>
              <a:gs pos="100000">
                <a:srgbClr val="021450"/>
              </a:gs>
            </a:gsLst>
            <a:lin ang="17400000" scaled="0"/>
          </a:gra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15" name="Google Shape;15;p2"/>
          <p:cNvPicPr preferRelativeResize="0"/>
          <p:nvPr/>
        </p:nvPicPr>
        <p:blipFill rotWithShape="1">
          <a:blip r:embed="rId3">
            <a:alphaModFix/>
          </a:blip>
          <a:srcRect b="27692" l="-7243" r="5419" t="5698"/>
          <a:stretch/>
        </p:blipFill>
        <p:spPr>
          <a:xfrm>
            <a:off x="3447052" y="0"/>
            <a:ext cx="8744948" cy="6858000"/>
          </a:xfrm>
          <a:prstGeom prst="rect">
            <a:avLst/>
          </a:prstGeom>
          <a:noFill/>
          <a:ln>
            <a:noFill/>
          </a:ln>
        </p:spPr>
      </p:pic>
      <p:sp>
        <p:nvSpPr>
          <p:cNvPr id="16" name="Google Shape;16;p2"/>
          <p:cNvSpPr/>
          <p:nvPr/>
        </p:nvSpPr>
        <p:spPr>
          <a:xfrm>
            <a:off x="-8282" y="0"/>
            <a:ext cx="12192000" cy="6858000"/>
          </a:xfrm>
          <a:prstGeom prst="rect">
            <a:avLst/>
          </a:prstGeom>
          <a:gradFill>
            <a:gsLst>
              <a:gs pos="0">
                <a:srgbClr val="00061B">
                  <a:alpha val="99607"/>
                </a:srgbClr>
              </a:gs>
              <a:gs pos="100000">
                <a:srgbClr val="171734">
                  <a:alpha val="0"/>
                </a:srgbClr>
              </a:gs>
            </a:gsLst>
            <a:lin ang="17400000" scaled="0"/>
          </a:gra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17" name="Google Shape;17;p2"/>
          <p:cNvSpPr txBox="1"/>
          <p:nvPr>
            <p:ph type="ctrTitle"/>
          </p:nvPr>
        </p:nvSpPr>
        <p:spPr>
          <a:xfrm>
            <a:off x="785193" y="5138527"/>
            <a:ext cx="10605051" cy="70567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5400"/>
              <a:buFont typeface="Geologica"/>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2"/>
          <p:cNvSpPr/>
          <p:nvPr/>
        </p:nvSpPr>
        <p:spPr>
          <a:xfrm>
            <a:off x="879285" y="4771827"/>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19" name="Google Shape;19;p2"/>
          <p:cNvSpPr txBox="1"/>
          <p:nvPr>
            <p:ph idx="1" type="subTitle"/>
          </p:nvPr>
        </p:nvSpPr>
        <p:spPr>
          <a:xfrm>
            <a:off x="785193" y="4374355"/>
            <a:ext cx="10605051" cy="37361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20" name="Google Shape;20;p2"/>
          <p:cNvPicPr preferRelativeResize="0"/>
          <p:nvPr/>
        </p:nvPicPr>
        <p:blipFill rotWithShape="1">
          <a:blip r:embed="rId4">
            <a:alphaModFix/>
          </a:blip>
          <a:srcRect b="0" l="0" r="0" t="0"/>
          <a:stretch/>
        </p:blipFill>
        <p:spPr>
          <a:xfrm>
            <a:off x="785192" y="758129"/>
            <a:ext cx="1094400" cy="547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content (with subtitle)">
  <p:cSld name="Basic content (with subtitle)">
    <p:bg>
      <p:bgPr>
        <a:solidFill>
          <a:schemeClr val="lt1"/>
        </a:solidFill>
      </p:bgPr>
    </p:bg>
    <p:spTree>
      <p:nvGrpSpPr>
        <p:cNvPr id="92" name="Shape 92"/>
        <p:cNvGrpSpPr/>
        <p:nvPr/>
      </p:nvGrpSpPr>
      <p:grpSpPr>
        <a:xfrm>
          <a:off x="0" y="0"/>
          <a:ext cx="0" cy="0"/>
          <a:chOff x="0" y="0"/>
          <a:chExt cx="0" cy="0"/>
        </a:xfrm>
      </p:grpSpPr>
      <p:sp>
        <p:nvSpPr>
          <p:cNvPr id="93" name="Google Shape;93;p11"/>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71734"/>
              </a:buClr>
              <a:buSzPts val="2000"/>
              <a:buFont typeface="Geologica"/>
              <a:buNone/>
              <a:defRPr sz="2000">
                <a:solidFill>
                  <a:srgbClr val="17173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4" name="Google Shape;94;p11"/>
          <p:cNvSpPr txBox="1"/>
          <p:nvPr>
            <p:ph idx="12" type="sldNum"/>
          </p:nvPr>
        </p:nvSpPr>
        <p:spPr>
          <a:xfrm>
            <a:off x="198785" y="6356355"/>
            <a:ext cx="117944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Geologica Light"/>
                <a:ea typeface="Geologica Light"/>
                <a:cs typeface="Geologica Light"/>
                <a:sym typeface="Geologica Light"/>
              </a:defRPr>
            </a:lvl1pPr>
            <a:lvl2pPr indent="0" lvl="1" marL="0" algn="r">
              <a:spcBef>
                <a:spcPts val="0"/>
              </a:spcBef>
              <a:buNone/>
              <a:defRPr b="0" i="0" sz="1200" u="none" cap="none" strike="noStrike">
                <a:solidFill>
                  <a:schemeClr val="dk2"/>
                </a:solidFill>
                <a:latin typeface="Geologica Light"/>
                <a:ea typeface="Geologica Light"/>
                <a:cs typeface="Geologica Light"/>
                <a:sym typeface="Geologica Light"/>
              </a:defRPr>
            </a:lvl2pPr>
            <a:lvl3pPr indent="0" lvl="2" marL="0" algn="r">
              <a:spcBef>
                <a:spcPts val="0"/>
              </a:spcBef>
              <a:buNone/>
              <a:defRPr b="0" i="0" sz="1200" u="none" cap="none" strike="noStrike">
                <a:solidFill>
                  <a:schemeClr val="dk2"/>
                </a:solidFill>
                <a:latin typeface="Geologica Light"/>
                <a:ea typeface="Geologica Light"/>
                <a:cs typeface="Geologica Light"/>
                <a:sym typeface="Geologica Light"/>
              </a:defRPr>
            </a:lvl3pPr>
            <a:lvl4pPr indent="0" lvl="3" marL="0" algn="r">
              <a:spcBef>
                <a:spcPts val="0"/>
              </a:spcBef>
              <a:buNone/>
              <a:defRPr b="0" i="0" sz="1200" u="none" cap="none" strike="noStrike">
                <a:solidFill>
                  <a:schemeClr val="dk2"/>
                </a:solidFill>
                <a:latin typeface="Geologica Light"/>
                <a:ea typeface="Geologica Light"/>
                <a:cs typeface="Geologica Light"/>
                <a:sym typeface="Geologica Light"/>
              </a:defRPr>
            </a:lvl4pPr>
            <a:lvl5pPr indent="0" lvl="4" marL="0" algn="r">
              <a:spcBef>
                <a:spcPts val="0"/>
              </a:spcBef>
              <a:buNone/>
              <a:defRPr b="0" i="0" sz="1200" u="none" cap="none" strike="noStrike">
                <a:solidFill>
                  <a:schemeClr val="dk2"/>
                </a:solidFill>
                <a:latin typeface="Geologica Light"/>
                <a:ea typeface="Geologica Light"/>
                <a:cs typeface="Geologica Light"/>
                <a:sym typeface="Geologica Light"/>
              </a:defRPr>
            </a:lvl5pPr>
            <a:lvl6pPr indent="0" lvl="5" marL="0" algn="r">
              <a:spcBef>
                <a:spcPts val="0"/>
              </a:spcBef>
              <a:buNone/>
              <a:defRPr b="0" i="0" sz="1200" u="none" cap="none" strike="noStrike">
                <a:solidFill>
                  <a:schemeClr val="dk2"/>
                </a:solidFill>
                <a:latin typeface="Geologica Light"/>
                <a:ea typeface="Geologica Light"/>
                <a:cs typeface="Geologica Light"/>
                <a:sym typeface="Geologica Light"/>
              </a:defRPr>
            </a:lvl6pPr>
            <a:lvl7pPr indent="0" lvl="6" marL="0" algn="r">
              <a:spcBef>
                <a:spcPts val="0"/>
              </a:spcBef>
              <a:buNone/>
              <a:defRPr b="0" i="0" sz="1200" u="none" cap="none" strike="noStrike">
                <a:solidFill>
                  <a:schemeClr val="dk2"/>
                </a:solidFill>
                <a:latin typeface="Geologica Light"/>
                <a:ea typeface="Geologica Light"/>
                <a:cs typeface="Geologica Light"/>
                <a:sym typeface="Geologica Light"/>
              </a:defRPr>
            </a:lvl7pPr>
            <a:lvl8pPr indent="0" lvl="7" marL="0" algn="r">
              <a:spcBef>
                <a:spcPts val="0"/>
              </a:spcBef>
              <a:buNone/>
              <a:defRPr b="0" i="0" sz="1200" u="none" cap="none" strike="noStrike">
                <a:solidFill>
                  <a:schemeClr val="dk2"/>
                </a:solidFill>
                <a:latin typeface="Geologica Light"/>
                <a:ea typeface="Geologica Light"/>
                <a:cs typeface="Geologica Light"/>
                <a:sym typeface="Geologica Light"/>
              </a:defRPr>
            </a:lvl8pPr>
            <a:lvl9pPr indent="0" lvl="8" marL="0" algn="r">
              <a:spcBef>
                <a:spcPts val="0"/>
              </a:spcBef>
              <a:buNone/>
              <a:defRPr b="0" i="0" sz="1200" u="none" cap="none" strike="noStrike">
                <a:solidFill>
                  <a:schemeClr val="dk2"/>
                </a:solidFill>
                <a:latin typeface="Geologica Light"/>
                <a:ea typeface="Geologica Light"/>
                <a:cs typeface="Geologica Light"/>
                <a:sym typeface="Geologica Light"/>
              </a:defRPr>
            </a:lvl9pPr>
          </a:lstStyle>
          <a:p>
            <a:pPr indent="0" lvl="0" marL="0" rtl="0" algn="r">
              <a:spcBef>
                <a:spcPts val="0"/>
              </a:spcBef>
              <a:spcAft>
                <a:spcPts val="0"/>
              </a:spcAft>
              <a:buNone/>
            </a:pPr>
            <a:fld id="{00000000-1234-1234-1234-123412341234}" type="slidenum">
              <a:rPr lang="en-US"/>
              <a:t>‹#›</a:t>
            </a:fld>
            <a:endParaRPr/>
          </a:p>
        </p:txBody>
      </p:sp>
      <p:sp>
        <p:nvSpPr>
          <p:cNvPr id="95" name="Google Shape;95;p11"/>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96" name="Google Shape;96;p11"/>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97" name="Google Shape;97;p11"/>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98" name="Google Shape;98;p11"/>
          <p:cNvSpPr txBox="1"/>
          <p:nvPr/>
        </p:nvSpPr>
        <p:spPr>
          <a:xfrm>
            <a:off x="-1203159" y="3384884"/>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99" name="Google Shape;99;p11"/>
          <p:cNvSpPr txBox="1"/>
          <p:nvPr>
            <p:ph idx="1" type="body"/>
          </p:nvPr>
        </p:nvSpPr>
        <p:spPr>
          <a:xfrm>
            <a:off x="819373" y="1909823"/>
            <a:ext cx="10363543" cy="402557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171734"/>
              </a:buClr>
              <a:buSzPts val="1600"/>
              <a:buNone/>
              <a:defRPr sz="1600">
                <a:solidFill>
                  <a:srgbClr val="171734"/>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11"/>
          <p:cNvSpPr txBox="1"/>
          <p:nvPr>
            <p:ph idx="2" type="body"/>
          </p:nvPr>
        </p:nvSpPr>
        <p:spPr>
          <a:xfrm>
            <a:off x="819373" y="1376231"/>
            <a:ext cx="3393815" cy="445759"/>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171734"/>
              </a:buClr>
              <a:buSzPts val="1800"/>
              <a:buNone/>
              <a:defRPr b="1" i="0" sz="1800">
                <a:solidFill>
                  <a:srgbClr val="171734"/>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01" name="Google Shape;101;p11"/>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102" name="Google Shape;102;p11"/>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03" name="Google Shape;103;p11"/>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04" name="Google Shape;104;p11"/>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105" name="Google Shape;105;p11"/>
          <p:cNvSpPr txBox="1"/>
          <p:nvPr/>
        </p:nvSpPr>
        <p:spPr>
          <a:xfrm>
            <a:off x="-1203159" y="3384884"/>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pic>
        <p:nvPicPr>
          <p:cNvPr id="106" name="Google Shape;106;p11"/>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83">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content - Blue">
  <p:cSld name="Basic content - Blue">
    <p:bg>
      <p:bgPr>
        <a:solidFill>
          <a:schemeClr val="accent2"/>
        </a:solidFill>
      </p:bgPr>
    </p:bg>
    <p:spTree>
      <p:nvGrpSpPr>
        <p:cNvPr id="107" name="Shape 107"/>
        <p:cNvGrpSpPr/>
        <p:nvPr/>
      </p:nvGrpSpPr>
      <p:grpSpPr>
        <a:xfrm>
          <a:off x="0" y="0"/>
          <a:ext cx="0" cy="0"/>
          <a:chOff x="0" y="0"/>
          <a:chExt cx="0" cy="0"/>
        </a:xfrm>
      </p:grpSpPr>
      <p:sp>
        <p:nvSpPr>
          <p:cNvPr id="108" name="Google Shape;108;p12"/>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2000"/>
              <a:buFont typeface="Geologica"/>
              <a:buNone/>
              <a:defRPr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9" name="Google Shape;109;p12"/>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10" name="Google Shape;110;p12"/>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11" name="Google Shape;111;p12"/>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112" name="Google Shape;112;p12"/>
          <p:cNvSpPr txBox="1"/>
          <p:nvPr>
            <p:ph idx="1" type="body"/>
          </p:nvPr>
        </p:nvSpPr>
        <p:spPr>
          <a:xfrm>
            <a:off x="838201" y="1327994"/>
            <a:ext cx="10515599" cy="402557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lt1"/>
              </a:buClr>
              <a:buSzPts val="1600"/>
              <a:buNone/>
              <a:defRPr sz="1600">
                <a:solidFill>
                  <a:schemeClr val="lt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3" name="Google Shape;113;p12"/>
          <p:cNvSpPr txBox="1"/>
          <p:nvPr>
            <p:ph idx="12" type="sldNum"/>
          </p:nvPr>
        </p:nvSpPr>
        <p:spPr>
          <a:xfrm>
            <a:off x="198785" y="6356355"/>
            <a:ext cx="117944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Geologica Light"/>
                <a:ea typeface="Geologica Light"/>
                <a:cs typeface="Geologica Light"/>
                <a:sym typeface="Geologica Light"/>
              </a:defRPr>
            </a:lvl1pPr>
            <a:lvl2pPr indent="0" lvl="1" marL="0" algn="r">
              <a:spcBef>
                <a:spcPts val="0"/>
              </a:spcBef>
              <a:buNone/>
              <a:defRPr b="0" i="0" sz="1200" u="none" cap="none" strike="noStrike">
                <a:solidFill>
                  <a:schemeClr val="lt1"/>
                </a:solidFill>
                <a:latin typeface="Geologica Light"/>
                <a:ea typeface="Geologica Light"/>
                <a:cs typeface="Geologica Light"/>
                <a:sym typeface="Geologica Light"/>
              </a:defRPr>
            </a:lvl2pPr>
            <a:lvl3pPr indent="0" lvl="2" marL="0" algn="r">
              <a:spcBef>
                <a:spcPts val="0"/>
              </a:spcBef>
              <a:buNone/>
              <a:defRPr b="0" i="0" sz="1200" u="none" cap="none" strike="noStrike">
                <a:solidFill>
                  <a:schemeClr val="lt1"/>
                </a:solidFill>
                <a:latin typeface="Geologica Light"/>
                <a:ea typeface="Geologica Light"/>
                <a:cs typeface="Geologica Light"/>
                <a:sym typeface="Geologica Light"/>
              </a:defRPr>
            </a:lvl3pPr>
            <a:lvl4pPr indent="0" lvl="3" marL="0" algn="r">
              <a:spcBef>
                <a:spcPts val="0"/>
              </a:spcBef>
              <a:buNone/>
              <a:defRPr b="0" i="0" sz="1200" u="none" cap="none" strike="noStrike">
                <a:solidFill>
                  <a:schemeClr val="lt1"/>
                </a:solidFill>
                <a:latin typeface="Geologica Light"/>
                <a:ea typeface="Geologica Light"/>
                <a:cs typeface="Geologica Light"/>
                <a:sym typeface="Geologica Light"/>
              </a:defRPr>
            </a:lvl4pPr>
            <a:lvl5pPr indent="0" lvl="4" marL="0" algn="r">
              <a:spcBef>
                <a:spcPts val="0"/>
              </a:spcBef>
              <a:buNone/>
              <a:defRPr b="0" i="0" sz="1200" u="none" cap="none" strike="noStrike">
                <a:solidFill>
                  <a:schemeClr val="lt1"/>
                </a:solidFill>
                <a:latin typeface="Geologica Light"/>
                <a:ea typeface="Geologica Light"/>
                <a:cs typeface="Geologica Light"/>
                <a:sym typeface="Geologica Light"/>
              </a:defRPr>
            </a:lvl5pPr>
            <a:lvl6pPr indent="0" lvl="5" marL="0" algn="r">
              <a:spcBef>
                <a:spcPts val="0"/>
              </a:spcBef>
              <a:buNone/>
              <a:defRPr b="0" i="0" sz="1200" u="none" cap="none" strike="noStrike">
                <a:solidFill>
                  <a:schemeClr val="lt1"/>
                </a:solidFill>
                <a:latin typeface="Geologica Light"/>
                <a:ea typeface="Geologica Light"/>
                <a:cs typeface="Geologica Light"/>
                <a:sym typeface="Geologica Light"/>
              </a:defRPr>
            </a:lvl6pPr>
            <a:lvl7pPr indent="0" lvl="6" marL="0" algn="r">
              <a:spcBef>
                <a:spcPts val="0"/>
              </a:spcBef>
              <a:buNone/>
              <a:defRPr b="0" i="0" sz="1200" u="none" cap="none" strike="noStrike">
                <a:solidFill>
                  <a:schemeClr val="lt1"/>
                </a:solidFill>
                <a:latin typeface="Geologica Light"/>
                <a:ea typeface="Geologica Light"/>
                <a:cs typeface="Geologica Light"/>
                <a:sym typeface="Geologica Light"/>
              </a:defRPr>
            </a:lvl7pPr>
            <a:lvl8pPr indent="0" lvl="7" marL="0" algn="r">
              <a:spcBef>
                <a:spcPts val="0"/>
              </a:spcBef>
              <a:buNone/>
              <a:defRPr b="0" i="0" sz="1200" u="none" cap="none" strike="noStrike">
                <a:solidFill>
                  <a:schemeClr val="lt1"/>
                </a:solidFill>
                <a:latin typeface="Geologica Light"/>
                <a:ea typeface="Geologica Light"/>
                <a:cs typeface="Geologica Light"/>
                <a:sym typeface="Geologica Light"/>
              </a:defRPr>
            </a:lvl8pPr>
            <a:lvl9pPr indent="0" lvl="8" marL="0" algn="r">
              <a:spcBef>
                <a:spcPts val="0"/>
              </a:spcBef>
              <a:buNone/>
              <a:defRPr b="0" i="0" sz="1200" u="none" cap="none" strike="noStrike">
                <a:solidFill>
                  <a:schemeClr val="lt1"/>
                </a:solidFill>
                <a:latin typeface="Geologica Light"/>
                <a:ea typeface="Geologica Light"/>
                <a:cs typeface="Geologica Light"/>
                <a:sym typeface="Geologica Light"/>
              </a:defRPr>
            </a:lvl9pPr>
          </a:lstStyle>
          <a:p>
            <a:pPr indent="0" lvl="0" marL="0" rtl="0" algn="r">
              <a:spcBef>
                <a:spcPts val="0"/>
              </a:spcBef>
              <a:spcAft>
                <a:spcPts val="0"/>
              </a:spcAft>
              <a:buNone/>
            </a:pPr>
            <a:fld id="{00000000-1234-1234-1234-123412341234}" type="slidenum">
              <a:rPr lang="en-US"/>
              <a:t>‹#›</a:t>
            </a:fld>
            <a:endParaRPr/>
          </a:p>
        </p:txBody>
      </p:sp>
      <p:pic>
        <p:nvPicPr>
          <p:cNvPr id="114" name="Google Shape;114;p12"/>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115" name="Google Shape;115;p12"/>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16" name="Google Shape;116;p12"/>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17" name="Google Shape;117;p12"/>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118" name="Google Shape;118;p12"/>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3 photo">
  <p:cSld name="1/3 photo">
    <p:spTree>
      <p:nvGrpSpPr>
        <p:cNvPr id="119" name="Shape 119"/>
        <p:cNvGrpSpPr/>
        <p:nvPr/>
      </p:nvGrpSpPr>
      <p:grpSpPr>
        <a:xfrm>
          <a:off x="0" y="0"/>
          <a:ext cx="0" cy="0"/>
          <a:chOff x="0" y="0"/>
          <a:chExt cx="0" cy="0"/>
        </a:xfrm>
      </p:grpSpPr>
      <p:sp>
        <p:nvSpPr>
          <p:cNvPr id="120" name="Google Shape;120;p13"/>
          <p:cNvSpPr txBox="1"/>
          <p:nvPr>
            <p:ph type="title"/>
          </p:nvPr>
        </p:nvSpPr>
        <p:spPr>
          <a:xfrm>
            <a:off x="838205" y="365130"/>
            <a:ext cx="6087031" cy="4598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2000"/>
              <a:buFont typeface="Geologica"/>
              <a:buNone/>
              <a:defRPr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13"/>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22" name="Google Shape;122;p13"/>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123" name="Google Shape;123;p13"/>
          <p:cNvSpPr txBox="1"/>
          <p:nvPr>
            <p:ph idx="1" type="body"/>
          </p:nvPr>
        </p:nvSpPr>
        <p:spPr>
          <a:xfrm>
            <a:off x="819374" y="1909823"/>
            <a:ext cx="5426305" cy="402557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600"/>
              <a:buNone/>
              <a:defRPr sz="16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4" name="Google Shape;124;p13"/>
          <p:cNvSpPr txBox="1"/>
          <p:nvPr>
            <p:ph idx="2" type="body"/>
          </p:nvPr>
        </p:nvSpPr>
        <p:spPr>
          <a:xfrm>
            <a:off x="819373" y="1376231"/>
            <a:ext cx="3393815" cy="445759"/>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1800"/>
              <a:buNone/>
              <a:defRPr b="1" i="0" sz="18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5" name="Google Shape;125;p13"/>
          <p:cNvSpPr txBox="1"/>
          <p:nvPr>
            <p:ph idx="12" type="sldNum"/>
          </p:nvPr>
        </p:nvSpPr>
        <p:spPr>
          <a:xfrm>
            <a:off x="198785" y="6356355"/>
            <a:ext cx="117944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Geologica Light"/>
                <a:ea typeface="Geologica Light"/>
                <a:cs typeface="Geologica Light"/>
                <a:sym typeface="Geologica Light"/>
              </a:defRPr>
            </a:lvl1pPr>
            <a:lvl2pPr indent="0" lvl="1" marL="0" algn="r">
              <a:spcBef>
                <a:spcPts val="0"/>
              </a:spcBef>
              <a:buNone/>
              <a:defRPr b="0" i="0" sz="1200" u="none" cap="none" strike="noStrike">
                <a:solidFill>
                  <a:schemeClr val="dk1"/>
                </a:solidFill>
                <a:latin typeface="Geologica Light"/>
                <a:ea typeface="Geologica Light"/>
                <a:cs typeface="Geologica Light"/>
                <a:sym typeface="Geologica Light"/>
              </a:defRPr>
            </a:lvl2pPr>
            <a:lvl3pPr indent="0" lvl="2" marL="0" algn="r">
              <a:spcBef>
                <a:spcPts val="0"/>
              </a:spcBef>
              <a:buNone/>
              <a:defRPr b="0" i="0" sz="1200" u="none" cap="none" strike="noStrike">
                <a:solidFill>
                  <a:schemeClr val="dk1"/>
                </a:solidFill>
                <a:latin typeface="Geologica Light"/>
                <a:ea typeface="Geologica Light"/>
                <a:cs typeface="Geologica Light"/>
                <a:sym typeface="Geologica Light"/>
              </a:defRPr>
            </a:lvl3pPr>
            <a:lvl4pPr indent="0" lvl="3" marL="0" algn="r">
              <a:spcBef>
                <a:spcPts val="0"/>
              </a:spcBef>
              <a:buNone/>
              <a:defRPr b="0" i="0" sz="1200" u="none" cap="none" strike="noStrike">
                <a:solidFill>
                  <a:schemeClr val="dk1"/>
                </a:solidFill>
                <a:latin typeface="Geologica Light"/>
                <a:ea typeface="Geologica Light"/>
                <a:cs typeface="Geologica Light"/>
                <a:sym typeface="Geologica Light"/>
              </a:defRPr>
            </a:lvl4pPr>
            <a:lvl5pPr indent="0" lvl="4" marL="0" algn="r">
              <a:spcBef>
                <a:spcPts val="0"/>
              </a:spcBef>
              <a:buNone/>
              <a:defRPr b="0" i="0" sz="1200" u="none" cap="none" strike="noStrike">
                <a:solidFill>
                  <a:schemeClr val="dk1"/>
                </a:solidFill>
                <a:latin typeface="Geologica Light"/>
                <a:ea typeface="Geologica Light"/>
                <a:cs typeface="Geologica Light"/>
                <a:sym typeface="Geologica Light"/>
              </a:defRPr>
            </a:lvl5pPr>
            <a:lvl6pPr indent="0" lvl="5" marL="0" algn="r">
              <a:spcBef>
                <a:spcPts val="0"/>
              </a:spcBef>
              <a:buNone/>
              <a:defRPr b="0" i="0" sz="1200" u="none" cap="none" strike="noStrike">
                <a:solidFill>
                  <a:schemeClr val="dk1"/>
                </a:solidFill>
                <a:latin typeface="Geologica Light"/>
                <a:ea typeface="Geologica Light"/>
                <a:cs typeface="Geologica Light"/>
                <a:sym typeface="Geologica Light"/>
              </a:defRPr>
            </a:lvl6pPr>
            <a:lvl7pPr indent="0" lvl="6" marL="0" algn="r">
              <a:spcBef>
                <a:spcPts val="0"/>
              </a:spcBef>
              <a:buNone/>
              <a:defRPr b="0" i="0" sz="1200" u="none" cap="none" strike="noStrike">
                <a:solidFill>
                  <a:schemeClr val="dk1"/>
                </a:solidFill>
                <a:latin typeface="Geologica Light"/>
                <a:ea typeface="Geologica Light"/>
                <a:cs typeface="Geologica Light"/>
                <a:sym typeface="Geologica Light"/>
              </a:defRPr>
            </a:lvl7pPr>
            <a:lvl8pPr indent="0" lvl="7" marL="0" algn="r">
              <a:spcBef>
                <a:spcPts val="0"/>
              </a:spcBef>
              <a:buNone/>
              <a:defRPr b="0" i="0" sz="1200" u="none" cap="none" strike="noStrike">
                <a:solidFill>
                  <a:schemeClr val="dk1"/>
                </a:solidFill>
                <a:latin typeface="Geologica Light"/>
                <a:ea typeface="Geologica Light"/>
                <a:cs typeface="Geologica Light"/>
                <a:sym typeface="Geologica Light"/>
              </a:defRPr>
            </a:lvl8pPr>
            <a:lvl9pPr indent="0" lvl="8" marL="0" algn="r">
              <a:spcBef>
                <a:spcPts val="0"/>
              </a:spcBef>
              <a:buNone/>
              <a:defRPr b="0" i="0" sz="1200" u="none" cap="none" strike="noStrike">
                <a:solidFill>
                  <a:schemeClr val="dk1"/>
                </a:solidFill>
                <a:latin typeface="Geologica Light"/>
                <a:ea typeface="Geologica Light"/>
                <a:cs typeface="Geologica Light"/>
                <a:sym typeface="Geologica Light"/>
              </a:defRPr>
            </a:lvl9pPr>
          </a:lstStyle>
          <a:p>
            <a:pPr indent="0" lvl="0" marL="0" rtl="0" algn="r">
              <a:spcBef>
                <a:spcPts val="0"/>
              </a:spcBef>
              <a:spcAft>
                <a:spcPts val="0"/>
              </a:spcAft>
              <a:buNone/>
            </a:pPr>
            <a:fld id="{00000000-1234-1234-1234-123412341234}" type="slidenum">
              <a:rPr lang="en-US"/>
              <a:t>‹#›</a:t>
            </a:fld>
            <a:endParaRPr/>
          </a:p>
        </p:txBody>
      </p:sp>
      <p:sp>
        <p:nvSpPr>
          <p:cNvPr id="126" name="Google Shape;126;p13"/>
          <p:cNvSpPr/>
          <p:nvPr>
            <p:ph idx="3" type="pic"/>
          </p:nvPr>
        </p:nvSpPr>
        <p:spPr>
          <a:xfrm>
            <a:off x="7118432" y="0"/>
            <a:ext cx="5057241" cy="6858000"/>
          </a:xfrm>
          <a:prstGeom prst="rect">
            <a:avLst/>
          </a:prstGeom>
          <a:noFill/>
          <a:ln>
            <a:noFill/>
          </a:ln>
        </p:spPr>
      </p:sp>
      <p:pic>
        <p:nvPicPr>
          <p:cNvPr id="127" name="Google Shape;127;p13"/>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128" name="Google Shape;128;p13"/>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29" name="Google Shape;129;p13"/>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130" name="Google Shape;130;p13"/>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hotos">
  <p:cSld name="3 photos">
    <p:spTree>
      <p:nvGrpSpPr>
        <p:cNvPr id="131" name="Shape 131"/>
        <p:cNvGrpSpPr/>
        <p:nvPr/>
      </p:nvGrpSpPr>
      <p:grpSpPr>
        <a:xfrm>
          <a:off x="0" y="0"/>
          <a:ext cx="0" cy="0"/>
          <a:chOff x="0" y="0"/>
          <a:chExt cx="0" cy="0"/>
        </a:xfrm>
      </p:grpSpPr>
      <p:sp>
        <p:nvSpPr>
          <p:cNvPr id="132" name="Google Shape;132;p14"/>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2000"/>
              <a:buFont typeface="Geologica"/>
              <a:buNone/>
              <a:defRPr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3" name="Google Shape;133;p14"/>
          <p:cNvSpPr txBox="1"/>
          <p:nvPr>
            <p:ph idx="12" type="sldNum"/>
          </p:nvPr>
        </p:nvSpPr>
        <p:spPr>
          <a:xfrm>
            <a:off x="198785" y="6356355"/>
            <a:ext cx="117944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Geologica Light"/>
                <a:ea typeface="Geologica Light"/>
                <a:cs typeface="Geologica Light"/>
                <a:sym typeface="Geologica Light"/>
              </a:defRPr>
            </a:lvl1pPr>
            <a:lvl2pPr indent="0" lvl="1" marL="0" algn="r">
              <a:spcBef>
                <a:spcPts val="0"/>
              </a:spcBef>
              <a:buNone/>
              <a:defRPr b="0" i="0" sz="1200" u="none" cap="none" strike="noStrike">
                <a:solidFill>
                  <a:schemeClr val="dk1"/>
                </a:solidFill>
                <a:latin typeface="Geologica Light"/>
                <a:ea typeface="Geologica Light"/>
                <a:cs typeface="Geologica Light"/>
                <a:sym typeface="Geologica Light"/>
              </a:defRPr>
            </a:lvl2pPr>
            <a:lvl3pPr indent="0" lvl="2" marL="0" algn="r">
              <a:spcBef>
                <a:spcPts val="0"/>
              </a:spcBef>
              <a:buNone/>
              <a:defRPr b="0" i="0" sz="1200" u="none" cap="none" strike="noStrike">
                <a:solidFill>
                  <a:schemeClr val="dk1"/>
                </a:solidFill>
                <a:latin typeface="Geologica Light"/>
                <a:ea typeface="Geologica Light"/>
                <a:cs typeface="Geologica Light"/>
                <a:sym typeface="Geologica Light"/>
              </a:defRPr>
            </a:lvl3pPr>
            <a:lvl4pPr indent="0" lvl="3" marL="0" algn="r">
              <a:spcBef>
                <a:spcPts val="0"/>
              </a:spcBef>
              <a:buNone/>
              <a:defRPr b="0" i="0" sz="1200" u="none" cap="none" strike="noStrike">
                <a:solidFill>
                  <a:schemeClr val="dk1"/>
                </a:solidFill>
                <a:latin typeface="Geologica Light"/>
                <a:ea typeface="Geologica Light"/>
                <a:cs typeface="Geologica Light"/>
                <a:sym typeface="Geologica Light"/>
              </a:defRPr>
            </a:lvl4pPr>
            <a:lvl5pPr indent="0" lvl="4" marL="0" algn="r">
              <a:spcBef>
                <a:spcPts val="0"/>
              </a:spcBef>
              <a:buNone/>
              <a:defRPr b="0" i="0" sz="1200" u="none" cap="none" strike="noStrike">
                <a:solidFill>
                  <a:schemeClr val="dk1"/>
                </a:solidFill>
                <a:latin typeface="Geologica Light"/>
                <a:ea typeface="Geologica Light"/>
                <a:cs typeface="Geologica Light"/>
                <a:sym typeface="Geologica Light"/>
              </a:defRPr>
            </a:lvl5pPr>
            <a:lvl6pPr indent="0" lvl="5" marL="0" algn="r">
              <a:spcBef>
                <a:spcPts val="0"/>
              </a:spcBef>
              <a:buNone/>
              <a:defRPr b="0" i="0" sz="1200" u="none" cap="none" strike="noStrike">
                <a:solidFill>
                  <a:schemeClr val="dk1"/>
                </a:solidFill>
                <a:latin typeface="Geologica Light"/>
                <a:ea typeface="Geologica Light"/>
                <a:cs typeface="Geologica Light"/>
                <a:sym typeface="Geologica Light"/>
              </a:defRPr>
            </a:lvl6pPr>
            <a:lvl7pPr indent="0" lvl="6" marL="0" algn="r">
              <a:spcBef>
                <a:spcPts val="0"/>
              </a:spcBef>
              <a:buNone/>
              <a:defRPr b="0" i="0" sz="1200" u="none" cap="none" strike="noStrike">
                <a:solidFill>
                  <a:schemeClr val="dk1"/>
                </a:solidFill>
                <a:latin typeface="Geologica Light"/>
                <a:ea typeface="Geologica Light"/>
                <a:cs typeface="Geologica Light"/>
                <a:sym typeface="Geologica Light"/>
              </a:defRPr>
            </a:lvl7pPr>
            <a:lvl8pPr indent="0" lvl="7" marL="0" algn="r">
              <a:spcBef>
                <a:spcPts val="0"/>
              </a:spcBef>
              <a:buNone/>
              <a:defRPr b="0" i="0" sz="1200" u="none" cap="none" strike="noStrike">
                <a:solidFill>
                  <a:schemeClr val="dk1"/>
                </a:solidFill>
                <a:latin typeface="Geologica Light"/>
                <a:ea typeface="Geologica Light"/>
                <a:cs typeface="Geologica Light"/>
                <a:sym typeface="Geologica Light"/>
              </a:defRPr>
            </a:lvl8pPr>
            <a:lvl9pPr indent="0" lvl="8" marL="0" algn="r">
              <a:spcBef>
                <a:spcPts val="0"/>
              </a:spcBef>
              <a:buNone/>
              <a:defRPr b="0" i="0" sz="1200" u="none" cap="none" strike="noStrike">
                <a:solidFill>
                  <a:schemeClr val="dk1"/>
                </a:solidFill>
                <a:latin typeface="Geologica Light"/>
                <a:ea typeface="Geologica Light"/>
                <a:cs typeface="Geologica Light"/>
                <a:sym typeface="Geologica Light"/>
              </a:defRPr>
            </a:lvl9pPr>
          </a:lstStyle>
          <a:p>
            <a:pPr indent="0" lvl="0" marL="0" rtl="0" algn="r">
              <a:spcBef>
                <a:spcPts val="0"/>
              </a:spcBef>
              <a:spcAft>
                <a:spcPts val="0"/>
              </a:spcAft>
              <a:buNone/>
            </a:pPr>
            <a:fld id="{00000000-1234-1234-1234-123412341234}" type="slidenum">
              <a:rPr lang="en-US"/>
              <a:t>‹#›</a:t>
            </a:fld>
            <a:endParaRPr/>
          </a:p>
        </p:txBody>
      </p:sp>
      <p:sp>
        <p:nvSpPr>
          <p:cNvPr id="134" name="Google Shape;134;p14"/>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35" name="Google Shape;135;p14"/>
          <p:cNvSpPr txBox="1"/>
          <p:nvPr/>
        </p:nvSpPr>
        <p:spPr>
          <a:xfrm>
            <a:off x="4867532" y="20117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36" name="Google Shape;136;p14"/>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137" name="Google Shape;137;p14"/>
          <p:cNvSpPr txBox="1"/>
          <p:nvPr>
            <p:ph idx="1" type="body"/>
          </p:nvPr>
        </p:nvSpPr>
        <p:spPr>
          <a:xfrm>
            <a:off x="1510615" y="4185954"/>
            <a:ext cx="1865956" cy="4598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i="0" sz="1600">
                <a:solidFill>
                  <a:schemeClr val="dk1"/>
                </a:solidFill>
                <a:latin typeface="Geologica"/>
                <a:ea typeface="Geologica"/>
                <a:cs typeface="Geologica"/>
                <a:sym typeface="Geologic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38" name="Google Shape;138;p14"/>
          <p:cNvSpPr/>
          <p:nvPr>
            <p:ph idx="2" type="pic"/>
          </p:nvPr>
        </p:nvSpPr>
        <p:spPr>
          <a:xfrm>
            <a:off x="1054100" y="1965429"/>
            <a:ext cx="2971800" cy="2060575"/>
          </a:xfrm>
          <a:prstGeom prst="rect">
            <a:avLst/>
          </a:prstGeom>
          <a:noFill/>
          <a:ln>
            <a:noFill/>
          </a:ln>
        </p:spPr>
      </p:sp>
      <p:sp>
        <p:nvSpPr>
          <p:cNvPr id="139" name="Google Shape;139;p14"/>
          <p:cNvSpPr/>
          <p:nvPr>
            <p:ph idx="3" type="pic"/>
          </p:nvPr>
        </p:nvSpPr>
        <p:spPr>
          <a:xfrm>
            <a:off x="4271863" y="1965429"/>
            <a:ext cx="2971800" cy="2060575"/>
          </a:xfrm>
          <a:prstGeom prst="rect">
            <a:avLst/>
          </a:prstGeom>
          <a:noFill/>
          <a:ln>
            <a:noFill/>
          </a:ln>
        </p:spPr>
      </p:sp>
      <p:sp>
        <p:nvSpPr>
          <p:cNvPr id="140" name="Google Shape;140;p14"/>
          <p:cNvSpPr/>
          <p:nvPr>
            <p:ph idx="4" type="pic"/>
          </p:nvPr>
        </p:nvSpPr>
        <p:spPr>
          <a:xfrm>
            <a:off x="7478049" y="1965429"/>
            <a:ext cx="2971800" cy="2060575"/>
          </a:xfrm>
          <a:prstGeom prst="rect">
            <a:avLst/>
          </a:prstGeom>
          <a:noFill/>
          <a:ln>
            <a:noFill/>
          </a:ln>
        </p:spPr>
      </p:sp>
      <p:sp>
        <p:nvSpPr>
          <p:cNvPr id="141" name="Google Shape;141;p14"/>
          <p:cNvSpPr txBox="1"/>
          <p:nvPr>
            <p:ph idx="5" type="body"/>
          </p:nvPr>
        </p:nvSpPr>
        <p:spPr>
          <a:xfrm>
            <a:off x="4925147" y="4185954"/>
            <a:ext cx="1865956" cy="4598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i="0" sz="1600">
                <a:solidFill>
                  <a:schemeClr val="dk1"/>
                </a:solidFill>
                <a:latin typeface="Geologica"/>
                <a:ea typeface="Geologica"/>
                <a:cs typeface="Geologica"/>
                <a:sym typeface="Geologic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2" name="Google Shape;142;p14"/>
          <p:cNvSpPr txBox="1"/>
          <p:nvPr>
            <p:ph idx="6" type="body"/>
          </p:nvPr>
        </p:nvSpPr>
        <p:spPr>
          <a:xfrm>
            <a:off x="8027163" y="4185954"/>
            <a:ext cx="1865956" cy="45982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i="0" sz="1600">
                <a:solidFill>
                  <a:schemeClr val="dk1"/>
                </a:solidFill>
                <a:latin typeface="Geologica"/>
                <a:ea typeface="Geologica"/>
                <a:cs typeface="Geologica"/>
                <a:sym typeface="Geologic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43" name="Google Shape;143;p14"/>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144" name="Google Shape;144;p14"/>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45" name="Google Shape;145;p14"/>
          <p:cNvSpPr txBox="1"/>
          <p:nvPr/>
        </p:nvSpPr>
        <p:spPr>
          <a:xfrm>
            <a:off x="4867532" y="20117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46" name="Google Shape;146;p14"/>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147" name="Google Shape;147;p14"/>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aragraphs">
  <p:cSld name="4 paragraphs">
    <p:spTree>
      <p:nvGrpSpPr>
        <p:cNvPr id="148" name="Shape 148"/>
        <p:cNvGrpSpPr/>
        <p:nvPr/>
      </p:nvGrpSpPr>
      <p:grpSpPr>
        <a:xfrm>
          <a:off x="0" y="0"/>
          <a:ext cx="0" cy="0"/>
          <a:chOff x="0" y="0"/>
          <a:chExt cx="0" cy="0"/>
        </a:xfrm>
      </p:grpSpPr>
      <p:sp>
        <p:nvSpPr>
          <p:cNvPr id="149" name="Google Shape;149;p15"/>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2000"/>
              <a:buFont typeface="Geologica"/>
              <a:buNone/>
              <a:defRPr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15"/>
          <p:cNvSpPr txBox="1"/>
          <p:nvPr>
            <p:ph idx="12" type="sldNum"/>
          </p:nvPr>
        </p:nvSpPr>
        <p:spPr>
          <a:xfrm>
            <a:off x="198785" y="6356355"/>
            <a:ext cx="117944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Geologica Light"/>
                <a:ea typeface="Geologica Light"/>
                <a:cs typeface="Geologica Light"/>
                <a:sym typeface="Geologica Light"/>
              </a:defRPr>
            </a:lvl1pPr>
            <a:lvl2pPr indent="0" lvl="1" marL="0" algn="r">
              <a:spcBef>
                <a:spcPts val="0"/>
              </a:spcBef>
              <a:buNone/>
              <a:defRPr b="0" i="0" sz="1200" u="none" cap="none" strike="noStrike">
                <a:solidFill>
                  <a:schemeClr val="dk1"/>
                </a:solidFill>
                <a:latin typeface="Geologica Light"/>
                <a:ea typeface="Geologica Light"/>
                <a:cs typeface="Geologica Light"/>
                <a:sym typeface="Geologica Light"/>
              </a:defRPr>
            </a:lvl2pPr>
            <a:lvl3pPr indent="0" lvl="2" marL="0" algn="r">
              <a:spcBef>
                <a:spcPts val="0"/>
              </a:spcBef>
              <a:buNone/>
              <a:defRPr b="0" i="0" sz="1200" u="none" cap="none" strike="noStrike">
                <a:solidFill>
                  <a:schemeClr val="dk1"/>
                </a:solidFill>
                <a:latin typeface="Geologica Light"/>
                <a:ea typeface="Geologica Light"/>
                <a:cs typeface="Geologica Light"/>
                <a:sym typeface="Geologica Light"/>
              </a:defRPr>
            </a:lvl3pPr>
            <a:lvl4pPr indent="0" lvl="3" marL="0" algn="r">
              <a:spcBef>
                <a:spcPts val="0"/>
              </a:spcBef>
              <a:buNone/>
              <a:defRPr b="0" i="0" sz="1200" u="none" cap="none" strike="noStrike">
                <a:solidFill>
                  <a:schemeClr val="dk1"/>
                </a:solidFill>
                <a:latin typeface="Geologica Light"/>
                <a:ea typeface="Geologica Light"/>
                <a:cs typeface="Geologica Light"/>
                <a:sym typeface="Geologica Light"/>
              </a:defRPr>
            </a:lvl4pPr>
            <a:lvl5pPr indent="0" lvl="4" marL="0" algn="r">
              <a:spcBef>
                <a:spcPts val="0"/>
              </a:spcBef>
              <a:buNone/>
              <a:defRPr b="0" i="0" sz="1200" u="none" cap="none" strike="noStrike">
                <a:solidFill>
                  <a:schemeClr val="dk1"/>
                </a:solidFill>
                <a:latin typeface="Geologica Light"/>
                <a:ea typeface="Geologica Light"/>
                <a:cs typeface="Geologica Light"/>
                <a:sym typeface="Geologica Light"/>
              </a:defRPr>
            </a:lvl5pPr>
            <a:lvl6pPr indent="0" lvl="5" marL="0" algn="r">
              <a:spcBef>
                <a:spcPts val="0"/>
              </a:spcBef>
              <a:buNone/>
              <a:defRPr b="0" i="0" sz="1200" u="none" cap="none" strike="noStrike">
                <a:solidFill>
                  <a:schemeClr val="dk1"/>
                </a:solidFill>
                <a:latin typeface="Geologica Light"/>
                <a:ea typeface="Geologica Light"/>
                <a:cs typeface="Geologica Light"/>
                <a:sym typeface="Geologica Light"/>
              </a:defRPr>
            </a:lvl6pPr>
            <a:lvl7pPr indent="0" lvl="6" marL="0" algn="r">
              <a:spcBef>
                <a:spcPts val="0"/>
              </a:spcBef>
              <a:buNone/>
              <a:defRPr b="0" i="0" sz="1200" u="none" cap="none" strike="noStrike">
                <a:solidFill>
                  <a:schemeClr val="dk1"/>
                </a:solidFill>
                <a:latin typeface="Geologica Light"/>
                <a:ea typeface="Geologica Light"/>
                <a:cs typeface="Geologica Light"/>
                <a:sym typeface="Geologica Light"/>
              </a:defRPr>
            </a:lvl7pPr>
            <a:lvl8pPr indent="0" lvl="7" marL="0" algn="r">
              <a:spcBef>
                <a:spcPts val="0"/>
              </a:spcBef>
              <a:buNone/>
              <a:defRPr b="0" i="0" sz="1200" u="none" cap="none" strike="noStrike">
                <a:solidFill>
                  <a:schemeClr val="dk1"/>
                </a:solidFill>
                <a:latin typeface="Geologica Light"/>
                <a:ea typeface="Geologica Light"/>
                <a:cs typeface="Geologica Light"/>
                <a:sym typeface="Geologica Light"/>
              </a:defRPr>
            </a:lvl8pPr>
            <a:lvl9pPr indent="0" lvl="8" marL="0" algn="r">
              <a:spcBef>
                <a:spcPts val="0"/>
              </a:spcBef>
              <a:buNone/>
              <a:defRPr b="0" i="0" sz="1200" u="none" cap="none" strike="noStrike">
                <a:solidFill>
                  <a:schemeClr val="dk1"/>
                </a:solidFill>
                <a:latin typeface="Geologica Light"/>
                <a:ea typeface="Geologica Light"/>
                <a:cs typeface="Geologica Light"/>
                <a:sym typeface="Geologica Light"/>
              </a:defRPr>
            </a:lvl9pPr>
          </a:lstStyle>
          <a:p>
            <a:pPr indent="0" lvl="0" marL="0" rtl="0" algn="r">
              <a:spcBef>
                <a:spcPts val="0"/>
              </a:spcBef>
              <a:spcAft>
                <a:spcPts val="0"/>
              </a:spcAft>
              <a:buNone/>
            </a:pPr>
            <a:fld id="{00000000-1234-1234-1234-123412341234}" type="slidenum">
              <a:rPr lang="en-US"/>
              <a:t>‹#›</a:t>
            </a:fld>
            <a:endParaRPr/>
          </a:p>
        </p:txBody>
      </p:sp>
      <p:sp>
        <p:nvSpPr>
          <p:cNvPr id="151" name="Google Shape;151;p15"/>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52" name="Google Shape;152;p15"/>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53" name="Google Shape;153;p15"/>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154" name="Google Shape;154;p15"/>
          <p:cNvSpPr txBox="1"/>
          <p:nvPr>
            <p:ph idx="1" type="body"/>
          </p:nvPr>
        </p:nvSpPr>
        <p:spPr>
          <a:xfrm>
            <a:off x="802084" y="1782147"/>
            <a:ext cx="3906864" cy="120093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200"/>
              <a:buNone/>
              <a:defRPr sz="12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5" name="Google Shape;155;p15"/>
          <p:cNvSpPr txBox="1"/>
          <p:nvPr>
            <p:ph idx="2" type="body"/>
          </p:nvPr>
        </p:nvSpPr>
        <p:spPr>
          <a:xfrm>
            <a:off x="819373" y="1376231"/>
            <a:ext cx="3393815" cy="4457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i="0" sz="16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6" name="Google Shape;156;p15"/>
          <p:cNvSpPr txBox="1"/>
          <p:nvPr>
            <p:ph idx="3" type="body"/>
          </p:nvPr>
        </p:nvSpPr>
        <p:spPr>
          <a:xfrm>
            <a:off x="780051" y="3809250"/>
            <a:ext cx="3906864" cy="138601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200"/>
              <a:buNone/>
              <a:defRPr sz="12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7" name="Google Shape;157;p15"/>
          <p:cNvSpPr txBox="1"/>
          <p:nvPr>
            <p:ph idx="4" type="body"/>
          </p:nvPr>
        </p:nvSpPr>
        <p:spPr>
          <a:xfrm>
            <a:off x="797340" y="3403334"/>
            <a:ext cx="3393815" cy="4457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i="0" sz="16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15"/>
          <p:cNvSpPr txBox="1"/>
          <p:nvPr>
            <p:ph idx="5" type="body"/>
          </p:nvPr>
        </p:nvSpPr>
        <p:spPr>
          <a:xfrm>
            <a:off x="5490198" y="1782147"/>
            <a:ext cx="3906864" cy="120093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200"/>
              <a:buNone/>
              <a:defRPr sz="12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9" name="Google Shape;159;p15"/>
          <p:cNvSpPr txBox="1"/>
          <p:nvPr>
            <p:ph idx="6" type="body"/>
          </p:nvPr>
        </p:nvSpPr>
        <p:spPr>
          <a:xfrm>
            <a:off x="5507487" y="1376231"/>
            <a:ext cx="3393815" cy="4457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i="0" sz="16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0" name="Google Shape;160;p15"/>
          <p:cNvSpPr txBox="1"/>
          <p:nvPr>
            <p:ph idx="7" type="body"/>
          </p:nvPr>
        </p:nvSpPr>
        <p:spPr>
          <a:xfrm>
            <a:off x="5468165" y="3809250"/>
            <a:ext cx="3906864" cy="1386018"/>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1200"/>
              <a:buNone/>
              <a:defRPr sz="12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1" name="Google Shape;161;p15"/>
          <p:cNvSpPr txBox="1"/>
          <p:nvPr>
            <p:ph idx="8" type="body"/>
          </p:nvPr>
        </p:nvSpPr>
        <p:spPr>
          <a:xfrm>
            <a:off x="5485454" y="3403334"/>
            <a:ext cx="3393815" cy="445759"/>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b="1" i="0" sz="1600">
                <a:solidFill>
                  <a:schemeClr val="dk1"/>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pic>
        <p:nvPicPr>
          <p:cNvPr id="162" name="Google Shape;162;p15"/>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163" name="Google Shape;163;p15"/>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64" name="Google Shape;164;p15"/>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65" name="Google Shape;165;p15"/>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166" name="Google Shape;166;p15"/>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167" name="Shape 167"/>
        <p:cNvGrpSpPr/>
        <p:nvPr/>
      </p:nvGrpSpPr>
      <p:grpSpPr>
        <a:xfrm>
          <a:off x="0" y="0"/>
          <a:ext cx="0" cy="0"/>
          <a:chOff x="0" y="0"/>
          <a:chExt cx="0" cy="0"/>
        </a:xfrm>
      </p:grpSpPr>
      <p:sp>
        <p:nvSpPr>
          <p:cNvPr id="168" name="Google Shape;168;p16"/>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2000"/>
              <a:buFont typeface="Geologica"/>
              <a:buNone/>
              <a:defRPr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9" name="Google Shape;169;p16"/>
          <p:cNvSpPr txBox="1"/>
          <p:nvPr>
            <p:ph idx="12" type="sldNum"/>
          </p:nvPr>
        </p:nvSpPr>
        <p:spPr>
          <a:xfrm>
            <a:off x="198785" y="6356355"/>
            <a:ext cx="117944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Geologica Light"/>
                <a:ea typeface="Geologica Light"/>
                <a:cs typeface="Geologica Light"/>
                <a:sym typeface="Geologica Light"/>
              </a:defRPr>
            </a:lvl1pPr>
            <a:lvl2pPr indent="0" lvl="1" marL="0" algn="r">
              <a:spcBef>
                <a:spcPts val="0"/>
              </a:spcBef>
              <a:buNone/>
              <a:defRPr b="0" i="0" sz="1200" u="none" cap="none" strike="noStrike">
                <a:solidFill>
                  <a:schemeClr val="dk1"/>
                </a:solidFill>
                <a:latin typeface="Geologica Light"/>
                <a:ea typeface="Geologica Light"/>
                <a:cs typeface="Geologica Light"/>
                <a:sym typeface="Geologica Light"/>
              </a:defRPr>
            </a:lvl2pPr>
            <a:lvl3pPr indent="0" lvl="2" marL="0" algn="r">
              <a:spcBef>
                <a:spcPts val="0"/>
              </a:spcBef>
              <a:buNone/>
              <a:defRPr b="0" i="0" sz="1200" u="none" cap="none" strike="noStrike">
                <a:solidFill>
                  <a:schemeClr val="dk1"/>
                </a:solidFill>
                <a:latin typeface="Geologica Light"/>
                <a:ea typeface="Geologica Light"/>
                <a:cs typeface="Geologica Light"/>
                <a:sym typeface="Geologica Light"/>
              </a:defRPr>
            </a:lvl3pPr>
            <a:lvl4pPr indent="0" lvl="3" marL="0" algn="r">
              <a:spcBef>
                <a:spcPts val="0"/>
              </a:spcBef>
              <a:buNone/>
              <a:defRPr b="0" i="0" sz="1200" u="none" cap="none" strike="noStrike">
                <a:solidFill>
                  <a:schemeClr val="dk1"/>
                </a:solidFill>
                <a:latin typeface="Geologica Light"/>
                <a:ea typeface="Geologica Light"/>
                <a:cs typeface="Geologica Light"/>
                <a:sym typeface="Geologica Light"/>
              </a:defRPr>
            </a:lvl4pPr>
            <a:lvl5pPr indent="0" lvl="4" marL="0" algn="r">
              <a:spcBef>
                <a:spcPts val="0"/>
              </a:spcBef>
              <a:buNone/>
              <a:defRPr b="0" i="0" sz="1200" u="none" cap="none" strike="noStrike">
                <a:solidFill>
                  <a:schemeClr val="dk1"/>
                </a:solidFill>
                <a:latin typeface="Geologica Light"/>
                <a:ea typeface="Geologica Light"/>
                <a:cs typeface="Geologica Light"/>
                <a:sym typeface="Geologica Light"/>
              </a:defRPr>
            </a:lvl5pPr>
            <a:lvl6pPr indent="0" lvl="5" marL="0" algn="r">
              <a:spcBef>
                <a:spcPts val="0"/>
              </a:spcBef>
              <a:buNone/>
              <a:defRPr b="0" i="0" sz="1200" u="none" cap="none" strike="noStrike">
                <a:solidFill>
                  <a:schemeClr val="dk1"/>
                </a:solidFill>
                <a:latin typeface="Geologica Light"/>
                <a:ea typeface="Geologica Light"/>
                <a:cs typeface="Geologica Light"/>
                <a:sym typeface="Geologica Light"/>
              </a:defRPr>
            </a:lvl6pPr>
            <a:lvl7pPr indent="0" lvl="6" marL="0" algn="r">
              <a:spcBef>
                <a:spcPts val="0"/>
              </a:spcBef>
              <a:buNone/>
              <a:defRPr b="0" i="0" sz="1200" u="none" cap="none" strike="noStrike">
                <a:solidFill>
                  <a:schemeClr val="dk1"/>
                </a:solidFill>
                <a:latin typeface="Geologica Light"/>
                <a:ea typeface="Geologica Light"/>
                <a:cs typeface="Geologica Light"/>
                <a:sym typeface="Geologica Light"/>
              </a:defRPr>
            </a:lvl7pPr>
            <a:lvl8pPr indent="0" lvl="7" marL="0" algn="r">
              <a:spcBef>
                <a:spcPts val="0"/>
              </a:spcBef>
              <a:buNone/>
              <a:defRPr b="0" i="0" sz="1200" u="none" cap="none" strike="noStrike">
                <a:solidFill>
                  <a:schemeClr val="dk1"/>
                </a:solidFill>
                <a:latin typeface="Geologica Light"/>
                <a:ea typeface="Geologica Light"/>
                <a:cs typeface="Geologica Light"/>
                <a:sym typeface="Geologica Light"/>
              </a:defRPr>
            </a:lvl8pPr>
            <a:lvl9pPr indent="0" lvl="8" marL="0" algn="r">
              <a:spcBef>
                <a:spcPts val="0"/>
              </a:spcBef>
              <a:buNone/>
              <a:defRPr b="0" i="0" sz="1200" u="none" cap="none" strike="noStrike">
                <a:solidFill>
                  <a:schemeClr val="dk1"/>
                </a:solidFill>
                <a:latin typeface="Geologica Light"/>
                <a:ea typeface="Geologica Light"/>
                <a:cs typeface="Geologica Light"/>
                <a:sym typeface="Geologica Light"/>
              </a:defRPr>
            </a:lvl9pPr>
          </a:lstStyle>
          <a:p>
            <a:pPr indent="0" lvl="0" marL="0" rtl="0" algn="r">
              <a:spcBef>
                <a:spcPts val="0"/>
              </a:spcBef>
              <a:spcAft>
                <a:spcPts val="0"/>
              </a:spcAft>
              <a:buNone/>
            </a:pPr>
            <a:fld id="{00000000-1234-1234-1234-123412341234}" type="slidenum">
              <a:rPr lang="en-US"/>
              <a:t>‹#›</a:t>
            </a:fld>
            <a:endParaRPr/>
          </a:p>
        </p:txBody>
      </p:sp>
      <p:sp>
        <p:nvSpPr>
          <p:cNvPr id="170" name="Google Shape;170;p16"/>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71" name="Google Shape;171;p16"/>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172" name="Google Shape;172;p16"/>
          <p:cNvSpPr/>
          <p:nvPr>
            <p:ph idx="2" type="pic"/>
          </p:nvPr>
        </p:nvSpPr>
        <p:spPr>
          <a:xfrm>
            <a:off x="939800" y="1130301"/>
            <a:ext cx="1489701" cy="1646272"/>
          </a:xfrm>
          <a:prstGeom prst="rect">
            <a:avLst/>
          </a:prstGeom>
          <a:noFill/>
          <a:ln>
            <a:noFill/>
          </a:ln>
        </p:spPr>
      </p:sp>
      <p:sp>
        <p:nvSpPr>
          <p:cNvPr id="173" name="Google Shape;173;p16"/>
          <p:cNvSpPr/>
          <p:nvPr>
            <p:ph idx="3" type="pic"/>
          </p:nvPr>
        </p:nvSpPr>
        <p:spPr>
          <a:xfrm>
            <a:off x="2730500" y="1130301"/>
            <a:ext cx="1489701" cy="1646272"/>
          </a:xfrm>
          <a:prstGeom prst="rect">
            <a:avLst/>
          </a:prstGeom>
          <a:noFill/>
          <a:ln>
            <a:noFill/>
          </a:ln>
        </p:spPr>
      </p:sp>
      <p:sp>
        <p:nvSpPr>
          <p:cNvPr id="174" name="Google Shape;174;p16"/>
          <p:cNvSpPr/>
          <p:nvPr>
            <p:ph idx="4" type="pic"/>
          </p:nvPr>
        </p:nvSpPr>
        <p:spPr>
          <a:xfrm>
            <a:off x="4533899" y="1130301"/>
            <a:ext cx="1489701" cy="1646272"/>
          </a:xfrm>
          <a:prstGeom prst="rect">
            <a:avLst/>
          </a:prstGeom>
          <a:noFill/>
          <a:ln>
            <a:noFill/>
          </a:ln>
        </p:spPr>
      </p:sp>
      <p:sp>
        <p:nvSpPr>
          <p:cNvPr id="175" name="Google Shape;175;p16"/>
          <p:cNvSpPr/>
          <p:nvPr>
            <p:ph idx="5" type="pic"/>
          </p:nvPr>
        </p:nvSpPr>
        <p:spPr>
          <a:xfrm>
            <a:off x="6375399" y="1130301"/>
            <a:ext cx="1489701" cy="1646272"/>
          </a:xfrm>
          <a:prstGeom prst="rect">
            <a:avLst/>
          </a:prstGeom>
          <a:noFill/>
          <a:ln>
            <a:noFill/>
          </a:ln>
        </p:spPr>
      </p:sp>
      <p:sp>
        <p:nvSpPr>
          <p:cNvPr id="176" name="Google Shape;176;p16"/>
          <p:cNvSpPr txBox="1"/>
          <p:nvPr>
            <p:ph idx="1" type="body"/>
          </p:nvPr>
        </p:nvSpPr>
        <p:spPr>
          <a:xfrm>
            <a:off x="6375399" y="3118079"/>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7" name="Google Shape;177;p16"/>
          <p:cNvSpPr txBox="1"/>
          <p:nvPr>
            <p:ph idx="6" type="body"/>
          </p:nvPr>
        </p:nvSpPr>
        <p:spPr>
          <a:xfrm>
            <a:off x="6375399" y="2839905"/>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78" name="Google Shape;178;p16"/>
          <p:cNvSpPr/>
          <p:nvPr>
            <p:ph idx="7" type="pic"/>
          </p:nvPr>
        </p:nvSpPr>
        <p:spPr>
          <a:xfrm>
            <a:off x="8171835" y="1130301"/>
            <a:ext cx="1489701" cy="1646272"/>
          </a:xfrm>
          <a:prstGeom prst="rect">
            <a:avLst/>
          </a:prstGeom>
          <a:noFill/>
          <a:ln>
            <a:noFill/>
          </a:ln>
        </p:spPr>
      </p:sp>
      <p:sp>
        <p:nvSpPr>
          <p:cNvPr id="179" name="Google Shape;179;p16"/>
          <p:cNvSpPr/>
          <p:nvPr>
            <p:ph idx="8" type="pic"/>
          </p:nvPr>
        </p:nvSpPr>
        <p:spPr>
          <a:xfrm>
            <a:off x="9969500" y="1130301"/>
            <a:ext cx="1489701" cy="1646272"/>
          </a:xfrm>
          <a:prstGeom prst="rect">
            <a:avLst/>
          </a:prstGeom>
          <a:noFill/>
          <a:ln>
            <a:noFill/>
          </a:ln>
        </p:spPr>
      </p:sp>
      <p:pic>
        <p:nvPicPr>
          <p:cNvPr id="180" name="Google Shape;180;p16"/>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181" name="Google Shape;181;p16"/>
          <p:cNvSpPr txBox="1"/>
          <p:nvPr/>
        </p:nvSpPr>
        <p:spPr>
          <a:xfrm>
            <a:off x="6375399" y="3705101"/>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82" name="Google Shape;182;p16"/>
          <p:cNvSpPr txBox="1"/>
          <p:nvPr>
            <p:ph idx="9" type="body"/>
          </p:nvPr>
        </p:nvSpPr>
        <p:spPr>
          <a:xfrm>
            <a:off x="4533899" y="3118079"/>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3" name="Google Shape;183;p16"/>
          <p:cNvSpPr txBox="1"/>
          <p:nvPr>
            <p:ph idx="13" type="body"/>
          </p:nvPr>
        </p:nvSpPr>
        <p:spPr>
          <a:xfrm>
            <a:off x="4533899" y="2839905"/>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4" name="Google Shape;184;p16"/>
          <p:cNvSpPr txBox="1"/>
          <p:nvPr/>
        </p:nvSpPr>
        <p:spPr>
          <a:xfrm>
            <a:off x="4533899" y="3705101"/>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85" name="Google Shape;185;p16"/>
          <p:cNvSpPr txBox="1"/>
          <p:nvPr>
            <p:ph idx="14" type="body"/>
          </p:nvPr>
        </p:nvSpPr>
        <p:spPr>
          <a:xfrm>
            <a:off x="2730500" y="3118079"/>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6" name="Google Shape;186;p16"/>
          <p:cNvSpPr txBox="1"/>
          <p:nvPr>
            <p:ph idx="15" type="body"/>
          </p:nvPr>
        </p:nvSpPr>
        <p:spPr>
          <a:xfrm>
            <a:off x="2730500" y="2839905"/>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7" name="Google Shape;187;p16"/>
          <p:cNvSpPr txBox="1"/>
          <p:nvPr/>
        </p:nvSpPr>
        <p:spPr>
          <a:xfrm>
            <a:off x="2730500" y="3705101"/>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88" name="Google Shape;188;p16"/>
          <p:cNvSpPr txBox="1"/>
          <p:nvPr>
            <p:ph idx="16" type="body"/>
          </p:nvPr>
        </p:nvSpPr>
        <p:spPr>
          <a:xfrm>
            <a:off x="939800" y="3118079"/>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89" name="Google Shape;189;p16"/>
          <p:cNvSpPr txBox="1"/>
          <p:nvPr>
            <p:ph idx="17" type="body"/>
          </p:nvPr>
        </p:nvSpPr>
        <p:spPr>
          <a:xfrm>
            <a:off x="939800" y="2839905"/>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0" name="Google Shape;190;p16"/>
          <p:cNvSpPr txBox="1"/>
          <p:nvPr/>
        </p:nvSpPr>
        <p:spPr>
          <a:xfrm>
            <a:off x="939800" y="3705101"/>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191" name="Google Shape;191;p16"/>
          <p:cNvSpPr txBox="1"/>
          <p:nvPr>
            <p:ph idx="18" type="body"/>
          </p:nvPr>
        </p:nvSpPr>
        <p:spPr>
          <a:xfrm>
            <a:off x="9969500" y="3118079"/>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2" name="Google Shape;192;p16"/>
          <p:cNvSpPr txBox="1"/>
          <p:nvPr>
            <p:ph idx="19" type="body"/>
          </p:nvPr>
        </p:nvSpPr>
        <p:spPr>
          <a:xfrm>
            <a:off x="9969500" y="2839905"/>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3" name="Google Shape;193;p16"/>
          <p:cNvSpPr txBox="1"/>
          <p:nvPr>
            <p:ph idx="20" type="body"/>
          </p:nvPr>
        </p:nvSpPr>
        <p:spPr>
          <a:xfrm>
            <a:off x="8171835" y="3118079"/>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4" name="Google Shape;194;p16"/>
          <p:cNvSpPr txBox="1"/>
          <p:nvPr>
            <p:ph idx="21" type="body"/>
          </p:nvPr>
        </p:nvSpPr>
        <p:spPr>
          <a:xfrm>
            <a:off x="8171835" y="2839905"/>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5" name="Google Shape;195;p16"/>
          <p:cNvSpPr/>
          <p:nvPr>
            <p:ph idx="22" type="pic"/>
          </p:nvPr>
        </p:nvSpPr>
        <p:spPr>
          <a:xfrm>
            <a:off x="939800" y="3660559"/>
            <a:ext cx="1489701" cy="1646272"/>
          </a:xfrm>
          <a:prstGeom prst="rect">
            <a:avLst/>
          </a:prstGeom>
          <a:noFill/>
          <a:ln>
            <a:noFill/>
          </a:ln>
        </p:spPr>
      </p:sp>
      <p:sp>
        <p:nvSpPr>
          <p:cNvPr id="196" name="Google Shape;196;p16"/>
          <p:cNvSpPr/>
          <p:nvPr>
            <p:ph idx="23" type="pic"/>
          </p:nvPr>
        </p:nvSpPr>
        <p:spPr>
          <a:xfrm>
            <a:off x="2730500" y="3660559"/>
            <a:ext cx="1489701" cy="1646272"/>
          </a:xfrm>
          <a:prstGeom prst="rect">
            <a:avLst/>
          </a:prstGeom>
          <a:noFill/>
          <a:ln>
            <a:noFill/>
          </a:ln>
        </p:spPr>
      </p:sp>
      <p:sp>
        <p:nvSpPr>
          <p:cNvPr id="197" name="Google Shape;197;p16"/>
          <p:cNvSpPr/>
          <p:nvPr>
            <p:ph idx="24" type="pic"/>
          </p:nvPr>
        </p:nvSpPr>
        <p:spPr>
          <a:xfrm>
            <a:off x="4533899" y="3660559"/>
            <a:ext cx="1489701" cy="1646272"/>
          </a:xfrm>
          <a:prstGeom prst="rect">
            <a:avLst/>
          </a:prstGeom>
          <a:noFill/>
          <a:ln>
            <a:noFill/>
          </a:ln>
        </p:spPr>
      </p:sp>
      <p:sp>
        <p:nvSpPr>
          <p:cNvPr id="198" name="Google Shape;198;p16"/>
          <p:cNvSpPr/>
          <p:nvPr>
            <p:ph idx="25" type="pic"/>
          </p:nvPr>
        </p:nvSpPr>
        <p:spPr>
          <a:xfrm>
            <a:off x="6375399" y="3660559"/>
            <a:ext cx="1489701" cy="1646272"/>
          </a:xfrm>
          <a:prstGeom prst="rect">
            <a:avLst/>
          </a:prstGeom>
          <a:noFill/>
          <a:ln>
            <a:noFill/>
          </a:ln>
        </p:spPr>
      </p:sp>
      <p:sp>
        <p:nvSpPr>
          <p:cNvPr id="199" name="Google Shape;199;p16"/>
          <p:cNvSpPr txBox="1"/>
          <p:nvPr>
            <p:ph idx="26" type="body"/>
          </p:nvPr>
        </p:nvSpPr>
        <p:spPr>
          <a:xfrm>
            <a:off x="6375399" y="5648337"/>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0" name="Google Shape;200;p16"/>
          <p:cNvSpPr txBox="1"/>
          <p:nvPr>
            <p:ph idx="27" type="body"/>
          </p:nvPr>
        </p:nvSpPr>
        <p:spPr>
          <a:xfrm>
            <a:off x="6375399" y="5370163"/>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1" name="Google Shape;201;p16"/>
          <p:cNvSpPr/>
          <p:nvPr>
            <p:ph idx="28" type="pic"/>
          </p:nvPr>
        </p:nvSpPr>
        <p:spPr>
          <a:xfrm>
            <a:off x="8171835" y="3660559"/>
            <a:ext cx="1489701" cy="1646272"/>
          </a:xfrm>
          <a:prstGeom prst="rect">
            <a:avLst/>
          </a:prstGeom>
          <a:noFill/>
          <a:ln>
            <a:noFill/>
          </a:ln>
        </p:spPr>
      </p:sp>
      <p:sp>
        <p:nvSpPr>
          <p:cNvPr id="202" name="Google Shape;202;p16"/>
          <p:cNvSpPr/>
          <p:nvPr>
            <p:ph idx="29" type="pic"/>
          </p:nvPr>
        </p:nvSpPr>
        <p:spPr>
          <a:xfrm>
            <a:off x="9969500" y="3660559"/>
            <a:ext cx="1489701" cy="1646272"/>
          </a:xfrm>
          <a:prstGeom prst="rect">
            <a:avLst/>
          </a:prstGeom>
          <a:noFill/>
          <a:ln>
            <a:noFill/>
          </a:ln>
        </p:spPr>
      </p:sp>
      <p:sp>
        <p:nvSpPr>
          <p:cNvPr id="203" name="Google Shape;203;p16"/>
          <p:cNvSpPr txBox="1"/>
          <p:nvPr/>
        </p:nvSpPr>
        <p:spPr>
          <a:xfrm>
            <a:off x="7908966" y="623535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04" name="Google Shape;204;p16"/>
          <p:cNvSpPr txBox="1"/>
          <p:nvPr>
            <p:ph idx="30" type="body"/>
          </p:nvPr>
        </p:nvSpPr>
        <p:spPr>
          <a:xfrm>
            <a:off x="4533899" y="5648337"/>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5" name="Google Shape;205;p16"/>
          <p:cNvSpPr txBox="1"/>
          <p:nvPr>
            <p:ph idx="31" type="body"/>
          </p:nvPr>
        </p:nvSpPr>
        <p:spPr>
          <a:xfrm>
            <a:off x="4533899" y="5370163"/>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6" name="Google Shape;206;p16"/>
          <p:cNvSpPr txBox="1"/>
          <p:nvPr/>
        </p:nvSpPr>
        <p:spPr>
          <a:xfrm>
            <a:off x="6067466" y="623535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07" name="Google Shape;207;p16"/>
          <p:cNvSpPr txBox="1"/>
          <p:nvPr>
            <p:ph idx="32" type="body"/>
          </p:nvPr>
        </p:nvSpPr>
        <p:spPr>
          <a:xfrm>
            <a:off x="2730500" y="5648337"/>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8" name="Google Shape;208;p16"/>
          <p:cNvSpPr txBox="1"/>
          <p:nvPr>
            <p:ph idx="33" type="body"/>
          </p:nvPr>
        </p:nvSpPr>
        <p:spPr>
          <a:xfrm>
            <a:off x="2730500" y="5370163"/>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9" name="Google Shape;209;p16"/>
          <p:cNvSpPr txBox="1"/>
          <p:nvPr/>
        </p:nvSpPr>
        <p:spPr>
          <a:xfrm>
            <a:off x="2730500" y="623535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10" name="Google Shape;210;p16"/>
          <p:cNvSpPr txBox="1"/>
          <p:nvPr>
            <p:ph idx="34" type="body"/>
          </p:nvPr>
        </p:nvSpPr>
        <p:spPr>
          <a:xfrm>
            <a:off x="939800" y="5648337"/>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1" name="Google Shape;211;p16"/>
          <p:cNvSpPr txBox="1"/>
          <p:nvPr>
            <p:ph idx="35" type="body"/>
          </p:nvPr>
        </p:nvSpPr>
        <p:spPr>
          <a:xfrm>
            <a:off x="939800" y="5370163"/>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2" name="Google Shape;212;p16"/>
          <p:cNvSpPr txBox="1"/>
          <p:nvPr/>
        </p:nvSpPr>
        <p:spPr>
          <a:xfrm>
            <a:off x="2488524" y="623535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13" name="Google Shape;213;p16"/>
          <p:cNvSpPr txBox="1"/>
          <p:nvPr>
            <p:ph idx="36" type="body"/>
          </p:nvPr>
        </p:nvSpPr>
        <p:spPr>
          <a:xfrm>
            <a:off x="9969500" y="5648337"/>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4" name="Google Shape;214;p16"/>
          <p:cNvSpPr txBox="1"/>
          <p:nvPr>
            <p:ph idx="37" type="body"/>
          </p:nvPr>
        </p:nvSpPr>
        <p:spPr>
          <a:xfrm>
            <a:off x="9969500" y="5370163"/>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5" name="Google Shape;215;p16"/>
          <p:cNvSpPr txBox="1"/>
          <p:nvPr>
            <p:ph idx="38" type="body"/>
          </p:nvPr>
        </p:nvSpPr>
        <p:spPr>
          <a:xfrm>
            <a:off x="8171835" y="5648337"/>
            <a:ext cx="1489701" cy="36512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rgbClr val="838383"/>
              </a:buClr>
              <a:buSzPts val="1200"/>
              <a:buNone/>
              <a:defRPr sz="1200">
                <a:solidFill>
                  <a:srgbClr val="838383"/>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6" name="Google Shape;216;p16"/>
          <p:cNvSpPr txBox="1"/>
          <p:nvPr>
            <p:ph idx="39" type="body"/>
          </p:nvPr>
        </p:nvSpPr>
        <p:spPr>
          <a:xfrm>
            <a:off x="8171835" y="5370163"/>
            <a:ext cx="1489701" cy="250135"/>
          </a:xfrm>
          <a:prstGeom prst="rect">
            <a:avLst/>
          </a:prstGeom>
          <a:noFill/>
          <a:ln>
            <a:noFill/>
          </a:ln>
        </p:spPr>
        <p:txBody>
          <a:bodyPr anchorCtr="0" anchor="t" bIns="45700" lIns="0" spcFirstLastPara="1" rIns="72000" wrap="square" tIns="45700">
            <a:noAutofit/>
          </a:bodyPr>
          <a:lstStyle>
            <a:lvl1pPr indent="-228600" lvl="0" marL="457200" algn="l">
              <a:lnSpc>
                <a:spcPct val="90000"/>
              </a:lnSpc>
              <a:spcBef>
                <a:spcPts val="1000"/>
              </a:spcBef>
              <a:spcAft>
                <a:spcPts val="0"/>
              </a:spcAft>
              <a:buClr>
                <a:schemeClr val="dk1"/>
              </a:buClr>
              <a:buSzPts val="1400"/>
              <a:buNone/>
              <a:defRPr b="0" i="0" sz="1400">
                <a:solidFill>
                  <a:schemeClr val="dk1"/>
                </a:solidFill>
                <a:latin typeface="Geologica Medium"/>
                <a:ea typeface="Geologica Medium"/>
                <a:cs typeface="Geologica Medium"/>
                <a:sym typeface="Geologica Medium"/>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17" name="Google Shape;217;p16"/>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18" name="Google Shape;218;p16"/>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219" name="Google Shape;219;p16"/>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220" name="Google Shape;220;p16"/>
          <p:cNvSpPr txBox="1"/>
          <p:nvPr/>
        </p:nvSpPr>
        <p:spPr>
          <a:xfrm>
            <a:off x="6375399" y="3705101"/>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21" name="Google Shape;221;p16"/>
          <p:cNvSpPr txBox="1"/>
          <p:nvPr/>
        </p:nvSpPr>
        <p:spPr>
          <a:xfrm>
            <a:off x="4533899" y="3705101"/>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22" name="Google Shape;222;p16"/>
          <p:cNvSpPr txBox="1"/>
          <p:nvPr/>
        </p:nvSpPr>
        <p:spPr>
          <a:xfrm>
            <a:off x="2730500" y="3705101"/>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23" name="Google Shape;223;p16"/>
          <p:cNvSpPr txBox="1"/>
          <p:nvPr/>
        </p:nvSpPr>
        <p:spPr>
          <a:xfrm>
            <a:off x="939800" y="3705101"/>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24" name="Google Shape;224;p16"/>
          <p:cNvSpPr txBox="1"/>
          <p:nvPr/>
        </p:nvSpPr>
        <p:spPr>
          <a:xfrm>
            <a:off x="7908966" y="623535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25" name="Google Shape;225;p16"/>
          <p:cNvSpPr txBox="1"/>
          <p:nvPr/>
        </p:nvSpPr>
        <p:spPr>
          <a:xfrm>
            <a:off x="6067466" y="623535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26" name="Google Shape;226;p16"/>
          <p:cNvSpPr txBox="1"/>
          <p:nvPr/>
        </p:nvSpPr>
        <p:spPr>
          <a:xfrm>
            <a:off x="2730500" y="623535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27" name="Google Shape;227;p16"/>
          <p:cNvSpPr txBox="1"/>
          <p:nvPr/>
        </p:nvSpPr>
        <p:spPr>
          <a:xfrm>
            <a:off x="2488524" y="623535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extLst>
    <p:ext uri="{DCECCB84-F9BA-43D5-87BE-67443E8EF086}">
      <p15:sldGuideLst>
        <p15:guide id="1" orient="horz" pos="2183">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Title - Blue">
  <p:cSld name="5_Title - Blue">
    <p:spTree>
      <p:nvGrpSpPr>
        <p:cNvPr id="228" name="Shape 228"/>
        <p:cNvGrpSpPr/>
        <p:nvPr/>
      </p:nvGrpSpPr>
      <p:grpSpPr>
        <a:xfrm>
          <a:off x="0" y="0"/>
          <a:ext cx="0" cy="0"/>
          <a:chOff x="0" y="0"/>
          <a:chExt cx="0" cy="0"/>
        </a:xfrm>
      </p:grpSpPr>
      <p:pic>
        <p:nvPicPr>
          <p:cNvPr id="229" name="Google Shape;229;p17"/>
          <p:cNvPicPr preferRelativeResize="0"/>
          <p:nvPr/>
        </p:nvPicPr>
        <p:blipFill rotWithShape="1">
          <a:blip r:embed="rId2">
            <a:alphaModFix/>
          </a:blip>
          <a:srcRect b="27692" l="-7243" r="5419" t="5698"/>
          <a:stretch/>
        </p:blipFill>
        <p:spPr>
          <a:xfrm>
            <a:off x="3447052" y="0"/>
            <a:ext cx="8744948" cy="6858000"/>
          </a:xfrm>
          <a:prstGeom prst="rect">
            <a:avLst/>
          </a:prstGeom>
          <a:noFill/>
          <a:ln>
            <a:noFill/>
          </a:ln>
        </p:spPr>
      </p:pic>
      <p:pic>
        <p:nvPicPr>
          <p:cNvPr id="230" name="Google Shape;230;p17"/>
          <p:cNvPicPr preferRelativeResize="0"/>
          <p:nvPr/>
        </p:nvPicPr>
        <p:blipFill rotWithShape="1">
          <a:blip r:embed="rId3">
            <a:alphaModFix/>
          </a:blip>
          <a:srcRect b="0" l="0" r="0" t="0"/>
          <a:stretch/>
        </p:blipFill>
        <p:spPr>
          <a:xfrm>
            <a:off x="785192" y="758129"/>
            <a:ext cx="1094400" cy="547200"/>
          </a:xfrm>
          <a:prstGeom prst="rect">
            <a:avLst/>
          </a:prstGeom>
          <a:noFill/>
          <a:ln>
            <a:noFill/>
          </a:ln>
        </p:spPr>
      </p:pic>
      <p:sp>
        <p:nvSpPr>
          <p:cNvPr id="231" name="Google Shape;231;p17"/>
          <p:cNvSpPr txBox="1"/>
          <p:nvPr>
            <p:ph idx="12" type="sldNum"/>
          </p:nvPr>
        </p:nvSpPr>
        <p:spPr>
          <a:xfrm>
            <a:off x="198785" y="6356355"/>
            <a:ext cx="117944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Geologica Light"/>
                <a:ea typeface="Geologica Light"/>
                <a:cs typeface="Geologica Light"/>
                <a:sym typeface="Geologica Light"/>
              </a:defRPr>
            </a:lvl1pPr>
            <a:lvl2pPr indent="0" lvl="1" marL="0" algn="r">
              <a:spcBef>
                <a:spcPts val="0"/>
              </a:spcBef>
              <a:buNone/>
              <a:defRPr b="0" i="0" sz="1200" u="none" cap="none" strike="noStrike">
                <a:solidFill>
                  <a:schemeClr val="dk1"/>
                </a:solidFill>
                <a:latin typeface="Geologica Light"/>
                <a:ea typeface="Geologica Light"/>
                <a:cs typeface="Geologica Light"/>
                <a:sym typeface="Geologica Light"/>
              </a:defRPr>
            </a:lvl2pPr>
            <a:lvl3pPr indent="0" lvl="2" marL="0" algn="r">
              <a:spcBef>
                <a:spcPts val="0"/>
              </a:spcBef>
              <a:buNone/>
              <a:defRPr b="0" i="0" sz="1200" u="none" cap="none" strike="noStrike">
                <a:solidFill>
                  <a:schemeClr val="dk1"/>
                </a:solidFill>
                <a:latin typeface="Geologica Light"/>
                <a:ea typeface="Geologica Light"/>
                <a:cs typeface="Geologica Light"/>
                <a:sym typeface="Geologica Light"/>
              </a:defRPr>
            </a:lvl3pPr>
            <a:lvl4pPr indent="0" lvl="3" marL="0" algn="r">
              <a:spcBef>
                <a:spcPts val="0"/>
              </a:spcBef>
              <a:buNone/>
              <a:defRPr b="0" i="0" sz="1200" u="none" cap="none" strike="noStrike">
                <a:solidFill>
                  <a:schemeClr val="dk1"/>
                </a:solidFill>
                <a:latin typeface="Geologica Light"/>
                <a:ea typeface="Geologica Light"/>
                <a:cs typeface="Geologica Light"/>
                <a:sym typeface="Geologica Light"/>
              </a:defRPr>
            </a:lvl4pPr>
            <a:lvl5pPr indent="0" lvl="4" marL="0" algn="r">
              <a:spcBef>
                <a:spcPts val="0"/>
              </a:spcBef>
              <a:buNone/>
              <a:defRPr b="0" i="0" sz="1200" u="none" cap="none" strike="noStrike">
                <a:solidFill>
                  <a:schemeClr val="dk1"/>
                </a:solidFill>
                <a:latin typeface="Geologica Light"/>
                <a:ea typeface="Geologica Light"/>
                <a:cs typeface="Geologica Light"/>
                <a:sym typeface="Geologica Light"/>
              </a:defRPr>
            </a:lvl5pPr>
            <a:lvl6pPr indent="0" lvl="5" marL="0" algn="r">
              <a:spcBef>
                <a:spcPts val="0"/>
              </a:spcBef>
              <a:buNone/>
              <a:defRPr b="0" i="0" sz="1200" u="none" cap="none" strike="noStrike">
                <a:solidFill>
                  <a:schemeClr val="dk1"/>
                </a:solidFill>
                <a:latin typeface="Geologica Light"/>
                <a:ea typeface="Geologica Light"/>
                <a:cs typeface="Geologica Light"/>
                <a:sym typeface="Geologica Light"/>
              </a:defRPr>
            </a:lvl6pPr>
            <a:lvl7pPr indent="0" lvl="6" marL="0" algn="r">
              <a:spcBef>
                <a:spcPts val="0"/>
              </a:spcBef>
              <a:buNone/>
              <a:defRPr b="0" i="0" sz="1200" u="none" cap="none" strike="noStrike">
                <a:solidFill>
                  <a:schemeClr val="dk1"/>
                </a:solidFill>
                <a:latin typeface="Geologica Light"/>
                <a:ea typeface="Geologica Light"/>
                <a:cs typeface="Geologica Light"/>
                <a:sym typeface="Geologica Light"/>
              </a:defRPr>
            </a:lvl7pPr>
            <a:lvl8pPr indent="0" lvl="7" marL="0" algn="r">
              <a:spcBef>
                <a:spcPts val="0"/>
              </a:spcBef>
              <a:buNone/>
              <a:defRPr b="0" i="0" sz="1200" u="none" cap="none" strike="noStrike">
                <a:solidFill>
                  <a:schemeClr val="dk1"/>
                </a:solidFill>
                <a:latin typeface="Geologica Light"/>
                <a:ea typeface="Geologica Light"/>
                <a:cs typeface="Geologica Light"/>
                <a:sym typeface="Geologica Light"/>
              </a:defRPr>
            </a:lvl8pPr>
            <a:lvl9pPr indent="0" lvl="8" marL="0" algn="r">
              <a:spcBef>
                <a:spcPts val="0"/>
              </a:spcBef>
              <a:buNone/>
              <a:defRPr b="0" i="0" sz="1200" u="none" cap="none" strike="noStrike">
                <a:solidFill>
                  <a:schemeClr val="dk1"/>
                </a:solidFill>
                <a:latin typeface="Geologica Light"/>
                <a:ea typeface="Geologica Light"/>
                <a:cs typeface="Geologica Light"/>
                <a:sym typeface="Geologica Light"/>
              </a:defRPr>
            </a:lvl9pPr>
          </a:lstStyle>
          <a:p>
            <a:pPr indent="0" lvl="0" marL="0" rtl="0" algn="r">
              <a:spcBef>
                <a:spcPts val="0"/>
              </a:spcBef>
              <a:spcAft>
                <a:spcPts val="0"/>
              </a:spcAft>
              <a:buNone/>
            </a:pPr>
            <a:fld id="{00000000-1234-1234-1234-123412341234}" type="slidenum">
              <a:rPr lang="en-US"/>
              <a:t>‹#›</a:t>
            </a:fld>
            <a:endParaRPr/>
          </a:p>
        </p:txBody>
      </p:sp>
      <p:sp>
        <p:nvSpPr>
          <p:cNvPr id="232" name="Google Shape;232;p17"/>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2"/>
              </a:buClr>
              <a:buSzPts val="2000"/>
              <a:buFont typeface="Geologica"/>
              <a:buNone/>
              <a:defRPr sz="20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3" name="Google Shape;233;p17"/>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234" name="Google Shape;234;p17"/>
          <p:cNvPicPr preferRelativeResize="0"/>
          <p:nvPr/>
        </p:nvPicPr>
        <p:blipFill rotWithShape="1">
          <a:blip r:embed="rId4">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 Blue">
  <p:cSld name="Blank - Blue">
    <p:bg>
      <p:bgPr>
        <a:solidFill>
          <a:schemeClr val="accent2"/>
        </a:solidFill>
      </p:bgPr>
    </p:bg>
    <p:spTree>
      <p:nvGrpSpPr>
        <p:cNvPr id="235" name="Shape 235"/>
        <p:cNvGrpSpPr/>
        <p:nvPr/>
      </p:nvGrpSpPr>
      <p:grpSpPr>
        <a:xfrm>
          <a:off x="0" y="0"/>
          <a:ext cx="0" cy="0"/>
          <a:chOff x="0" y="0"/>
          <a:chExt cx="0" cy="0"/>
        </a:xfrm>
      </p:grpSpPr>
      <p:sp>
        <p:nvSpPr>
          <p:cNvPr id="236" name="Google Shape;236;p18"/>
          <p:cNvSpPr txBox="1"/>
          <p:nvPr/>
        </p:nvSpPr>
        <p:spPr>
          <a:xfrm>
            <a:off x="3289852" y="-67541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237" name="Google Shape;237;p18"/>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238" name="Google Shape;238;p18"/>
          <p:cNvSpPr txBox="1"/>
          <p:nvPr/>
        </p:nvSpPr>
        <p:spPr>
          <a:xfrm>
            <a:off x="11914632" y="6437376"/>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239" name="Google Shape;239;p18"/>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240" name="Google Shape;240;p18"/>
          <p:cNvSpPr txBox="1"/>
          <p:nvPr/>
        </p:nvSpPr>
        <p:spPr>
          <a:xfrm>
            <a:off x="3289852" y="-67541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241" name="Google Shape;241;p18"/>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242" name="Google Shape;242;p18"/>
          <p:cNvSpPr txBox="1"/>
          <p:nvPr/>
        </p:nvSpPr>
        <p:spPr>
          <a:xfrm>
            <a:off x="11914632" y="6437376"/>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243" name="Google Shape;243;p18"/>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lnk - Dark">
  <p:cSld name="Balnk - Dark">
    <p:bg>
      <p:bgPr>
        <a:solidFill>
          <a:srgbClr val="0F0F31"/>
        </a:solidFill>
      </p:bgPr>
    </p:bg>
    <p:spTree>
      <p:nvGrpSpPr>
        <p:cNvPr id="244" name="Shape 244"/>
        <p:cNvGrpSpPr/>
        <p:nvPr/>
      </p:nvGrpSpPr>
      <p:grpSpPr>
        <a:xfrm>
          <a:off x="0" y="0"/>
          <a:ext cx="0" cy="0"/>
          <a:chOff x="0" y="0"/>
          <a:chExt cx="0" cy="0"/>
        </a:xfrm>
      </p:grpSpPr>
      <p:sp>
        <p:nvSpPr>
          <p:cNvPr id="245" name="Google Shape;245;p19"/>
          <p:cNvSpPr txBox="1"/>
          <p:nvPr/>
        </p:nvSpPr>
        <p:spPr>
          <a:xfrm>
            <a:off x="3289852" y="-67541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246" name="Google Shape;246;p19"/>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247" name="Google Shape;247;p19"/>
          <p:cNvSpPr txBox="1"/>
          <p:nvPr/>
        </p:nvSpPr>
        <p:spPr>
          <a:xfrm>
            <a:off x="11914632" y="6437376"/>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248" name="Google Shape;248;p19"/>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249" name="Google Shape;249;p19"/>
          <p:cNvSpPr txBox="1"/>
          <p:nvPr/>
        </p:nvSpPr>
        <p:spPr>
          <a:xfrm>
            <a:off x="3289852" y="-67541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250" name="Google Shape;250;p19"/>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251" name="Google Shape;251;p19"/>
          <p:cNvSpPr txBox="1"/>
          <p:nvPr/>
        </p:nvSpPr>
        <p:spPr>
          <a:xfrm>
            <a:off x="11914632" y="6437376"/>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252" name="Google Shape;252;p19"/>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ero slide">
  <p:cSld name="Zero slide">
    <p:spTree>
      <p:nvGrpSpPr>
        <p:cNvPr id="253" name="Shape 253"/>
        <p:cNvGrpSpPr/>
        <p:nvPr/>
      </p:nvGrpSpPr>
      <p:grpSpPr>
        <a:xfrm>
          <a:off x="0" y="0"/>
          <a:ext cx="0" cy="0"/>
          <a:chOff x="0" y="0"/>
          <a:chExt cx="0" cy="0"/>
        </a:xfrm>
      </p:grpSpPr>
      <p:sp>
        <p:nvSpPr>
          <p:cNvPr id="254" name="Google Shape;254;p20"/>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55" name="Google Shape;255;p20"/>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sic content">
  <p:cSld name="Basic content">
    <p:bg>
      <p:bgPr>
        <a:solidFill>
          <a:schemeClr val="lt1"/>
        </a:solidFill>
      </p:bgPr>
    </p:bg>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71734"/>
              </a:buClr>
              <a:buSzPts val="2000"/>
              <a:buFont typeface="Geologica"/>
              <a:buNone/>
              <a:defRPr sz="2000">
                <a:solidFill>
                  <a:srgbClr val="17173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4" name="Google Shape;24;p3"/>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5" name="Google Shape;25;p3"/>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26" name="Google Shape;26;p3"/>
          <p:cNvSpPr txBox="1"/>
          <p:nvPr>
            <p:ph idx="1" type="body"/>
          </p:nvPr>
        </p:nvSpPr>
        <p:spPr>
          <a:xfrm>
            <a:off x="838201" y="1327994"/>
            <a:ext cx="10515599" cy="4025575"/>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rgbClr val="171734"/>
              </a:buClr>
              <a:buSzPts val="1600"/>
              <a:buNone/>
              <a:defRPr sz="1600">
                <a:solidFill>
                  <a:srgbClr val="171734"/>
                </a:solidFill>
                <a:latin typeface="DM Sans"/>
                <a:ea typeface="DM Sans"/>
                <a:cs typeface="DM Sans"/>
                <a:sym typeface="DM Sans"/>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3"/>
          <p:cNvSpPr txBox="1"/>
          <p:nvPr>
            <p:ph idx="12" type="sldNum"/>
          </p:nvPr>
        </p:nvSpPr>
        <p:spPr>
          <a:xfrm>
            <a:off x="198785" y="6356355"/>
            <a:ext cx="1179443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2"/>
                </a:solidFill>
                <a:latin typeface="Geologica Light"/>
                <a:ea typeface="Geologica Light"/>
                <a:cs typeface="Geologica Light"/>
                <a:sym typeface="Geologica Light"/>
              </a:defRPr>
            </a:lvl1pPr>
            <a:lvl2pPr indent="0" lvl="1" marL="0" algn="r">
              <a:spcBef>
                <a:spcPts val="0"/>
              </a:spcBef>
              <a:buNone/>
              <a:defRPr b="0" i="0" sz="1200" u="none" cap="none" strike="noStrike">
                <a:solidFill>
                  <a:schemeClr val="dk2"/>
                </a:solidFill>
                <a:latin typeface="Geologica Light"/>
                <a:ea typeface="Geologica Light"/>
                <a:cs typeface="Geologica Light"/>
                <a:sym typeface="Geologica Light"/>
              </a:defRPr>
            </a:lvl2pPr>
            <a:lvl3pPr indent="0" lvl="2" marL="0" algn="r">
              <a:spcBef>
                <a:spcPts val="0"/>
              </a:spcBef>
              <a:buNone/>
              <a:defRPr b="0" i="0" sz="1200" u="none" cap="none" strike="noStrike">
                <a:solidFill>
                  <a:schemeClr val="dk2"/>
                </a:solidFill>
                <a:latin typeface="Geologica Light"/>
                <a:ea typeface="Geologica Light"/>
                <a:cs typeface="Geologica Light"/>
                <a:sym typeface="Geologica Light"/>
              </a:defRPr>
            </a:lvl3pPr>
            <a:lvl4pPr indent="0" lvl="3" marL="0" algn="r">
              <a:spcBef>
                <a:spcPts val="0"/>
              </a:spcBef>
              <a:buNone/>
              <a:defRPr b="0" i="0" sz="1200" u="none" cap="none" strike="noStrike">
                <a:solidFill>
                  <a:schemeClr val="dk2"/>
                </a:solidFill>
                <a:latin typeface="Geologica Light"/>
                <a:ea typeface="Geologica Light"/>
                <a:cs typeface="Geologica Light"/>
                <a:sym typeface="Geologica Light"/>
              </a:defRPr>
            </a:lvl4pPr>
            <a:lvl5pPr indent="0" lvl="4" marL="0" algn="r">
              <a:spcBef>
                <a:spcPts val="0"/>
              </a:spcBef>
              <a:buNone/>
              <a:defRPr b="0" i="0" sz="1200" u="none" cap="none" strike="noStrike">
                <a:solidFill>
                  <a:schemeClr val="dk2"/>
                </a:solidFill>
                <a:latin typeface="Geologica Light"/>
                <a:ea typeface="Geologica Light"/>
                <a:cs typeface="Geologica Light"/>
                <a:sym typeface="Geologica Light"/>
              </a:defRPr>
            </a:lvl5pPr>
            <a:lvl6pPr indent="0" lvl="5" marL="0" algn="r">
              <a:spcBef>
                <a:spcPts val="0"/>
              </a:spcBef>
              <a:buNone/>
              <a:defRPr b="0" i="0" sz="1200" u="none" cap="none" strike="noStrike">
                <a:solidFill>
                  <a:schemeClr val="dk2"/>
                </a:solidFill>
                <a:latin typeface="Geologica Light"/>
                <a:ea typeface="Geologica Light"/>
                <a:cs typeface="Geologica Light"/>
                <a:sym typeface="Geologica Light"/>
              </a:defRPr>
            </a:lvl6pPr>
            <a:lvl7pPr indent="0" lvl="6" marL="0" algn="r">
              <a:spcBef>
                <a:spcPts val="0"/>
              </a:spcBef>
              <a:buNone/>
              <a:defRPr b="0" i="0" sz="1200" u="none" cap="none" strike="noStrike">
                <a:solidFill>
                  <a:schemeClr val="dk2"/>
                </a:solidFill>
                <a:latin typeface="Geologica Light"/>
                <a:ea typeface="Geologica Light"/>
                <a:cs typeface="Geologica Light"/>
                <a:sym typeface="Geologica Light"/>
              </a:defRPr>
            </a:lvl7pPr>
            <a:lvl8pPr indent="0" lvl="7" marL="0" algn="r">
              <a:spcBef>
                <a:spcPts val="0"/>
              </a:spcBef>
              <a:buNone/>
              <a:defRPr b="0" i="0" sz="1200" u="none" cap="none" strike="noStrike">
                <a:solidFill>
                  <a:schemeClr val="dk2"/>
                </a:solidFill>
                <a:latin typeface="Geologica Light"/>
                <a:ea typeface="Geologica Light"/>
                <a:cs typeface="Geologica Light"/>
                <a:sym typeface="Geologica Light"/>
              </a:defRPr>
            </a:lvl8pPr>
            <a:lvl9pPr indent="0" lvl="8" marL="0" algn="r">
              <a:spcBef>
                <a:spcPts val="0"/>
              </a:spcBef>
              <a:buNone/>
              <a:defRPr b="0" i="0" sz="1200" u="none" cap="none" strike="noStrike">
                <a:solidFill>
                  <a:schemeClr val="dk2"/>
                </a:solidFill>
                <a:latin typeface="Geologica Light"/>
                <a:ea typeface="Geologica Light"/>
                <a:cs typeface="Geologica Light"/>
                <a:sym typeface="Geologica Light"/>
              </a:defRPr>
            </a:lvl9pPr>
          </a:lstStyle>
          <a:p>
            <a:pPr indent="0" lvl="0" marL="0" rtl="0" algn="r">
              <a:spcBef>
                <a:spcPts val="0"/>
              </a:spcBef>
              <a:spcAft>
                <a:spcPts val="0"/>
              </a:spcAft>
              <a:buNone/>
            </a:pPr>
            <a:fld id="{00000000-1234-1234-1234-123412341234}" type="slidenum">
              <a:rPr lang="en-US"/>
              <a:t>‹#›</a:t>
            </a:fld>
            <a:endParaRPr/>
          </a:p>
        </p:txBody>
      </p:sp>
      <p:pic>
        <p:nvPicPr>
          <p:cNvPr id="28" name="Google Shape;28;p3"/>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29" name="Google Shape;29;p3"/>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0" name="Google Shape;30;p3"/>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1" name="Google Shape;31;p3"/>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32" name="Google Shape;32;p3"/>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9 Slide">
  <p:cSld name="9 Slide">
    <p:bg>
      <p:bgPr>
        <a:blipFill>
          <a:blip r:embed="rId2">
            <a:alphaModFix/>
          </a:blip>
          <a:stretch>
            <a:fillRect/>
          </a:stretch>
        </a:blipFill>
      </p:bgPr>
    </p:bg>
    <p:spTree>
      <p:nvGrpSpPr>
        <p:cNvPr id="256" name="Shape 256"/>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 Dark">
  <p:cSld name="Section - Dark">
    <p:bg>
      <p:bgPr>
        <a:blipFill>
          <a:blip r:embed="rId2">
            <a:alphaModFix/>
          </a:blip>
          <a:stretch>
            <a:fillRect/>
          </a:stretch>
        </a:blipFill>
      </p:bgPr>
    </p:bg>
    <p:spTree>
      <p:nvGrpSpPr>
        <p:cNvPr id="33" name="Shape 33"/>
        <p:cNvGrpSpPr/>
        <p:nvPr/>
      </p:nvGrpSpPr>
      <p:grpSpPr>
        <a:xfrm>
          <a:off x="0" y="0"/>
          <a:ext cx="0" cy="0"/>
          <a:chOff x="0" y="0"/>
          <a:chExt cx="0" cy="0"/>
        </a:xfrm>
      </p:grpSpPr>
      <p:sp>
        <p:nvSpPr>
          <p:cNvPr id="34" name="Google Shape;34;p4"/>
          <p:cNvSpPr/>
          <p:nvPr/>
        </p:nvSpPr>
        <p:spPr>
          <a:xfrm>
            <a:off x="0" y="0"/>
            <a:ext cx="12192000" cy="6858000"/>
          </a:xfrm>
          <a:prstGeom prst="rect">
            <a:avLst/>
          </a:prstGeom>
          <a:solidFill>
            <a:srgbClr val="171734"/>
          </a:soli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35" name="Google Shape;35;p4"/>
          <p:cNvPicPr preferRelativeResize="0"/>
          <p:nvPr/>
        </p:nvPicPr>
        <p:blipFill rotWithShape="1">
          <a:blip r:embed="rId3">
            <a:alphaModFix/>
          </a:blip>
          <a:srcRect b="27692" l="-7243" r="5419" t="5698"/>
          <a:stretch/>
        </p:blipFill>
        <p:spPr>
          <a:xfrm>
            <a:off x="3447052" y="0"/>
            <a:ext cx="8744948" cy="6858000"/>
          </a:xfrm>
          <a:prstGeom prst="rect">
            <a:avLst/>
          </a:prstGeom>
          <a:noFill/>
          <a:ln>
            <a:noFill/>
          </a:ln>
        </p:spPr>
      </p:pic>
      <p:sp>
        <p:nvSpPr>
          <p:cNvPr id="36" name="Google Shape;36;p4"/>
          <p:cNvSpPr/>
          <p:nvPr/>
        </p:nvSpPr>
        <p:spPr>
          <a:xfrm>
            <a:off x="0" y="0"/>
            <a:ext cx="12192000" cy="6858000"/>
          </a:xfrm>
          <a:prstGeom prst="rect">
            <a:avLst/>
          </a:prstGeom>
          <a:gradFill>
            <a:gsLst>
              <a:gs pos="0">
                <a:srgbClr val="031E78">
                  <a:alpha val="0"/>
                </a:srgbClr>
              </a:gs>
              <a:gs pos="100000">
                <a:srgbClr val="0528A0">
                  <a:alpha val="16862"/>
                </a:srgbClr>
              </a:gs>
            </a:gsLst>
            <a:lin ang="17400000" scaled="0"/>
          </a:gra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37" name="Google Shape;37;p4"/>
          <p:cNvSpPr txBox="1"/>
          <p:nvPr>
            <p:ph type="ctrTitle"/>
          </p:nvPr>
        </p:nvSpPr>
        <p:spPr>
          <a:xfrm>
            <a:off x="785192" y="4836452"/>
            <a:ext cx="1358568" cy="99694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6400"/>
              <a:buFont typeface="Geologica"/>
              <a:buNone/>
              <a:defRPr b="0" i="0" sz="6400">
                <a:solidFill>
                  <a:schemeClr val="lt1"/>
                </a:solidFill>
                <a:latin typeface="Geologica"/>
                <a:ea typeface="Geologica"/>
                <a:cs typeface="Geologica"/>
                <a:sym typeface="Geologic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p:nvPr/>
        </p:nvSpPr>
        <p:spPr>
          <a:xfrm flipH="1" rot="10800000">
            <a:off x="2143760" y="4836450"/>
            <a:ext cx="25200" cy="99694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39" name="Google Shape;39;p4"/>
          <p:cNvPicPr preferRelativeResize="0"/>
          <p:nvPr/>
        </p:nvPicPr>
        <p:blipFill rotWithShape="1">
          <a:blip r:embed="rId4">
            <a:alphaModFix/>
          </a:blip>
          <a:srcRect b="0" l="0" r="0" t="0"/>
          <a:stretch/>
        </p:blipFill>
        <p:spPr>
          <a:xfrm>
            <a:off x="785193" y="771285"/>
            <a:ext cx="1102587" cy="544651"/>
          </a:xfrm>
          <a:prstGeom prst="rect">
            <a:avLst/>
          </a:prstGeom>
          <a:noFill/>
          <a:ln>
            <a:noFill/>
          </a:ln>
        </p:spPr>
      </p:pic>
      <p:sp>
        <p:nvSpPr>
          <p:cNvPr id="40" name="Google Shape;40;p4"/>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600"/>
              <a:buNone/>
              <a:defRPr sz="3600">
                <a:solidFill>
                  <a:schemeClr val="lt1"/>
                </a:solidFill>
              </a:defRPr>
            </a:lvl1pPr>
            <a:lvl2pPr indent="-355600" lvl="1" marL="914400" algn="l">
              <a:lnSpc>
                <a:spcPct val="90000"/>
              </a:lnSpc>
              <a:spcBef>
                <a:spcPts val="500"/>
              </a:spcBef>
              <a:spcAft>
                <a:spcPts val="0"/>
              </a:spcAft>
              <a:buClr>
                <a:schemeClr val="lt1"/>
              </a:buClr>
              <a:buSzPts val="2000"/>
              <a:buChar char="•"/>
              <a:defRPr>
                <a:solidFill>
                  <a:schemeClr val="lt1"/>
                </a:solidFill>
              </a:defRPr>
            </a:lvl2pPr>
            <a:lvl3pPr indent="-342900" lvl="2" marL="1371600" algn="l">
              <a:lnSpc>
                <a:spcPct val="90000"/>
              </a:lnSpc>
              <a:spcBef>
                <a:spcPts val="500"/>
              </a:spcBef>
              <a:spcAft>
                <a:spcPts val="0"/>
              </a:spcAft>
              <a:buClr>
                <a:schemeClr val="lt1"/>
              </a:buClr>
              <a:buSzPts val="1800"/>
              <a:buChar char="•"/>
              <a:defRPr>
                <a:solidFill>
                  <a:schemeClr val="lt1"/>
                </a:solidFill>
              </a:defRPr>
            </a:lvl3pPr>
            <a:lvl4pPr indent="-330200" lvl="3" marL="1828800" algn="l">
              <a:lnSpc>
                <a:spcPct val="90000"/>
              </a:lnSpc>
              <a:spcBef>
                <a:spcPts val="500"/>
              </a:spcBef>
              <a:spcAft>
                <a:spcPts val="0"/>
              </a:spcAft>
              <a:buClr>
                <a:schemeClr val="lt1"/>
              </a:buClr>
              <a:buSzPts val="1600"/>
              <a:buChar char="•"/>
              <a:defRPr>
                <a:solidFill>
                  <a:schemeClr val="lt1"/>
                </a:solidFill>
              </a:defRPr>
            </a:lvl4pPr>
            <a:lvl5pPr indent="-330200" lvl="4" marL="2286000" algn="l">
              <a:lnSpc>
                <a:spcPct val="90000"/>
              </a:lnSpc>
              <a:spcBef>
                <a:spcPts val="500"/>
              </a:spcBef>
              <a:spcAft>
                <a:spcPts val="0"/>
              </a:spcAft>
              <a:buClr>
                <a:schemeClr val="lt1"/>
              </a:buClr>
              <a:buSzPts val="16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bg>
      <p:bgPr>
        <a:solidFill>
          <a:schemeClr val="lt1"/>
        </a:solidFill>
      </p:bgPr>
    </p:bg>
    <p:spTree>
      <p:nvGrpSpPr>
        <p:cNvPr id="41" name="Shape 41"/>
        <p:cNvGrpSpPr/>
        <p:nvPr/>
      </p:nvGrpSpPr>
      <p:grpSpPr>
        <a:xfrm>
          <a:off x="0" y="0"/>
          <a:ext cx="0" cy="0"/>
          <a:chOff x="0" y="0"/>
          <a:chExt cx="0" cy="0"/>
        </a:xfrm>
      </p:grpSpPr>
      <p:sp>
        <p:nvSpPr>
          <p:cNvPr id="42" name="Google Shape;42;p5"/>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171734"/>
              </a:buClr>
              <a:buSzPts val="2000"/>
              <a:buFont typeface="Geologica"/>
              <a:buNone/>
              <a:defRPr sz="2000">
                <a:solidFill>
                  <a:srgbClr val="17173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44" name="Google Shape;44;p5"/>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45" name="Google Shape;45;p5"/>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46" name="Google Shape;46;p5"/>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
        <p:nvSpPr>
          <p:cNvPr id="47" name="Google Shape;47;p5"/>
          <p:cNvSpPr txBox="1"/>
          <p:nvPr>
            <p:ph idx="1" type="body"/>
          </p:nvPr>
        </p:nvSpPr>
        <p:spPr>
          <a:xfrm>
            <a:off x="838200" y="2417157"/>
            <a:ext cx="10515600" cy="1435176"/>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3600"/>
              <a:buNone/>
              <a:defRPr b="1" i="0" sz="3600">
                <a:latin typeface="Geologica"/>
                <a:ea typeface="Geologica"/>
                <a:cs typeface="Geologica"/>
                <a:sym typeface="Geologic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5"/>
          <p:cNvSpPr txBox="1"/>
          <p:nvPr>
            <p:ph idx="2" type="body"/>
          </p:nvPr>
        </p:nvSpPr>
        <p:spPr>
          <a:xfrm>
            <a:off x="838200" y="3852333"/>
            <a:ext cx="10515600" cy="499534"/>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1000"/>
              </a:spcBef>
              <a:spcAft>
                <a:spcPts val="0"/>
              </a:spcAft>
              <a:buClr>
                <a:schemeClr val="dk1"/>
              </a:buClr>
              <a:buSzPts val="2000"/>
              <a:buNone/>
              <a:defRPr b="0" i="0" sz="2000">
                <a:latin typeface="Geologica"/>
                <a:ea typeface="Geologica"/>
                <a:cs typeface="Geologica"/>
                <a:sym typeface="Geologic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5"/>
          <p:cNvSpPr txBox="1"/>
          <p:nvPr/>
        </p:nvSpPr>
        <p:spPr>
          <a:xfrm>
            <a:off x="3289852" y="-69573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50" name="Google Shape;50;p5"/>
          <p:cNvSpPr txBox="1"/>
          <p:nvPr/>
        </p:nvSpPr>
        <p:spPr>
          <a:xfrm>
            <a:off x="4753232" y="1186249"/>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51" name="Google Shape;51;p5"/>
          <p:cNvSpPr/>
          <p:nvPr/>
        </p:nvSpPr>
        <p:spPr>
          <a:xfrm>
            <a:off x="939115" y="824954"/>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52" name="Google Shape;52;p5"/>
          <p:cNvPicPr preferRelativeResize="0"/>
          <p:nvPr/>
        </p:nvPicPr>
        <p:blipFill rotWithShape="1">
          <a:blip r:embed="rId2">
            <a:alphaModFix/>
          </a:blip>
          <a:srcRect b="0" l="0" r="0" t="0"/>
          <a:stretch/>
        </p:blipFill>
        <p:spPr>
          <a:xfrm>
            <a:off x="301125" y="6395975"/>
            <a:ext cx="583200" cy="2916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Blue">
  <p:cSld name="Title - Blue">
    <p:spTree>
      <p:nvGrpSpPr>
        <p:cNvPr id="53" name="Shape 53"/>
        <p:cNvGrpSpPr/>
        <p:nvPr/>
      </p:nvGrpSpPr>
      <p:grpSpPr>
        <a:xfrm>
          <a:off x="0" y="0"/>
          <a:ext cx="0" cy="0"/>
          <a:chOff x="0" y="0"/>
          <a:chExt cx="0" cy="0"/>
        </a:xfrm>
      </p:grpSpPr>
      <p:sp>
        <p:nvSpPr>
          <p:cNvPr id="54" name="Google Shape;54;p6"/>
          <p:cNvSpPr/>
          <p:nvPr/>
        </p:nvSpPr>
        <p:spPr>
          <a:xfrm>
            <a:off x="0" y="0"/>
            <a:ext cx="12192000" cy="6858000"/>
          </a:xfrm>
          <a:prstGeom prst="rect">
            <a:avLst/>
          </a:prstGeom>
          <a:gradFill>
            <a:gsLst>
              <a:gs pos="0">
                <a:srgbClr val="171734"/>
              </a:gs>
              <a:gs pos="86000">
                <a:schemeClr val="accent2"/>
              </a:gs>
              <a:gs pos="100000">
                <a:schemeClr val="accent2"/>
              </a:gs>
            </a:gsLst>
            <a:lin ang="17400000" scaled="0"/>
          </a:gra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55" name="Google Shape;55;p6"/>
          <p:cNvPicPr preferRelativeResize="0"/>
          <p:nvPr/>
        </p:nvPicPr>
        <p:blipFill rotWithShape="1">
          <a:blip r:embed="rId2">
            <a:alphaModFix/>
          </a:blip>
          <a:srcRect b="27692" l="-7243" r="5419" t="5698"/>
          <a:stretch/>
        </p:blipFill>
        <p:spPr>
          <a:xfrm>
            <a:off x="3447052" y="0"/>
            <a:ext cx="8744948" cy="6858000"/>
          </a:xfrm>
          <a:prstGeom prst="rect">
            <a:avLst/>
          </a:prstGeom>
          <a:noFill/>
          <a:ln>
            <a:noFill/>
          </a:ln>
        </p:spPr>
      </p:pic>
      <p:sp>
        <p:nvSpPr>
          <p:cNvPr id="56" name="Google Shape;56;p6"/>
          <p:cNvSpPr/>
          <p:nvPr/>
        </p:nvSpPr>
        <p:spPr>
          <a:xfrm>
            <a:off x="0" y="0"/>
            <a:ext cx="12192000" cy="6858000"/>
          </a:xfrm>
          <a:prstGeom prst="rect">
            <a:avLst/>
          </a:prstGeom>
          <a:gradFill>
            <a:gsLst>
              <a:gs pos="0">
                <a:srgbClr val="021450"/>
              </a:gs>
              <a:gs pos="100000">
                <a:srgbClr val="0528A0">
                  <a:alpha val="16862"/>
                </a:srgbClr>
              </a:gs>
            </a:gsLst>
            <a:lin ang="17400000" scaled="0"/>
          </a:gra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57" name="Google Shape;57;p6"/>
          <p:cNvSpPr txBox="1"/>
          <p:nvPr>
            <p:ph type="ctrTitle"/>
          </p:nvPr>
        </p:nvSpPr>
        <p:spPr>
          <a:xfrm>
            <a:off x="785193" y="5138527"/>
            <a:ext cx="10605051" cy="70567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5400"/>
              <a:buFont typeface="Geologica"/>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6"/>
          <p:cNvSpPr/>
          <p:nvPr/>
        </p:nvSpPr>
        <p:spPr>
          <a:xfrm>
            <a:off x="879285" y="4771827"/>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59" name="Google Shape;59;p6"/>
          <p:cNvSpPr txBox="1"/>
          <p:nvPr>
            <p:ph idx="1" type="subTitle"/>
          </p:nvPr>
        </p:nvSpPr>
        <p:spPr>
          <a:xfrm>
            <a:off x="785193" y="4374355"/>
            <a:ext cx="10605051" cy="37361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60" name="Google Shape;60;p6"/>
          <p:cNvPicPr preferRelativeResize="0"/>
          <p:nvPr/>
        </p:nvPicPr>
        <p:blipFill rotWithShape="1">
          <a:blip r:embed="rId3">
            <a:alphaModFix/>
          </a:blip>
          <a:srcRect b="0" l="0" r="0" t="0"/>
          <a:stretch/>
        </p:blipFill>
        <p:spPr>
          <a:xfrm>
            <a:off x="785192" y="758129"/>
            <a:ext cx="1094400" cy="5472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 Blue">
  <p:cSld name="1_Title - Blue">
    <p:bg>
      <p:bgPr>
        <a:gradFill>
          <a:gsLst>
            <a:gs pos="0">
              <a:srgbClr val="021450"/>
            </a:gs>
            <a:gs pos="35000">
              <a:srgbClr val="021450"/>
            </a:gs>
            <a:gs pos="98000">
              <a:srgbClr val="031E78"/>
            </a:gs>
            <a:gs pos="100000">
              <a:srgbClr val="031E78"/>
            </a:gs>
          </a:gsLst>
          <a:lin ang="17400000" scaled="0"/>
        </a:gradFill>
      </p:bgPr>
    </p:bg>
    <p:spTree>
      <p:nvGrpSpPr>
        <p:cNvPr id="61" name="Shape 61"/>
        <p:cNvGrpSpPr/>
        <p:nvPr/>
      </p:nvGrpSpPr>
      <p:grpSpPr>
        <a:xfrm>
          <a:off x="0" y="0"/>
          <a:ext cx="0" cy="0"/>
          <a:chOff x="0" y="0"/>
          <a:chExt cx="0" cy="0"/>
        </a:xfrm>
      </p:grpSpPr>
      <p:sp>
        <p:nvSpPr>
          <p:cNvPr id="62" name="Google Shape;62;p7"/>
          <p:cNvSpPr/>
          <p:nvPr/>
        </p:nvSpPr>
        <p:spPr>
          <a:xfrm>
            <a:off x="0" y="0"/>
            <a:ext cx="12192000" cy="6858000"/>
          </a:xfrm>
          <a:prstGeom prst="rect">
            <a:avLst/>
          </a:prstGeom>
          <a:gradFill>
            <a:gsLst>
              <a:gs pos="0">
                <a:srgbClr val="171734"/>
              </a:gs>
              <a:gs pos="100000">
                <a:srgbClr val="021450"/>
              </a:gs>
            </a:gsLst>
            <a:lin ang="17400000" scaled="0"/>
          </a:gra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63" name="Google Shape;63;p7"/>
          <p:cNvPicPr preferRelativeResize="0"/>
          <p:nvPr/>
        </p:nvPicPr>
        <p:blipFill rotWithShape="1">
          <a:blip r:embed="rId2">
            <a:alphaModFix/>
          </a:blip>
          <a:srcRect b="27692" l="-7243" r="5419" t="5698"/>
          <a:stretch/>
        </p:blipFill>
        <p:spPr>
          <a:xfrm>
            <a:off x="3447052" y="0"/>
            <a:ext cx="8744948" cy="6858000"/>
          </a:xfrm>
          <a:prstGeom prst="rect">
            <a:avLst/>
          </a:prstGeom>
          <a:noFill/>
          <a:ln>
            <a:noFill/>
          </a:ln>
        </p:spPr>
      </p:pic>
      <p:sp>
        <p:nvSpPr>
          <p:cNvPr id="64" name="Google Shape;64;p7"/>
          <p:cNvSpPr/>
          <p:nvPr/>
        </p:nvSpPr>
        <p:spPr>
          <a:xfrm>
            <a:off x="-8282" y="0"/>
            <a:ext cx="12192000" cy="6858000"/>
          </a:xfrm>
          <a:prstGeom prst="rect">
            <a:avLst/>
          </a:prstGeom>
          <a:gradFill>
            <a:gsLst>
              <a:gs pos="0">
                <a:srgbClr val="00061B">
                  <a:alpha val="99607"/>
                </a:srgbClr>
              </a:gs>
              <a:gs pos="100000">
                <a:srgbClr val="171734">
                  <a:alpha val="0"/>
                </a:srgbClr>
              </a:gs>
            </a:gsLst>
            <a:lin ang="17400000" scaled="0"/>
          </a:gra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65" name="Google Shape;65;p7"/>
          <p:cNvSpPr txBox="1"/>
          <p:nvPr>
            <p:ph type="ctrTitle"/>
          </p:nvPr>
        </p:nvSpPr>
        <p:spPr>
          <a:xfrm>
            <a:off x="785193" y="5138527"/>
            <a:ext cx="10605051" cy="705679"/>
          </a:xfrm>
          <a:prstGeom prst="rect">
            <a:avLst/>
          </a:prstGeom>
          <a:noFill/>
          <a:ln>
            <a:noFill/>
          </a:ln>
        </p:spPr>
        <p:txBody>
          <a:bodyPr anchorCtr="0" anchor="t" bIns="45700" lIns="91425" spcFirstLastPara="1" rIns="91425" wrap="square" tIns="45700">
            <a:noAutofit/>
          </a:bodyPr>
          <a:lstStyle>
            <a:lvl1pPr lvl="0" algn="l">
              <a:lnSpc>
                <a:spcPct val="90000"/>
              </a:lnSpc>
              <a:spcBef>
                <a:spcPts val="0"/>
              </a:spcBef>
              <a:spcAft>
                <a:spcPts val="0"/>
              </a:spcAft>
              <a:buClr>
                <a:schemeClr val="lt1"/>
              </a:buClr>
              <a:buSzPts val="5400"/>
              <a:buFont typeface="Geologica"/>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7"/>
          <p:cNvSpPr/>
          <p:nvPr/>
        </p:nvSpPr>
        <p:spPr>
          <a:xfrm>
            <a:off x="879285" y="4771827"/>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67" name="Google Shape;67;p7"/>
          <p:cNvSpPr txBox="1"/>
          <p:nvPr>
            <p:ph idx="1" type="subTitle"/>
          </p:nvPr>
        </p:nvSpPr>
        <p:spPr>
          <a:xfrm>
            <a:off x="785193" y="4374355"/>
            <a:ext cx="10605051" cy="373615"/>
          </a:xfrm>
          <a:prstGeom prst="rect">
            <a:avLst/>
          </a:prstGeom>
          <a:noFill/>
          <a:ln>
            <a:noFill/>
          </a:ln>
        </p:spPr>
        <p:txBody>
          <a:bodyPr anchorCtr="0" anchor="t" bIns="45700" lIns="91425" spcFirstLastPara="1" rIns="91425" wrap="square" tIns="45700">
            <a:noAutofit/>
          </a:bodyPr>
          <a:lstStyle>
            <a:lvl1pPr lvl="0" algn="l">
              <a:lnSpc>
                <a:spcPct val="90000"/>
              </a:lnSpc>
              <a:spcBef>
                <a:spcPts val="1000"/>
              </a:spcBef>
              <a:spcAft>
                <a:spcPts val="0"/>
              </a:spcAft>
              <a:buClr>
                <a:schemeClr val="lt1"/>
              </a:buClr>
              <a:buSzPts val="2400"/>
              <a:buNone/>
              <a:defRPr sz="2400">
                <a:solidFill>
                  <a:schemeClr val="lt1"/>
                </a:solidFil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pic>
        <p:nvPicPr>
          <p:cNvPr id="68" name="Google Shape;68;p7"/>
          <p:cNvPicPr preferRelativeResize="0"/>
          <p:nvPr/>
        </p:nvPicPr>
        <p:blipFill rotWithShape="1">
          <a:blip r:embed="rId3">
            <a:alphaModFix/>
          </a:blip>
          <a:srcRect b="0" l="0" r="0" t="0"/>
          <a:stretch/>
        </p:blipFill>
        <p:spPr>
          <a:xfrm>
            <a:off x="785192" y="758129"/>
            <a:ext cx="1094400" cy="547200"/>
          </a:xfrm>
          <a:prstGeom prst="rect">
            <a:avLst/>
          </a:prstGeom>
          <a:noFill/>
          <a:ln>
            <a:noFill/>
          </a:ln>
        </p:spPr>
      </p:pic>
      <p:sp>
        <p:nvSpPr>
          <p:cNvPr id="69" name="Google Shape;69;p7"/>
          <p:cNvSpPr/>
          <p:nvPr/>
        </p:nvSpPr>
        <p:spPr>
          <a:xfrm>
            <a:off x="0" y="0"/>
            <a:ext cx="12192000" cy="6858000"/>
          </a:xfrm>
          <a:prstGeom prst="rect">
            <a:avLst/>
          </a:prstGeom>
          <a:gradFill>
            <a:gsLst>
              <a:gs pos="0">
                <a:srgbClr val="171734"/>
              </a:gs>
              <a:gs pos="86000">
                <a:schemeClr val="accent2"/>
              </a:gs>
              <a:gs pos="100000">
                <a:schemeClr val="accent2"/>
              </a:gs>
            </a:gsLst>
            <a:lin ang="17400000" scaled="0"/>
          </a:gra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70" name="Google Shape;70;p7"/>
          <p:cNvPicPr preferRelativeResize="0"/>
          <p:nvPr/>
        </p:nvPicPr>
        <p:blipFill rotWithShape="1">
          <a:blip r:embed="rId4">
            <a:alphaModFix/>
          </a:blip>
          <a:srcRect b="27692" l="-7243" r="5419" t="5698"/>
          <a:stretch/>
        </p:blipFill>
        <p:spPr>
          <a:xfrm>
            <a:off x="3447052" y="0"/>
            <a:ext cx="8744948" cy="6858000"/>
          </a:xfrm>
          <a:prstGeom prst="rect">
            <a:avLst/>
          </a:prstGeom>
          <a:noFill/>
          <a:ln>
            <a:noFill/>
          </a:ln>
        </p:spPr>
      </p:pic>
      <p:sp>
        <p:nvSpPr>
          <p:cNvPr id="71" name="Google Shape;71;p7"/>
          <p:cNvSpPr/>
          <p:nvPr/>
        </p:nvSpPr>
        <p:spPr>
          <a:xfrm>
            <a:off x="0" y="0"/>
            <a:ext cx="12192000" cy="6858000"/>
          </a:xfrm>
          <a:prstGeom prst="rect">
            <a:avLst/>
          </a:prstGeom>
          <a:gradFill>
            <a:gsLst>
              <a:gs pos="0">
                <a:srgbClr val="021450"/>
              </a:gs>
              <a:gs pos="100000">
                <a:srgbClr val="0528A0">
                  <a:alpha val="16862"/>
                </a:srgbClr>
              </a:gs>
            </a:gsLst>
            <a:lin ang="174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72" name="Google Shape;72;p7"/>
          <p:cNvSpPr/>
          <p:nvPr/>
        </p:nvSpPr>
        <p:spPr>
          <a:xfrm>
            <a:off x="879285" y="4771827"/>
            <a:ext cx="914400" cy="4571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73" name="Google Shape;73;p7"/>
          <p:cNvPicPr preferRelativeResize="0"/>
          <p:nvPr/>
        </p:nvPicPr>
        <p:blipFill rotWithShape="1">
          <a:blip r:embed="rId3">
            <a:alphaModFix/>
          </a:blip>
          <a:srcRect b="0" l="0" r="0" t="0"/>
          <a:stretch/>
        </p:blipFill>
        <p:spPr>
          <a:xfrm>
            <a:off x="785192" y="758129"/>
            <a:ext cx="1094400" cy="547200"/>
          </a:xfrm>
          <a:prstGeom prst="rect">
            <a:avLst/>
          </a:prstGeom>
          <a:noFill/>
          <a:ln>
            <a:noFill/>
          </a:ln>
        </p:spPr>
      </p:pic>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 Blue">
  <p:cSld name="2_Title - Blue">
    <p:spTree>
      <p:nvGrpSpPr>
        <p:cNvPr id="74" name="Shape 74"/>
        <p:cNvGrpSpPr/>
        <p:nvPr/>
      </p:nvGrpSpPr>
      <p:grpSpPr>
        <a:xfrm>
          <a:off x="0" y="0"/>
          <a:ext cx="0" cy="0"/>
          <a:chOff x="0" y="0"/>
          <a:chExt cx="0" cy="0"/>
        </a:xfrm>
      </p:grpSpPr>
      <p:sp>
        <p:nvSpPr>
          <p:cNvPr id="75" name="Google Shape;75;p8"/>
          <p:cNvSpPr/>
          <p:nvPr/>
        </p:nvSpPr>
        <p:spPr>
          <a:xfrm>
            <a:off x="0" y="0"/>
            <a:ext cx="12192000" cy="6858000"/>
          </a:xfrm>
          <a:prstGeom prst="rect">
            <a:avLst/>
          </a:prstGeom>
          <a:solidFill>
            <a:srgbClr val="171734"/>
          </a:soli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76" name="Google Shape;76;p8"/>
          <p:cNvPicPr preferRelativeResize="0"/>
          <p:nvPr/>
        </p:nvPicPr>
        <p:blipFill rotWithShape="1">
          <a:blip r:embed="rId2">
            <a:alphaModFix/>
          </a:blip>
          <a:srcRect b="27692" l="-7243" r="5419" t="5698"/>
          <a:stretch/>
        </p:blipFill>
        <p:spPr>
          <a:xfrm>
            <a:off x="3447052" y="0"/>
            <a:ext cx="8744948" cy="6858000"/>
          </a:xfrm>
          <a:prstGeom prst="rect">
            <a:avLst/>
          </a:prstGeom>
          <a:noFill/>
          <a:ln>
            <a:noFill/>
          </a:ln>
        </p:spPr>
      </p:pic>
      <p:sp>
        <p:nvSpPr>
          <p:cNvPr id="77" name="Google Shape;77;p8"/>
          <p:cNvSpPr/>
          <p:nvPr/>
        </p:nvSpPr>
        <p:spPr>
          <a:xfrm>
            <a:off x="0" y="0"/>
            <a:ext cx="12192000" cy="6858000"/>
          </a:xfrm>
          <a:prstGeom prst="rect">
            <a:avLst/>
          </a:prstGeom>
          <a:gradFill>
            <a:gsLst>
              <a:gs pos="0">
                <a:srgbClr val="031E78">
                  <a:alpha val="0"/>
                </a:srgbClr>
              </a:gs>
              <a:gs pos="100000">
                <a:srgbClr val="0528A0">
                  <a:alpha val="16862"/>
                </a:srgbClr>
              </a:gs>
            </a:gsLst>
            <a:lin ang="17400000" scaled="0"/>
          </a:gra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 Blue">
  <p:cSld name="3_Title - Blue">
    <p:spTree>
      <p:nvGrpSpPr>
        <p:cNvPr id="78" name="Shape 78"/>
        <p:cNvGrpSpPr/>
        <p:nvPr/>
      </p:nvGrpSpPr>
      <p:grpSpPr>
        <a:xfrm>
          <a:off x="0" y="0"/>
          <a:ext cx="0" cy="0"/>
          <a:chOff x="0" y="0"/>
          <a:chExt cx="0" cy="0"/>
        </a:xfrm>
      </p:grpSpPr>
      <p:sp>
        <p:nvSpPr>
          <p:cNvPr id="79" name="Google Shape;79;p9"/>
          <p:cNvSpPr/>
          <p:nvPr/>
        </p:nvSpPr>
        <p:spPr>
          <a:xfrm>
            <a:off x="0" y="0"/>
            <a:ext cx="12192000" cy="6858000"/>
          </a:xfrm>
          <a:prstGeom prst="rect">
            <a:avLst/>
          </a:prstGeom>
          <a:solidFill>
            <a:srgbClr val="171734"/>
          </a:solidFill>
          <a:ln cap="flat" cmpd="sng" w="12700">
            <a:solidFill>
              <a:srgbClr val="021043"/>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pic>
        <p:nvPicPr>
          <p:cNvPr id="80" name="Google Shape;80;p9"/>
          <p:cNvPicPr preferRelativeResize="0"/>
          <p:nvPr/>
        </p:nvPicPr>
        <p:blipFill rotWithShape="1">
          <a:blip r:embed="rId2">
            <a:alphaModFix/>
          </a:blip>
          <a:srcRect b="27692" l="-7243" r="5419" t="5698"/>
          <a:stretch/>
        </p:blipFill>
        <p:spPr>
          <a:xfrm>
            <a:off x="3447052" y="0"/>
            <a:ext cx="8744948" cy="6858000"/>
          </a:xfrm>
          <a:prstGeom prst="rect">
            <a:avLst/>
          </a:prstGeom>
          <a:noFill/>
          <a:ln>
            <a:noFill/>
          </a:ln>
        </p:spPr>
      </p:pic>
      <p:pic>
        <p:nvPicPr>
          <p:cNvPr id="81" name="Google Shape;81;p9"/>
          <p:cNvPicPr preferRelativeResize="0"/>
          <p:nvPr/>
        </p:nvPicPr>
        <p:blipFill rotWithShape="1">
          <a:blip r:embed="rId3">
            <a:alphaModFix/>
          </a:blip>
          <a:srcRect b="0" l="0" r="0" t="0"/>
          <a:stretch/>
        </p:blipFill>
        <p:spPr>
          <a:xfrm>
            <a:off x="785192" y="758129"/>
            <a:ext cx="1094400" cy="547200"/>
          </a:xfrm>
          <a:prstGeom prst="rect">
            <a:avLst/>
          </a:prstGeom>
          <a:noFill/>
          <a:ln>
            <a:noFill/>
          </a:ln>
        </p:spPr>
      </p:pic>
      <p:sp>
        <p:nvSpPr>
          <p:cNvPr id="82" name="Google Shape;82;p9"/>
          <p:cNvSpPr txBox="1"/>
          <p:nvPr>
            <p:ph type="ctrTitle"/>
          </p:nvPr>
        </p:nvSpPr>
        <p:spPr>
          <a:xfrm>
            <a:off x="785192" y="4836452"/>
            <a:ext cx="1358568" cy="99694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lt1"/>
              </a:buClr>
              <a:buSzPts val="6400"/>
              <a:buFont typeface="Geologica"/>
              <a:buNone/>
              <a:defRPr b="0" i="0" sz="6400">
                <a:solidFill>
                  <a:schemeClr val="lt1"/>
                </a:solidFill>
                <a:latin typeface="Geologica"/>
                <a:ea typeface="Geologica"/>
                <a:cs typeface="Geologica"/>
                <a:sym typeface="Geologic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9"/>
          <p:cNvSpPr/>
          <p:nvPr/>
        </p:nvSpPr>
        <p:spPr>
          <a:xfrm flipH="1" rot="10800000">
            <a:off x="2143760" y="4836450"/>
            <a:ext cx="25200" cy="99694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
        <p:nvSpPr>
          <p:cNvPr id="84" name="Google Shape;84;p9"/>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3600"/>
              <a:buNone/>
              <a:defRPr sz="3600">
                <a:solidFill>
                  <a:schemeClr val="lt1"/>
                </a:solidFill>
              </a:defRPr>
            </a:lvl1pPr>
            <a:lvl2pPr indent="-355600" lvl="1" marL="914400" algn="l">
              <a:lnSpc>
                <a:spcPct val="90000"/>
              </a:lnSpc>
              <a:spcBef>
                <a:spcPts val="500"/>
              </a:spcBef>
              <a:spcAft>
                <a:spcPts val="0"/>
              </a:spcAft>
              <a:buClr>
                <a:schemeClr val="lt1"/>
              </a:buClr>
              <a:buSzPts val="2000"/>
              <a:buChar char="•"/>
              <a:defRPr>
                <a:solidFill>
                  <a:schemeClr val="lt1"/>
                </a:solidFill>
              </a:defRPr>
            </a:lvl2pPr>
            <a:lvl3pPr indent="-342900" lvl="2" marL="1371600" algn="l">
              <a:lnSpc>
                <a:spcPct val="90000"/>
              </a:lnSpc>
              <a:spcBef>
                <a:spcPts val="500"/>
              </a:spcBef>
              <a:spcAft>
                <a:spcPts val="0"/>
              </a:spcAft>
              <a:buClr>
                <a:schemeClr val="lt1"/>
              </a:buClr>
              <a:buSzPts val="1800"/>
              <a:buChar char="•"/>
              <a:defRPr>
                <a:solidFill>
                  <a:schemeClr val="lt1"/>
                </a:solidFill>
              </a:defRPr>
            </a:lvl3pPr>
            <a:lvl4pPr indent="-330200" lvl="3" marL="1828800" algn="l">
              <a:lnSpc>
                <a:spcPct val="90000"/>
              </a:lnSpc>
              <a:spcBef>
                <a:spcPts val="500"/>
              </a:spcBef>
              <a:spcAft>
                <a:spcPts val="0"/>
              </a:spcAft>
              <a:buClr>
                <a:schemeClr val="lt1"/>
              </a:buClr>
              <a:buSzPts val="1600"/>
              <a:buChar char="•"/>
              <a:defRPr>
                <a:solidFill>
                  <a:schemeClr val="lt1"/>
                </a:solidFill>
              </a:defRPr>
            </a:lvl4pPr>
            <a:lvl5pPr indent="-330200" lvl="4" marL="2286000" algn="l">
              <a:lnSpc>
                <a:spcPct val="90000"/>
              </a:lnSpc>
              <a:spcBef>
                <a:spcPts val="500"/>
              </a:spcBef>
              <a:spcAft>
                <a:spcPts val="0"/>
              </a:spcAft>
              <a:buClr>
                <a:schemeClr val="lt1"/>
              </a:buClr>
              <a:buSzPts val="16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 Blue">
  <p:cSld name="4_Title - Blue">
    <p:spTree>
      <p:nvGrpSpPr>
        <p:cNvPr id="85" name="Shape 85"/>
        <p:cNvGrpSpPr/>
        <p:nvPr/>
      </p:nvGrpSpPr>
      <p:grpSpPr>
        <a:xfrm>
          <a:off x="0" y="0"/>
          <a:ext cx="0" cy="0"/>
          <a:chOff x="0" y="0"/>
          <a:chExt cx="0" cy="0"/>
        </a:xfrm>
      </p:grpSpPr>
      <p:pic>
        <p:nvPicPr>
          <p:cNvPr id="86" name="Google Shape;86;p10"/>
          <p:cNvPicPr preferRelativeResize="0"/>
          <p:nvPr/>
        </p:nvPicPr>
        <p:blipFill rotWithShape="1">
          <a:blip r:embed="rId2">
            <a:alphaModFix/>
          </a:blip>
          <a:srcRect b="27692" l="-7243" r="5419" t="5698"/>
          <a:stretch/>
        </p:blipFill>
        <p:spPr>
          <a:xfrm>
            <a:off x="3447052" y="0"/>
            <a:ext cx="8744948" cy="6858000"/>
          </a:xfrm>
          <a:prstGeom prst="rect">
            <a:avLst/>
          </a:prstGeom>
          <a:noFill/>
          <a:ln>
            <a:noFill/>
          </a:ln>
        </p:spPr>
      </p:pic>
      <p:pic>
        <p:nvPicPr>
          <p:cNvPr id="87" name="Google Shape;87;p10"/>
          <p:cNvPicPr preferRelativeResize="0"/>
          <p:nvPr/>
        </p:nvPicPr>
        <p:blipFill rotWithShape="1">
          <a:blip r:embed="rId3">
            <a:alphaModFix/>
          </a:blip>
          <a:srcRect b="0" l="0" r="0" t="0"/>
          <a:stretch/>
        </p:blipFill>
        <p:spPr>
          <a:xfrm>
            <a:off x="785192" y="758129"/>
            <a:ext cx="1094400" cy="547200"/>
          </a:xfrm>
          <a:prstGeom prst="rect">
            <a:avLst/>
          </a:prstGeom>
          <a:noFill/>
          <a:ln>
            <a:noFill/>
          </a:ln>
        </p:spPr>
      </p:pic>
      <p:pic>
        <p:nvPicPr>
          <p:cNvPr id="88" name="Google Shape;88;p10"/>
          <p:cNvPicPr preferRelativeResize="0"/>
          <p:nvPr/>
        </p:nvPicPr>
        <p:blipFill rotWithShape="1">
          <a:blip r:embed="rId4">
            <a:alphaModFix/>
          </a:blip>
          <a:srcRect b="0" l="0" r="0" t="0"/>
          <a:stretch/>
        </p:blipFill>
        <p:spPr>
          <a:xfrm>
            <a:off x="785193" y="771285"/>
            <a:ext cx="1102584" cy="544651"/>
          </a:xfrm>
          <a:prstGeom prst="rect">
            <a:avLst/>
          </a:prstGeom>
          <a:noFill/>
          <a:ln>
            <a:noFill/>
          </a:ln>
        </p:spPr>
      </p:pic>
      <p:sp>
        <p:nvSpPr>
          <p:cNvPr id="89" name="Google Shape;89;p10"/>
          <p:cNvSpPr txBox="1"/>
          <p:nvPr>
            <p:ph type="ctrTitle"/>
          </p:nvPr>
        </p:nvSpPr>
        <p:spPr>
          <a:xfrm>
            <a:off x="785192" y="4836452"/>
            <a:ext cx="1358568" cy="996949"/>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Clr>
                <a:schemeClr val="dk2"/>
              </a:buClr>
              <a:buSzPts val="6400"/>
              <a:buFont typeface="Geologica"/>
              <a:buNone/>
              <a:defRPr b="0" i="0" sz="6400">
                <a:solidFill>
                  <a:schemeClr val="dk2"/>
                </a:solidFill>
                <a:latin typeface="Geologica"/>
                <a:ea typeface="Geologica"/>
                <a:cs typeface="Geologica"/>
                <a:sym typeface="Geologic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10"/>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2"/>
              </a:buClr>
              <a:buSzPts val="3600"/>
              <a:buNone/>
              <a:defRPr sz="3600">
                <a:solidFill>
                  <a:schemeClr val="dk2"/>
                </a:solidFill>
              </a:defRPr>
            </a:lvl1pPr>
            <a:lvl2pPr indent="-355600" lvl="1" marL="914400" algn="l">
              <a:lnSpc>
                <a:spcPct val="90000"/>
              </a:lnSpc>
              <a:spcBef>
                <a:spcPts val="500"/>
              </a:spcBef>
              <a:spcAft>
                <a:spcPts val="0"/>
              </a:spcAft>
              <a:buClr>
                <a:schemeClr val="lt1"/>
              </a:buClr>
              <a:buSzPts val="2000"/>
              <a:buChar char="•"/>
              <a:defRPr>
                <a:solidFill>
                  <a:schemeClr val="lt1"/>
                </a:solidFill>
              </a:defRPr>
            </a:lvl2pPr>
            <a:lvl3pPr indent="-342900" lvl="2" marL="1371600" algn="l">
              <a:lnSpc>
                <a:spcPct val="90000"/>
              </a:lnSpc>
              <a:spcBef>
                <a:spcPts val="500"/>
              </a:spcBef>
              <a:spcAft>
                <a:spcPts val="0"/>
              </a:spcAft>
              <a:buClr>
                <a:schemeClr val="lt1"/>
              </a:buClr>
              <a:buSzPts val="1800"/>
              <a:buChar char="•"/>
              <a:defRPr>
                <a:solidFill>
                  <a:schemeClr val="lt1"/>
                </a:solidFill>
              </a:defRPr>
            </a:lvl3pPr>
            <a:lvl4pPr indent="-330200" lvl="3" marL="1828800" algn="l">
              <a:lnSpc>
                <a:spcPct val="90000"/>
              </a:lnSpc>
              <a:spcBef>
                <a:spcPts val="500"/>
              </a:spcBef>
              <a:spcAft>
                <a:spcPts val="0"/>
              </a:spcAft>
              <a:buClr>
                <a:schemeClr val="lt1"/>
              </a:buClr>
              <a:buSzPts val="1600"/>
              <a:buChar char="•"/>
              <a:defRPr>
                <a:solidFill>
                  <a:schemeClr val="lt1"/>
                </a:solidFill>
              </a:defRPr>
            </a:lvl4pPr>
            <a:lvl5pPr indent="-330200" lvl="4" marL="2286000" algn="l">
              <a:lnSpc>
                <a:spcPct val="90000"/>
              </a:lnSpc>
              <a:spcBef>
                <a:spcPts val="500"/>
              </a:spcBef>
              <a:spcAft>
                <a:spcPts val="0"/>
              </a:spcAft>
              <a:buClr>
                <a:schemeClr val="lt1"/>
              </a:buClr>
              <a:buSzPts val="1600"/>
              <a:buChar char="•"/>
              <a:defRPr>
                <a:solidFill>
                  <a:schemeClr val="lt1"/>
                </a:solidFil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1" name="Google Shape;91;p10"/>
          <p:cNvSpPr/>
          <p:nvPr/>
        </p:nvSpPr>
        <p:spPr>
          <a:xfrm flipH="1" rot="10800000">
            <a:off x="2143760" y="4836450"/>
            <a:ext cx="25200" cy="996949"/>
          </a:xfrm>
          <a:prstGeom prst="rect">
            <a:avLst/>
          </a:prstGeom>
          <a:solidFill>
            <a:schemeClr val="accent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DM Sans"/>
              <a:ea typeface="DM Sans"/>
              <a:cs typeface="DM Sans"/>
              <a:sym typeface="DM Sans"/>
            </a:endParaRPr>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9"/>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090909"/>
              </a:buClr>
              <a:buSzPts val="4400"/>
              <a:buFont typeface="Geologica"/>
              <a:buNone/>
              <a:defRPr b="1" i="0" sz="4400" u="none" cap="none" strike="noStrike">
                <a:solidFill>
                  <a:srgbClr val="090909"/>
                </a:solidFill>
                <a:latin typeface="Geologica"/>
                <a:ea typeface="Geologica"/>
                <a:cs typeface="Geologica"/>
                <a:sym typeface="Geologic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838200" y="1825624"/>
            <a:ext cx="10515600" cy="4351339"/>
          </a:xfrm>
          <a:prstGeom prst="rect">
            <a:avLst/>
          </a:prstGeom>
          <a:noFill/>
          <a:ln>
            <a:noFill/>
          </a:ln>
        </p:spPr>
        <p:txBody>
          <a:bodyPr anchorCtr="0" anchor="t" bIns="45700" lIns="91425" spcFirstLastPara="1" rIns="91425" wrap="square" tIns="45700">
            <a:normAutofit/>
          </a:bodyPr>
          <a:lstStyle>
            <a:lvl1pPr indent="-381000" lvl="0" marL="457200" marR="0" rtl="0" algn="l">
              <a:lnSpc>
                <a:spcPct val="90000"/>
              </a:lnSpc>
              <a:spcBef>
                <a:spcPts val="1000"/>
              </a:spcBef>
              <a:spcAft>
                <a:spcPts val="0"/>
              </a:spcAft>
              <a:buClr>
                <a:schemeClr val="dk1"/>
              </a:buClr>
              <a:buSzPts val="2400"/>
              <a:buFont typeface="Arial"/>
              <a:buChar char="•"/>
              <a:defRPr b="0" i="0" sz="2400" u="none" cap="none" strike="noStrike">
                <a:solidFill>
                  <a:schemeClr val="dk1"/>
                </a:solidFill>
                <a:latin typeface="Geologica"/>
                <a:ea typeface="Geologica"/>
                <a:cs typeface="Geologica"/>
                <a:sym typeface="Geologica"/>
              </a:defRPr>
            </a:lvl1pPr>
            <a:lvl2pPr indent="-355600" lvl="1" marL="9144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eologica"/>
                <a:ea typeface="Geologica"/>
                <a:cs typeface="Geologica"/>
                <a:sym typeface="Geologica"/>
              </a:defRPr>
            </a:lvl2pPr>
            <a:lvl3pPr indent="-342900" lvl="2" marL="1371600" marR="0" rtl="0" algn="l">
              <a:lnSpc>
                <a:spcPct val="90000"/>
              </a:lnSpc>
              <a:spcBef>
                <a:spcPts val="500"/>
              </a:spcBef>
              <a:spcAft>
                <a:spcPts val="0"/>
              </a:spcAft>
              <a:buClr>
                <a:schemeClr val="dk1"/>
              </a:buClr>
              <a:buSzPts val="1800"/>
              <a:buFont typeface="Arial"/>
              <a:buChar char="•"/>
              <a:defRPr b="1" i="0" sz="1800" u="none" cap="none" strike="noStrike">
                <a:solidFill>
                  <a:schemeClr val="dk1"/>
                </a:solidFill>
                <a:latin typeface="DM Sans"/>
                <a:ea typeface="DM Sans"/>
                <a:cs typeface="DM Sans"/>
                <a:sym typeface="DM Sans"/>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DM Sans"/>
                <a:ea typeface="DM Sans"/>
                <a:cs typeface="DM Sans"/>
                <a:sym typeface="DM Sans"/>
              </a:defRPr>
            </a:lvl4pPr>
            <a:lvl5pPr indent="-330200" lvl="4" marL="2286000" marR="0" rtl="0" algn="l">
              <a:lnSpc>
                <a:spcPct val="90000"/>
              </a:lnSpc>
              <a:spcBef>
                <a:spcPts val="500"/>
              </a:spcBef>
              <a:spcAft>
                <a:spcPts val="0"/>
              </a:spcAft>
              <a:buClr>
                <a:schemeClr val="dk1"/>
              </a:buClr>
              <a:buSzPts val="1600"/>
              <a:buFont typeface="Arial"/>
              <a:buChar char="•"/>
              <a:defRPr b="1" i="0" sz="1600" u="none" cap="none" strike="noStrike">
                <a:solidFill>
                  <a:schemeClr val="dk1"/>
                </a:solidFill>
                <a:latin typeface="DM Sans"/>
                <a:ea typeface="DM Sans"/>
                <a:cs typeface="DM Sans"/>
                <a:sym typeface="DM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DM Sans"/>
                <a:ea typeface="DM Sans"/>
                <a:cs typeface="DM Sans"/>
                <a:sym typeface="DM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DM Sans"/>
                <a:ea typeface="DM Sans"/>
                <a:cs typeface="DM Sans"/>
                <a:sym typeface="DM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DM Sans"/>
                <a:ea typeface="DM Sans"/>
                <a:cs typeface="DM Sans"/>
                <a:sym typeface="DM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DM Sans"/>
                <a:ea typeface="DM Sans"/>
                <a:cs typeface="DM Sans"/>
                <a:sym typeface="DM Sans"/>
              </a:defRPr>
            </a:lvl9pPr>
          </a:lstStyle>
          <a:p/>
        </p:txBody>
      </p:sp>
      <p:sp>
        <p:nvSpPr>
          <p:cNvPr id="12" name="Google Shape;12;p1"/>
          <p:cNvSpPr txBox="1"/>
          <p:nvPr>
            <p:ph idx="12" type="sldNum"/>
          </p:nvPr>
        </p:nvSpPr>
        <p:spPr>
          <a:xfrm>
            <a:off x="838200" y="6356355"/>
            <a:ext cx="10515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Geologica Light"/>
                <a:ea typeface="Geologica Light"/>
                <a:cs typeface="Geologica Light"/>
                <a:sym typeface="Geologica Light"/>
              </a:defRPr>
            </a:lvl1pPr>
            <a:lvl2pPr indent="0" lvl="1" marL="0" marR="0" rtl="0" algn="r">
              <a:spcBef>
                <a:spcPts val="0"/>
              </a:spcBef>
              <a:buNone/>
              <a:defRPr b="0" i="0" sz="1200" u="none" cap="none" strike="noStrike">
                <a:solidFill>
                  <a:srgbClr val="888888"/>
                </a:solidFill>
                <a:latin typeface="Geologica Light"/>
                <a:ea typeface="Geologica Light"/>
                <a:cs typeface="Geologica Light"/>
                <a:sym typeface="Geologica Light"/>
              </a:defRPr>
            </a:lvl2pPr>
            <a:lvl3pPr indent="0" lvl="2" marL="0" marR="0" rtl="0" algn="r">
              <a:spcBef>
                <a:spcPts val="0"/>
              </a:spcBef>
              <a:buNone/>
              <a:defRPr b="0" i="0" sz="1200" u="none" cap="none" strike="noStrike">
                <a:solidFill>
                  <a:srgbClr val="888888"/>
                </a:solidFill>
                <a:latin typeface="Geologica Light"/>
                <a:ea typeface="Geologica Light"/>
                <a:cs typeface="Geologica Light"/>
                <a:sym typeface="Geologica Light"/>
              </a:defRPr>
            </a:lvl3pPr>
            <a:lvl4pPr indent="0" lvl="3" marL="0" marR="0" rtl="0" algn="r">
              <a:spcBef>
                <a:spcPts val="0"/>
              </a:spcBef>
              <a:buNone/>
              <a:defRPr b="0" i="0" sz="1200" u="none" cap="none" strike="noStrike">
                <a:solidFill>
                  <a:srgbClr val="888888"/>
                </a:solidFill>
                <a:latin typeface="Geologica Light"/>
                <a:ea typeface="Geologica Light"/>
                <a:cs typeface="Geologica Light"/>
                <a:sym typeface="Geologica Light"/>
              </a:defRPr>
            </a:lvl4pPr>
            <a:lvl5pPr indent="0" lvl="4" marL="0" marR="0" rtl="0" algn="r">
              <a:spcBef>
                <a:spcPts val="0"/>
              </a:spcBef>
              <a:buNone/>
              <a:defRPr b="0" i="0" sz="1200" u="none" cap="none" strike="noStrike">
                <a:solidFill>
                  <a:srgbClr val="888888"/>
                </a:solidFill>
                <a:latin typeface="Geologica Light"/>
                <a:ea typeface="Geologica Light"/>
                <a:cs typeface="Geologica Light"/>
                <a:sym typeface="Geologica Light"/>
              </a:defRPr>
            </a:lvl5pPr>
            <a:lvl6pPr indent="0" lvl="5" marL="0" marR="0" rtl="0" algn="r">
              <a:spcBef>
                <a:spcPts val="0"/>
              </a:spcBef>
              <a:buNone/>
              <a:defRPr b="0" i="0" sz="1200" u="none" cap="none" strike="noStrike">
                <a:solidFill>
                  <a:srgbClr val="888888"/>
                </a:solidFill>
                <a:latin typeface="Geologica Light"/>
                <a:ea typeface="Geologica Light"/>
                <a:cs typeface="Geologica Light"/>
                <a:sym typeface="Geologica Light"/>
              </a:defRPr>
            </a:lvl6pPr>
            <a:lvl7pPr indent="0" lvl="6" marL="0" marR="0" rtl="0" algn="r">
              <a:spcBef>
                <a:spcPts val="0"/>
              </a:spcBef>
              <a:buNone/>
              <a:defRPr b="0" i="0" sz="1200" u="none" cap="none" strike="noStrike">
                <a:solidFill>
                  <a:srgbClr val="888888"/>
                </a:solidFill>
                <a:latin typeface="Geologica Light"/>
                <a:ea typeface="Geologica Light"/>
                <a:cs typeface="Geologica Light"/>
                <a:sym typeface="Geologica Light"/>
              </a:defRPr>
            </a:lvl7pPr>
            <a:lvl8pPr indent="0" lvl="7" marL="0" marR="0" rtl="0" algn="r">
              <a:spcBef>
                <a:spcPts val="0"/>
              </a:spcBef>
              <a:buNone/>
              <a:defRPr b="0" i="0" sz="1200" u="none" cap="none" strike="noStrike">
                <a:solidFill>
                  <a:srgbClr val="888888"/>
                </a:solidFill>
                <a:latin typeface="Geologica Light"/>
                <a:ea typeface="Geologica Light"/>
                <a:cs typeface="Geologica Light"/>
                <a:sym typeface="Geologica Light"/>
              </a:defRPr>
            </a:lvl8pPr>
            <a:lvl9pPr indent="0" lvl="8" marL="0" marR="0" rtl="0" algn="r">
              <a:spcBef>
                <a:spcPts val="0"/>
              </a:spcBef>
              <a:buNone/>
              <a:defRPr b="0" i="0" sz="1200" u="none" cap="none" strike="noStrike">
                <a:solidFill>
                  <a:srgbClr val="888888"/>
                </a:solidFill>
                <a:latin typeface="Geologica Light"/>
                <a:ea typeface="Geologica Light"/>
                <a:cs typeface="Geologica Light"/>
                <a:sym typeface="Geologica Light"/>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5.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22"/>
          <p:cNvSpPr txBox="1"/>
          <p:nvPr>
            <p:ph type="ctrTitle"/>
          </p:nvPr>
        </p:nvSpPr>
        <p:spPr>
          <a:xfrm>
            <a:off x="389861" y="5127894"/>
            <a:ext cx="11802139" cy="70567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5400"/>
              <a:buFont typeface="Geologica"/>
              <a:buNone/>
            </a:pPr>
            <a:r>
              <a:rPr lang="en-US"/>
              <a:t>Statements, Exceptions, and Functions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None/>
            </a:pPr>
            <a:r>
              <a:rPr lang="en-US">
                <a:latin typeface="Geologica"/>
                <a:ea typeface="Geologica"/>
                <a:cs typeface="Geologica"/>
                <a:sym typeface="Geologica"/>
              </a:rPr>
              <a:t>Exception handling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2"/>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Exception handling: try, except, else, finally</a:t>
            </a:r>
            <a:endParaRPr/>
          </a:p>
        </p:txBody>
      </p:sp>
      <p:sp>
        <p:nvSpPr>
          <p:cNvPr id="332" name="Google Shape;332;p32"/>
          <p:cNvSpPr txBox="1"/>
          <p:nvPr>
            <p:ph idx="1" type="body"/>
          </p:nvPr>
        </p:nvSpPr>
        <p:spPr>
          <a:xfrm>
            <a:off x="838200" y="1335938"/>
            <a:ext cx="11132400" cy="35868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0" lang="en-US" sz="2000">
                <a:solidFill>
                  <a:srgbClr val="000000"/>
                </a:solidFill>
                <a:latin typeface="DM Sans"/>
                <a:ea typeface="DM Sans"/>
                <a:cs typeface="DM Sans"/>
                <a:sym typeface="DM Sans"/>
              </a:rPr>
              <a:t>Exception handling allows your program to gracefully deal with errors instead of crashing. </a:t>
            </a:r>
            <a:endParaRPr b="0" sz="2000">
              <a:solidFill>
                <a:srgbClr val="000000"/>
              </a:solidFill>
              <a:latin typeface="DM Sans"/>
              <a:ea typeface="DM Sans"/>
              <a:cs typeface="DM Sans"/>
              <a:sym typeface="DM Sans"/>
            </a:endParaRPr>
          </a:p>
          <a:p>
            <a:pPr indent="-355600" lvl="0" marL="457200" rtl="0" algn="l">
              <a:lnSpc>
                <a:spcPct val="115000"/>
              </a:lnSpc>
              <a:spcBef>
                <a:spcPts val="1200"/>
              </a:spcBef>
              <a:spcAft>
                <a:spcPts val="0"/>
              </a:spcAft>
              <a:buClr>
                <a:srgbClr val="000000"/>
              </a:buClr>
              <a:buSzPts val="2000"/>
              <a:buChar char="●"/>
            </a:pPr>
            <a:r>
              <a:rPr lang="en-US" sz="2000">
                <a:solidFill>
                  <a:srgbClr val="188038"/>
                </a:solidFill>
                <a:latin typeface="DM Sans"/>
                <a:ea typeface="DM Sans"/>
                <a:cs typeface="DM Sans"/>
                <a:sym typeface="DM Sans"/>
              </a:rPr>
              <a:t>try</a:t>
            </a:r>
            <a:r>
              <a:rPr lang="en-US" sz="2000">
                <a:solidFill>
                  <a:srgbClr val="000000"/>
                </a:solidFill>
                <a:latin typeface="DM Sans"/>
                <a:ea typeface="DM Sans"/>
                <a:cs typeface="DM Sans"/>
                <a:sym typeface="DM Sans"/>
              </a:rPr>
              <a:t> block:</a:t>
            </a:r>
            <a:r>
              <a:rPr b="0" lang="en-US" sz="2000">
                <a:solidFill>
                  <a:srgbClr val="000000"/>
                </a:solidFill>
                <a:latin typeface="DM Sans"/>
                <a:ea typeface="DM Sans"/>
                <a:cs typeface="DM Sans"/>
                <a:sym typeface="DM Sans"/>
              </a:rPr>
              <a:t> Contains the code that might raise an exception.</a:t>
            </a:r>
            <a:endParaRPr b="0" sz="2000">
              <a:solidFill>
                <a:srgbClr val="000000"/>
              </a:solidFill>
              <a:latin typeface="DM Sans"/>
              <a:ea typeface="DM Sans"/>
              <a:cs typeface="DM Sans"/>
              <a:sym typeface="DM Sans"/>
            </a:endParaRPr>
          </a:p>
          <a:p>
            <a:pPr indent="-355600" lvl="0" marL="457200" rtl="0" algn="l">
              <a:lnSpc>
                <a:spcPct val="115000"/>
              </a:lnSpc>
              <a:spcBef>
                <a:spcPts val="0"/>
              </a:spcBef>
              <a:spcAft>
                <a:spcPts val="0"/>
              </a:spcAft>
              <a:buClr>
                <a:srgbClr val="000000"/>
              </a:buClr>
              <a:buSzPts val="2000"/>
              <a:buChar char="●"/>
            </a:pPr>
            <a:r>
              <a:rPr lang="en-US" sz="2000">
                <a:solidFill>
                  <a:srgbClr val="188038"/>
                </a:solidFill>
                <a:latin typeface="DM Sans"/>
                <a:ea typeface="DM Sans"/>
                <a:cs typeface="DM Sans"/>
                <a:sym typeface="DM Sans"/>
              </a:rPr>
              <a:t>except</a:t>
            </a:r>
            <a:r>
              <a:rPr lang="en-US" sz="2000">
                <a:solidFill>
                  <a:srgbClr val="000000"/>
                </a:solidFill>
                <a:latin typeface="DM Sans"/>
                <a:ea typeface="DM Sans"/>
                <a:cs typeface="DM Sans"/>
                <a:sym typeface="DM Sans"/>
              </a:rPr>
              <a:t> block:</a:t>
            </a:r>
            <a:r>
              <a:rPr b="0" lang="en-US" sz="2000">
                <a:solidFill>
                  <a:srgbClr val="000000"/>
                </a:solidFill>
                <a:latin typeface="DM Sans"/>
                <a:ea typeface="DM Sans"/>
                <a:cs typeface="DM Sans"/>
                <a:sym typeface="DM Sans"/>
              </a:rPr>
              <a:t> Contains the code that runs </a:t>
            </a:r>
            <a:r>
              <a:rPr b="0" i="1" lang="en-US" sz="2000">
                <a:solidFill>
                  <a:srgbClr val="000000"/>
                </a:solidFill>
                <a:latin typeface="DM Sans"/>
                <a:ea typeface="DM Sans"/>
                <a:cs typeface="DM Sans"/>
                <a:sym typeface="DM Sans"/>
              </a:rPr>
              <a:t>if</a:t>
            </a:r>
            <a:r>
              <a:rPr b="0" lang="en-US" sz="2000">
                <a:solidFill>
                  <a:srgbClr val="000000"/>
                </a:solidFill>
                <a:latin typeface="DM Sans"/>
                <a:ea typeface="DM Sans"/>
                <a:cs typeface="DM Sans"/>
                <a:sym typeface="DM Sans"/>
              </a:rPr>
              <a:t> an exception occurs in the </a:t>
            </a:r>
            <a:r>
              <a:rPr b="0" lang="en-US" sz="2000">
                <a:solidFill>
                  <a:srgbClr val="188038"/>
                </a:solidFill>
                <a:latin typeface="DM Sans"/>
                <a:ea typeface="DM Sans"/>
                <a:cs typeface="DM Sans"/>
                <a:sym typeface="DM Sans"/>
              </a:rPr>
              <a:t>try</a:t>
            </a:r>
            <a:r>
              <a:rPr b="0" lang="en-US" sz="2000">
                <a:solidFill>
                  <a:srgbClr val="000000"/>
                </a:solidFill>
                <a:latin typeface="DM Sans"/>
                <a:ea typeface="DM Sans"/>
                <a:cs typeface="DM Sans"/>
                <a:sym typeface="DM Sans"/>
              </a:rPr>
              <a:t> block. You can specify the type of exception to catch.</a:t>
            </a:r>
            <a:endParaRPr b="0" sz="2000">
              <a:solidFill>
                <a:srgbClr val="000000"/>
              </a:solidFill>
              <a:latin typeface="DM Sans"/>
              <a:ea typeface="DM Sans"/>
              <a:cs typeface="DM Sans"/>
              <a:sym typeface="DM Sans"/>
            </a:endParaRPr>
          </a:p>
          <a:p>
            <a:pPr indent="-355600" lvl="0" marL="457200" rtl="0" algn="l">
              <a:lnSpc>
                <a:spcPct val="115000"/>
              </a:lnSpc>
              <a:spcBef>
                <a:spcPts val="0"/>
              </a:spcBef>
              <a:spcAft>
                <a:spcPts val="0"/>
              </a:spcAft>
              <a:buClr>
                <a:srgbClr val="000000"/>
              </a:buClr>
              <a:buSzPts val="2000"/>
              <a:buChar char="●"/>
            </a:pPr>
            <a:r>
              <a:rPr lang="en-US" sz="2000">
                <a:solidFill>
                  <a:srgbClr val="188038"/>
                </a:solidFill>
                <a:latin typeface="DM Sans"/>
                <a:ea typeface="DM Sans"/>
                <a:cs typeface="DM Sans"/>
                <a:sym typeface="DM Sans"/>
              </a:rPr>
              <a:t>else</a:t>
            </a:r>
            <a:r>
              <a:rPr lang="en-US" sz="2000">
                <a:solidFill>
                  <a:srgbClr val="000000"/>
                </a:solidFill>
                <a:latin typeface="DM Sans"/>
                <a:ea typeface="DM Sans"/>
                <a:cs typeface="DM Sans"/>
                <a:sym typeface="DM Sans"/>
              </a:rPr>
              <a:t> block:</a:t>
            </a:r>
            <a:r>
              <a:rPr b="0" lang="en-US" sz="2000">
                <a:solidFill>
                  <a:srgbClr val="000000"/>
                </a:solidFill>
                <a:latin typeface="DM Sans"/>
                <a:ea typeface="DM Sans"/>
                <a:cs typeface="DM Sans"/>
                <a:sym typeface="DM Sans"/>
              </a:rPr>
              <a:t> Contains code that runs </a:t>
            </a:r>
            <a:r>
              <a:rPr b="0" i="1" lang="en-US" sz="2000">
                <a:solidFill>
                  <a:srgbClr val="000000"/>
                </a:solidFill>
                <a:latin typeface="DM Sans"/>
                <a:ea typeface="DM Sans"/>
                <a:cs typeface="DM Sans"/>
                <a:sym typeface="DM Sans"/>
              </a:rPr>
              <a:t>only if no exception occurred</a:t>
            </a:r>
            <a:r>
              <a:rPr b="0" lang="en-US" sz="2000">
                <a:solidFill>
                  <a:srgbClr val="000000"/>
                </a:solidFill>
                <a:latin typeface="DM Sans"/>
                <a:ea typeface="DM Sans"/>
                <a:cs typeface="DM Sans"/>
                <a:sym typeface="DM Sans"/>
              </a:rPr>
              <a:t> in the </a:t>
            </a:r>
            <a:r>
              <a:rPr b="0" lang="en-US" sz="2000">
                <a:solidFill>
                  <a:srgbClr val="188038"/>
                </a:solidFill>
                <a:latin typeface="DM Sans"/>
                <a:ea typeface="DM Sans"/>
                <a:cs typeface="DM Sans"/>
                <a:sym typeface="DM Sans"/>
              </a:rPr>
              <a:t>try</a:t>
            </a:r>
            <a:r>
              <a:rPr b="0" lang="en-US" sz="2000">
                <a:solidFill>
                  <a:srgbClr val="000000"/>
                </a:solidFill>
                <a:latin typeface="DM Sans"/>
                <a:ea typeface="DM Sans"/>
                <a:cs typeface="DM Sans"/>
                <a:sym typeface="DM Sans"/>
              </a:rPr>
              <a:t> block. It must come after all </a:t>
            </a:r>
            <a:r>
              <a:rPr b="0" lang="en-US" sz="2000">
                <a:solidFill>
                  <a:srgbClr val="188038"/>
                </a:solidFill>
                <a:latin typeface="DM Sans"/>
                <a:ea typeface="DM Sans"/>
                <a:cs typeface="DM Sans"/>
                <a:sym typeface="DM Sans"/>
              </a:rPr>
              <a:t>except</a:t>
            </a:r>
            <a:r>
              <a:rPr b="0" lang="en-US" sz="2000">
                <a:solidFill>
                  <a:srgbClr val="000000"/>
                </a:solidFill>
                <a:latin typeface="DM Sans"/>
                <a:ea typeface="DM Sans"/>
                <a:cs typeface="DM Sans"/>
                <a:sym typeface="DM Sans"/>
              </a:rPr>
              <a:t> blocks.</a:t>
            </a:r>
            <a:endParaRPr b="0" sz="2000">
              <a:solidFill>
                <a:srgbClr val="000000"/>
              </a:solidFill>
              <a:latin typeface="DM Sans"/>
              <a:ea typeface="DM Sans"/>
              <a:cs typeface="DM Sans"/>
              <a:sym typeface="DM Sans"/>
            </a:endParaRPr>
          </a:p>
          <a:p>
            <a:pPr indent="-355600" lvl="0" marL="457200" rtl="0" algn="l">
              <a:lnSpc>
                <a:spcPct val="115000"/>
              </a:lnSpc>
              <a:spcBef>
                <a:spcPts val="0"/>
              </a:spcBef>
              <a:spcAft>
                <a:spcPts val="0"/>
              </a:spcAft>
              <a:buClr>
                <a:srgbClr val="000000"/>
              </a:buClr>
              <a:buSzPts val="2000"/>
              <a:buChar char="●"/>
            </a:pPr>
            <a:r>
              <a:rPr lang="en-US" sz="2000">
                <a:solidFill>
                  <a:srgbClr val="188038"/>
                </a:solidFill>
                <a:latin typeface="DM Sans"/>
                <a:ea typeface="DM Sans"/>
                <a:cs typeface="DM Sans"/>
                <a:sym typeface="DM Sans"/>
              </a:rPr>
              <a:t>finally</a:t>
            </a:r>
            <a:r>
              <a:rPr lang="en-US" sz="2000">
                <a:solidFill>
                  <a:srgbClr val="000000"/>
                </a:solidFill>
                <a:latin typeface="DM Sans"/>
                <a:ea typeface="DM Sans"/>
                <a:cs typeface="DM Sans"/>
                <a:sym typeface="DM Sans"/>
              </a:rPr>
              <a:t> block:</a:t>
            </a:r>
            <a:r>
              <a:rPr b="0" lang="en-US" sz="2000">
                <a:solidFill>
                  <a:srgbClr val="000000"/>
                </a:solidFill>
                <a:latin typeface="DM Sans"/>
                <a:ea typeface="DM Sans"/>
                <a:cs typeface="DM Sans"/>
                <a:sym typeface="DM Sans"/>
              </a:rPr>
              <a:t> Contains code that will </a:t>
            </a:r>
            <a:r>
              <a:rPr b="0" i="1" lang="en-US" sz="2000">
                <a:solidFill>
                  <a:srgbClr val="000000"/>
                </a:solidFill>
                <a:latin typeface="DM Sans"/>
                <a:ea typeface="DM Sans"/>
                <a:cs typeface="DM Sans"/>
                <a:sym typeface="DM Sans"/>
              </a:rPr>
              <a:t>always</a:t>
            </a:r>
            <a:r>
              <a:rPr b="0" lang="en-US" sz="2000">
                <a:solidFill>
                  <a:srgbClr val="000000"/>
                </a:solidFill>
                <a:latin typeface="DM Sans"/>
                <a:ea typeface="DM Sans"/>
                <a:cs typeface="DM Sans"/>
                <a:sym typeface="DM Sans"/>
              </a:rPr>
              <a:t> execute, regardless of whether an exception occurred or not, or if the </a:t>
            </a:r>
            <a:r>
              <a:rPr b="0" lang="en-US" sz="2000">
                <a:solidFill>
                  <a:srgbClr val="188038"/>
                </a:solidFill>
                <a:latin typeface="DM Sans"/>
                <a:ea typeface="DM Sans"/>
                <a:cs typeface="DM Sans"/>
                <a:sym typeface="DM Sans"/>
              </a:rPr>
              <a:t>else</a:t>
            </a:r>
            <a:r>
              <a:rPr b="0" lang="en-US" sz="2000">
                <a:solidFill>
                  <a:srgbClr val="000000"/>
                </a:solidFill>
                <a:latin typeface="DM Sans"/>
                <a:ea typeface="DM Sans"/>
                <a:cs typeface="DM Sans"/>
                <a:sym typeface="DM Sans"/>
              </a:rPr>
              <a:t> block ran. Useful for cleanup operations (like closing files).</a:t>
            </a:r>
            <a:endParaRPr sz="2000">
              <a:solidFill>
                <a:srgbClr val="188038"/>
              </a:solidFill>
              <a:latin typeface="DM Sans"/>
              <a:ea typeface="DM Sans"/>
              <a:cs typeface="DM Sans"/>
              <a:sym typeface="DM Sans"/>
            </a:endParaRPr>
          </a:p>
        </p:txBody>
      </p:sp>
      <p:sp>
        <p:nvSpPr>
          <p:cNvPr id="333" name="Google Shape;333;p32"/>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33"/>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Exception handling: try, except, else, finally</a:t>
            </a:r>
            <a:endParaRPr/>
          </a:p>
        </p:txBody>
      </p:sp>
      <p:sp>
        <p:nvSpPr>
          <p:cNvPr id="339" name="Google Shape;339;p33"/>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40" name="Google Shape;340;p33"/>
          <p:cNvSpPr txBox="1"/>
          <p:nvPr/>
        </p:nvSpPr>
        <p:spPr>
          <a:xfrm>
            <a:off x="2011400" y="1037425"/>
            <a:ext cx="7363200" cy="56664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en-US" sz="1800">
                <a:solidFill>
                  <a:srgbClr val="0000FF"/>
                </a:solidFill>
                <a:latin typeface="Consolas"/>
                <a:ea typeface="Consolas"/>
                <a:cs typeface="Consolas"/>
                <a:sym typeface="Consolas"/>
              </a:rPr>
              <a:t>def</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safe_divide</a:t>
            </a:r>
            <a:r>
              <a:rPr lang="en-US" sz="1800">
                <a:latin typeface="Consolas"/>
                <a:ea typeface="Consolas"/>
                <a:cs typeface="Consolas"/>
                <a:sym typeface="Consolas"/>
              </a:rPr>
              <a:t>(</a:t>
            </a:r>
            <a:r>
              <a:rPr lang="en-US" sz="1800">
                <a:solidFill>
                  <a:srgbClr val="001080"/>
                </a:solidFill>
                <a:latin typeface="Consolas"/>
                <a:ea typeface="Consolas"/>
                <a:cs typeface="Consolas"/>
                <a:sym typeface="Consolas"/>
              </a:rPr>
              <a:t>a</a:t>
            </a:r>
            <a:r>
              <a:rPr lang="en-US" sz="1800">
                <a:latin typeface="Consolas"/>
                <a:ea typeface="Consolas"/>
                <a:cs typeface="Consolas"/>
                <a:sym typeface="Consolas"/>
              </a:rPr>
              <a:t>, </a:t>
            </a:r>
            <a:r>
              <a:rPr lang="en-US" sz="1800">
                <a:solidFill>
                  <a:srgbClr val="001080"/>
                </a:solidFill>
                <a:latin typeface="Consolas"/>
                <a:ea typeface="Consolas"/>
                <a:cs typeface="Consolas"/>
                <a:sym typeface="Consolas"/>
              </a:rPr>
              <a:t>b</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try</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result = a / b  </a:t>
            </a:r>
            <a:r>
              <a:rPr lang="en-US" sz="1800">
                <a:solidFill>
                  <a:srgbClr val="008000"/>
                </a:solidFill>
                <a:latin typeface="Consolas"/>
                <a:ea typeface="Consolas"/>
                <a:cs typeface="Consolas"/>
                <a:sym typeface="Consolas"/>
              </a:rPr>
              <a:t># Try to perform division</a:t>
            </a:r>
            <a:endParaRPr sz="1800">
              <a:solidFill>
                <a:srgbClr val="008000"/>
              </a:solidFill>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except</a:t>
            </a:r>
            <a:r>
              <a:rPr lang="en-US" sz="1800">
                <a:latin typeface="Consolas"/>
                <a:ea typeface="Consolas"/>
                <a:cs typeface="Consolas"/>
                <a:sym typeface="Consolas"/>
              </a:rPr>
              <a:t> ZeroDivisionError: </a:t>
            </a:r>
            <a:r>
              <a:rPr lang="en-US" sz="1800">
                <a:solidFill>
                  <a:srgbClr val="008000"/>
                </a:solidFill>
                <a:latin typeface="Consolas"/>
                <a:ea typeface="Consolas"/>
                <a:cs typeface="Consolas"/>
                <a:sym typeface="Consolas"/>
              </a:rPr>
              <a:t># If 'b' is 0</a:t>
            </a:r>
            <a:endParaRPr sz="1800">
              <a:solidFill>
                <a:srgbClr val="008000"/>
              </a:solidFill>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"Error: Cannot divide by zero!"</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except</a:t>
            </a:r>
            <a:r>
              <a:rPr lang="en-US" sz="1800">
                <a:latin typeface="Consolas"/>
                <a:ea typeface="Consolas"/>
                <a:cs typeface="Consolas"/>
                <a:sym typeface="Consolas"/>
              </a:rPr>
              <a:t> TypeError: </a:t>
            </a:r>
            <a:r>
              <a:rPr lang="en-US" sz="1800">
                <a:solidFill>
                  <a:srgbClr val="008000"/>
                </a:solidFill>
                <a:latin typeface="Consolas"/>
                <a:ea typeface="Consolas"/>
                <a:cs typeface="Consolas"/>
                <a:sym typeface="Consolas"/>
              </a:rPr>
              <a:t># If 'a' or 'b' aren't numbers</a:t>
            </a:r>
            <a:endParaRPr sz="1800">
              <a:solidFill>
                <a:srgbClr val="008000"/>
              </a:solidFill>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"Error: Please provide numbers."</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else</a:t>
            </a:r>
            <a:r>
              <a:rPr lang="en-US" sz="1800">
                <a:latin typeface="Consolas"/>
                <a:ea typeface="Consolas"/>
                <a:cs typeface="Consolas"/>
                <a:sym typeface="Consolas"/>
              </a:rPr>
              <a:t>: </a:t>
            </a:r>
            <a:r>
              <a:rPr lang="en-US" sz="1800">
                <a:solidFill>
                  <a:srgbClr val="008000"/>
                </a:solidFill>
                <a:latin typeface="Consolas"/>
                <a:ea typeface="Consolas"/>
                <a:cs typeface="Consolas"/>
                <a:sym typeface="Consolas"/>
              </a:rPr>
              <a:t># ONLY if NO error happened in 'try'</a:t>
            </a:r>
            <a:endParaRPr sz="1800">
              <a:solidFill>
                <a:srgbClr val="008000"/>
              </a:solidFill>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0000FF"/>
                </a:solidFill>
                <a:latin typeface="Consolas"/>
                <a:ea typeface="Consolas"/>
                <a:cs typeface="Consolas"/>
                <a:sym typeface="Consolas"/>
              </a:rPr>
              <a:t>f</a:t>
            </a:r>
            <a:r>
              <a:rPr lang="en-US" sz="1800">
                <a:solidFill>
                  <a:srgbClr val="A31515"/>
                </a:solidFill>
                <a:latin typeface="Consolas"/>
                <a:ea typeface="Consolas"/>
                <a:cs typeface="Consolas"/>
                <a:sym typeface="Consolas"/>
              </a:rPr>
              <a:t>"Success! Result is: </a:t>
            </a:r>
            <a:r>
              <a:rPr lang="en-US" sz="1800">
                <a:latin typeface="Consolas"/>
                <a:ea typeface="Consolas"/>
                <a:cs typeface="Consolas"/>
                <a:sym typeface="Consolas"/>
              </a:rPr>
              <a:t>{result}</a:t>
            </a:r>
            <a:r>
              <a:rPr lang="en-US" sz="1800">
                <a:solidFill>
                  <a:srgbClr val="A31515"/>
                </a:solidFill>
                <a:latin typeface="Consolas"/>
                <a:ea typeface="Consolas"/>
                <a:cs typeface="Consolas"/>
                <a:sym typeface="Consolas"/>
              </a:rPr>
              <a:t>"</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finally</a:t>
            </a:r>
            <a:r>
              <a:rPr lang="en-US" sz="1800">
                <a:latin typeface="Consolas"/>
                <a:ea typeface="Consolas"/>
                <a:cs typeface="Consolas"/>
                <a:sym typeface="Consolas"/>
              </a:rPr>
              <a:t>: </a:t>
            </a:r>
            <a:r>
              <a:rPr lang="en-US" sz="1800">
                <a:solidFill>
                  <a:srgbClr val="008000"/>
                </a:solidFill>
                <a:latin typeface="Consolas"/>
                <a:ea typeface="Consolas"/>
                <a:cs typeface="Consolas"/>
                <a:sym typeface="Consolas"/>
              </a:rPr>
              <a:t># This always runs at the end</a:t>
            </a:r>
            <a:endParaRPr sz="1800">
              <a:solidFill>
                <a:srgbClr val="008000"/>
              </a:solidFill>
              <a:latin typeface="Consolas"/>
              <a:ea typeface="Consolas"/>
              <a:cs typeface="Consolas"/>
              <a:sym typeface="Consolas"/>
            </a:endParaRPr>
          </a:p>
          <a:p>
            <a:pPr indent="0" lvl="0" marL="0" rtl="0" algn="l">
              <a:lnSpc>
                <a:spcPct val="115000"/>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 Division attempt complete ---"</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15000"/>
              </a:lnSpc>
              <a:spcBef>
                <a:spcPts val="0"/>
              </a:spcBef>
              <a:spcAft>
                <a:spcPts val="0"/>
              </a:spcAft>
              <a:buNone/>
            </a:pPr>
            <a:r>
              <a:t/>
            </a:r>
            <a:endParaRPr sz="1800">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highlight>
                  <a:srgbClr val="F7F7F7"/>
                </a:highlight>
                <a:latin typeface="Consolas"/>
                <a:ea typeface="Consolas"/>
                <a:cs typeface="Consolas"/>
                <a:sym typeface="Consolas"/>
              </a:rPr>
              <a:t>safe_divide(</a:t>
            </a:r>
            <a:r>
              <a:rPr lang="en-US" sz="1800">
                <a:solidFill>
                  <a:srgbClr val="116644"/>
                </a:solidFill>
                <a:highlight>
                  <a:srgbClr val="F7F7F7"/>
                </a:highlight>
                <a:latin typeface="Consolas"/>
                <a:ea typeface="Consolas"/>
                <a:cs typeface="Consolas"/>
                <a:sym typeface="Consolas"/>
              </a:rPr>
              <a:t>10</a:t>
            </a:r>
            <a:r>
              <a:rPr lang="en-US" sz="1800">
                <a:highlight>
                  <a:srgbClr val="F7F7F7"/>
                </a:highlight>
                <a:latin typeface="Consolas"/>
                <a:ea typeface="Consolas"/>
                <a:cs typeface="Consolas"/>
                <a:sym typeface="Consolas"/>
              </a:rPr>
              <a:t>, </a:t>
            </a:r>
            <a:r>
              <a:rPr lang="en-US" sz="1800">
                <a:solidFill>
                  <a:srgbClr val="116644"/>
                </a:solidFill>
                <a:highlight>
                  <a:srgbClr val="F7F7F7"/>
                </a:highlight>
                <a:latin typeface="Consolas"/>
                <a:ea typeface="Consolas"/>
                <a:cs typeface="Consolas"/>
                <a:sym typeface="Consolas"/>
              </a:rPr>
              <a:t>2</a:t>
            </a:r>
            <a:r>
              <a:rPr lang="en-US" sz="1800">
                <a:highlight>
                  <a:srgbClr val="F7F7F7"/>
                </a:highlight>
                <a:latin typeface="Consolas"/>
                <a:ea typeface="Consolas"/>
                <a:cs typeface="Consolas"/>
                <a:sym typeface="Consolas"/>
              </a:rPr>
              <a:t>)</a:t>
            </a:r>
            <a:endParaRPr sz="1800">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800">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highlight>
                  <a:srgbClr val="F7F7F7"/>
                </a:highlight>
                <a:latin typeface="Consolas"/>
                <a:ea typeface="Consolas"/>
                <a:cs typeface="Consolas"/>
                <a:sym typeface="Consolas"/>
              </a:rPr>
              <a:t>safe_divide(</a:t>
            </a:r>
            <a:r>
              <a:rPr lang="en-US" sz="1800">
                <a:solidFill>
                  <a:srgbClr val="116644"/>
                </a:solidFill>
                <a:highlight>
                  <a:srgbClr val="F7F7F7"/>
                </a:highlight>
                <a:latin typeface="Consolas"/>
                <a:ea typeface="Consolas"/>
                <a:cs typeface="Consolas"/>
                <a:sym typeface="Consolas"/>
              </a:rPr>
              <a:t>10</a:t>
            </a:r>
            <a:r>
              <a:rPr lang="en-US" sz="1800">
                <a:highlight>
                  <a:srgbClr val="F7F7F7"/>
                </a:highlight>
                <a:latin typeface="Consolas"/>
                <a:ea typeface="Consolas"/>
                <a:cs typeface="Consolas"/>
                <a:sym typeface="Consolas"/>
              </a:rPr>
              <a:t>, </a:t>
            </a:r>
            <a:r>
              <a:rPr lang="en-US" sz="1800">
                <a:solidFill>
                  <a:srgbClr val="116644"/>
                </a:solidFill>
                <a:highlight>
                  <a:srgbClr val="F7F7F7"/>
                </a:highlight>
                <a:latin typeface="Consolas"/>
                <a:ea typeface="Consolas"/>
                <a:cs typeface="Consolas"/>
                <a:sym typeface="Consolas"/>
              </a:rPr>
              <a:t>0</a:t>
            </a:r>
            <a:r>
              <a:rPr lang="en-US" sz="1800">
                <a:highlight>
                  <a:srgbClr val="F7F7F7"/>
                </a:highlight>
                <a:latin typeface="Consolas"/>
                <a:ea typeface="Consolas"/>
                <a:cs typeface="Consolas"/>
                <a:sym typeface="Consolas"/>
              </a:rPr>
              <a:t>)</a:t>
            </a:r>
            <a:endParaRPr sz="1800">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t/>
            </a:r>
            <a:endParaRPr sz="1800">
              <a:highlight>
                <a:srgbClr val="F7F7F7"/>
              </a:highlight>
              <a:latin typeface="Consolas"/>
              <a:ea typeface="Consolas"/>
              <a:cs typeface="Consolas"/>
              <a:sym typeface="Consolas"/>
            </a:endParaRPr>
          </a:p>
          <a:p>
            <a:pPr indent="0" lvl="0" marL="0" rtl="0" algn="l">
              <a:lnSpc>
                <a:spcPct val="115000"/>
              </a:lnSpc>
              <a:spcBef>
                <a:spcPts val="0"/>
              </a:spcBef>
              <a:spcAft>
                <a:spcPts val="0"/>
              </a:spcAft>
              <a:buNone/>
            </a:pPr>
            <a:r>
              <a:rPr lang="en-US" sz="1800">
                <a:highlight>
                  <a:srgbClr val="F7F7F7"/>
                </a:highlight>
                <a:latin typeface="Consolas"/>
                <a:ea typeface="Consolas"/>
                <a:cs typeface="Consolas"/>
                <a:sym typeface="Consolas"/>
              </a:rPr>
              <a:t>safe_divide(</a:t>
            </a:r>
            <a:r>
              <a:rPr lang="en-US" sz="1800">
                <a:solidFill>
                  <a:srgbClr val="A31515"/>
                </a:solidFill>
                <a:highlight>
                  <a:srgbClr val="F7F7F7"/>
                </a:highlight>
                <a:latin typeface="Consolas"/>
                <a:ea typeface="Consolas"/>
                <a:cs typeface="Consolas"/>
                <a:sym typeface="Consolas"/>
              </a:rPr>
              <a:t>"hello"</a:t>
            </a:r>
            <a:r>
              <a:rPr lang="en-US" sz="1800">
                <a:highlight>
                  <a:srgbClr val="F7F7F7"/>
                </a:highlight>
                <a:latin typeface="Consolas"/>
                <a:ea typeface="Consolas"/>
                <a:cs typeface="Consolas"/>
                <a:sym typeface="Consolas"/>
              </a:rPr>
              <a:t>, </a:t>
            </a:r>
            <a:r>
              <a:rPr lang="en-US" sz="1800">
                <a:solidFill>
                  <a:srgbClr val="116644"/>
                </a:solidFill>
                <a:highlight>
                  <a:srgbClr val="F7F7F7"/>
                </a:highlight>
                <a:latin typeface="Consolas"/>
                <a:ea typeface="Consolas"/>
                <a:cs typeface="Consolas"/>
                <a:sym typeface="Consolas"/>
              </a:rPr>
              <a:t>5</a:t>
            </a:r>
            <a:r>
              <a:rPr lang="en-US" sz="1800">
                <a:highlight>
                  <a:srgbClr val="F7F7F7"/>
                </a:highlight>
                <a:latin typeface="Consolas"/>
                <a:ea typeface="Consolas"/>
                <a:cs typeface="Consolas"/>
                <a:sym typeface="Consolas"/>
              </a:rPr>
              <a:t>)</a:t>
            </a:r>
            <a:endParaRPr sz="1800">
              <a:highlight>
                <a:srgbClr val="F7F7F7"/>
              </a:highlight>
              <a:latin typeface="Consolas"/>
              <a:ea typeface="Consolas"/>
              <a:cs typeface="Consolas"/>
              <a:sym typeface="Consolas"/>
            </a:endParaRPr>
          </a:p>
          <a:p>
            <a:pPr indent="0" lvl="0" marL="0" rtl="0" algn="l">
              <a:lnSpc>
                <a:spcPct val="100000"/>
              </a:lnSpc>
              <a:spcBef>
                <a:spcPts val="0"/>
              </a:spcBef>
              <a:spcAft>
                <a:spcPts val="0"/>
              </a:spcAft>
              <a:buNone/>
            </a:pPr>
            <a:r>
              <a:t/>
            </a:r>
            <a:endParaRPr sz="1800">
              <a:solidFill>
                <a:srgbClr val="008000"/>
              </a:solidFill>
              <a:highlight>
                <a:srgbClr val="F7F7F7"/>
              </a:highlight>
              <a:latin typeface="Consolas"/>
              <a:ea typeface="Consolas"/>
              <a:cs typeface="Consolas"/>
              <a:sym typeface="Consolas"/>
            </a:endParaRPr>
          </a:p>
        </p:txBody>
      </p:sp>
      <p:sp>
        <p:nvSpPr>
          <p:cNvPr id="341" name="Google Shape;341;p33"/>
          <p:cNvSpPr txBox="1"/>
          <p:nvPr/>
        </p:nvSpPr>
        <p:spPr>
          <a:xfrm>
            <a:off x="5905200" y="4524525"/>
            <a:ext cx="5448600" cy="2440800"/>
          </a:xfrm>
          <a:prstGeom prst="rect">
            <a:avLst/>
          </a:prstGeom>
          <a:noFill/>
          <a:ln>
            <a:noFill/>
          </a:ln>
        </p:spPr>
        <p:txBody>
          <a:bodyPr anchorCtr="0" anchor="t" bIns="91425" lIns="91425" spcFirstLastPara="1" rIns="91425" wrap="square" tIns="91425">
            <a:noAutofit/>
          </a:bodyPr>
          <a:lstStyle/>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Success! Result is: 5.0</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 Division attempt complete ---</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Error: Cannot divide by zero!</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 Division attempt complete ---</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Error: Please provide numbers.</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 Division attempt complete ---</a:t>
            </a:r>
            <a:endParaRPr sz="1800">
              <a:solidFill>
                <a:srgbClr val="008000"/>
              </a:solidFill>
              <a:highlight>
                <a:srgbClr val="F7F7F7"/>
              </a:highlight>
              <a:latin typeface="Consolas"/>
              <a:ea typeface="Consolas"/>
              <a:cs typeface="Consolas"/>
              <a:sym typeface="Consolas"/>
            </a:endParaRPr>
          </a:p>
          <a:p>
            <a:pPr indent="0" lvl="0" marL="0" rtl="0" algn="l">
              <a:spcBef>
                <a:spcPts val="0"/>
              </a:spcBef>
              <a:spcAft>
                <a:spcPts val="0"/>
              </a:spcAft>
              <a:buNone/>
            </a:pPr>
            <a:r>
              <a:t/>
            </a:r>
            <a:endParaRPr sz="2400">
              <a:solidFill>
                <a:schemeClr val="dk1"/>
              </a:solidFill>
              <a:latin typeface="Geologica"/>
              <a:ea typeface="Geologica"/>
              <a:cs typeface="Geologica"/>
              <a:sym typeface="Geologic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4"/>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None/>
            </a:pPr>
            <a:r>
              <a:rPr lang="en-US">
                <a:latin typeface="Geologica"/>
                <a:ea typeface="Geologica"/>
                <a:cs typeface="Geologica"/>
                <a:sym typeface="Geologica"/>
              </a:rPr>
              <a:t>Read</a:t>
            </a:r>
            <a:r>
              <a:rPr lang="en-US"/>
              <a:t>/W</a:t>
            </a:r>
            <a:r>
              <a:rPr lang="en-US">
                <a:latin typeface="Geologica"/>
                <a:ea typeface="Geologica"/>
                <a:cs typeface="Geologica"/>
                <a:sym typeface="Geologica"/>
              </a:rPr>
              <a:t>rite from/to file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5"/>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Read/Write from/to file</a:t>
            </a:r>
            <a:endParaRPr/>
          </a:p>
        </p:txBody>
      </p:sp>
      <p:sp>
        <p:nvSpPr>
          <p:cNvPr id="352" name="Google Shape;352;p35"/>
          <p:cNvSpPr txBox="1"/>
          <p:nvPr>
            <p:ph idx="1" type="body"/>
          </p:nvPr>
        </p:nvSpPr>
        <p:spPr>
          <a:xfrm>
            <a:off x="838200" y="1045365"/>
            <a:ext cx="11132400" cy="30141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800">
                <a:solidFill>
                  <a:srgbClr val="000000"/>
                </a:solidFill>
                <a:latin typeface="DM Sans"/>
                <a:ea typeface="DM Sans"/>
                <a:cs typeface="DM Sans"/>
                <a:sym typeface="DM Sans"/>
              </a:rPr>
              <a:t>Steps for File Operations:</a:t>
            </a:r>
            <a:endParaRPr sz="1800">
              <a:solidFill>
                <a:srgbClr val="000000"/>
              </a:solidFill>
              <a:latin typeface="DM Sans"/>
              <a:ea typeface="DM Sans"/>
              <a:cs typeface="DM Sans"/>
              <a:sym typeface="DM Sans"/>
            </a:endParaRPr>
          </a:p>
          <a:p>
            <a:pPr indent="-342900" lvl="0" marL="457200" rtl="0" algn="l">
              <a:lnSpc>
                <a:spcPct val="115000"/>
              </a:lnSpc>
              <a:spcBef>
                <a:spcPts val="1200"/>
              </a:spcBef>
              <a:spcAft>
                <a:spcPts val="0"/>
              </a:spcAft>
              <a:buClr>
                <a:srgbClr val="000000"/>
              </a:buClr>
              <a:buSzPts val="1800"/>
              <a:buAutoNum type="arabicPeriod"/>
            </a:pPr>
            <a:r>
              <a:rPr lang="en-US" sz="1800">
                <a:solidFill>
                  <a:srgbClr val="000000"/>
                </a:solidFill>
                <a:latin typeface="DM Sans"/>
                <a:ea typeface="DM Sans"/>
                <a:cs typeface="DM Sans"/>
                <a:sym typeface="DM Sans"/>
              </a:rPr>
              <a:t>Open the file:</a:t>
            </a:r>
            <a:r>
              <a:rPr b="0" lang="en-US" sz="1800">
                <a:solidFill>
                  <a:srgbClr val="000000"/>
                </a:solidFill>
                <a:latin typeface="DM Sans"/>
                <a:ea typeface="DM Sans"/>
                <a:cs typeface="DM Sans"/>
                <a:sym typeface="DM Sans"/>
              </a:rPr>
              <a:t> Use </a:t>
            </a:r>
            <a:r>
              <a:rPr b="0" lang="en-US" sz="1800">
                <a:solidFill>
                  <a:srgbClr val="188038"/>
                </a:solidFill>
                <a:latin typeface="DM Sans"/>
                <a:ea typeface="DM Sans"/>
                <a:cs typeface="DM Sans"/>
                <a:sym typeface="DM Sans"/>
              </a:rPr>
              <a:t>open()</a:t>
            </a:r>
            <a:r>
              <a:rPr b="0" lang="en-US" sz="1800">
                <a:solidFill>
                  <a:srgbClr val="000000"/>
                </a:solidFill>
                <a:latin typeface="DM Sans"/>
                <a:ea typeface="DM Sans"/>
                <a:cs typeface="DM Sans"/>
                <a:sym typeface="DM Sans"/>
              </a:rPr>
              <a:t> to get a file object. You specify the file path and the mode (</a:t>
            </a:r>
            <a:r>
              <a:rPr b="0" lang="en-US" sz="1800">
                <a:solidFill>
                  <a:srgbClr val="188038"/>
                </a:solidFill>
                <a:latin typeface="DM Sans"/>
                <a:ea typeface="DM Sans"/>
                <a:cs typeface="DM Sans"/>
                <a:sym typeface="DM Sans"/>
              </a:rPr>
              <a:t>'r'</a:t>
            </a:r>
            <a:r>
              <a:rPr b="0" lang="en-US" sz="1800">
                <a:solidFill>
                  <a:srgbClr val="000000"/>
                </a:solidFill>
                <a:latin typeface="DM Sans"/>
                <a:ea typeface="DM Sans"/>
                <a:cs typeface="DM Sans"/>
                <a:sym typeface="DM Sans"/>
              </a:rPr>
              <a:t> for read, </a:t>
            </a:r>
            <a:r>
              <a:rPr b="0" lang="en-US" sz="1800">
                <a:solidFill>
                  <a:srgbClr val="188038"/>
                </a:solidFill>
                <a:latin typeface="DM Sans"/>
                <a:ea typeface="DM Sans"/>
                <a:cs typeface="DM Sans"/>
                <a:sym typeface="DM Sans"/>
              </a:rPr>
              <a:t>'w'</a:t>
            </a:r>
            <a:r>
              <a:rPr b="0" lang="en-US" sz="1800">
                <a:solidFill>
                  <a:srgbClr val="000000"/>
                </a:solidFill>
                <a:latin typeface="DM Sans"/>
                <a:ea typeface="DM Sans"/>
                <a:cs typeface="DM Sans"/>
                <a:sym typeface="DM Sans"/>
              </a:rPr>
              <a:t> for write, </a:t>
            </a:r>
            <a:r>
              <a:rPr b="0" lang="en-US" sz="1800">
                <a:solidFill>
                  <a:srgbClr val="188038"/>
                </a:solidFill>
                <a:latin typeface="DM Sans"/>
                <a:ea typeface="DM Sans"/>
                <a:cs typeface="DM Sans"/>
                <a:sym typeface="DM Sans"/>
              </a:rPr>
              <a:t>'a'</a:t>
            </a:r>
            <a:r>
              <a:rPr b="0" lang="en-US" sz="1800">
                <a:solidFill>
                  <a:srgbClr val="000000"/>
                </a:solidFill>
                <a:latin typeface="DM Sans"/>
                <a:ea typeface="DM Sans"/>
                <a:cs typeface="DM Sans"/>
                <a:sym typeface="DM Sans"/>
              </a:rPr>
              <a:t> for append).</a:t>
            </a:r>
            <a:endParaRPr b="0" sz="1800">
              <a:solidFill>
                <a:srgbClr val="000000"/>
              </a:solidFill>
              <a:latin typeface="DM Sans"/>
              <a:ea typeface="DM Sans"/>
              <a:cs typeface="DM Sans"/>
              <a:sym typeface="DM Sans"/>
            </a:endParaRPr>
          </a:p>
          <a:p>
            <a:pPr indent="-342900" lvl="0" marL="457200" rtl="0" algn="l">
              <a:lnSpc>
                <a:spcPct val="115000"/>
              </a:lnSpc>
              <a:spcBef>
                <a:spcPts val="0"/>
              </a:spcBef>
              <a:spcAft>
                <a:spcPts val="0"/>
              </a:spcAft>
              <a:buClr>
                <a:srgbClr val="000000"/>
              </a:buClr>
              <a:buSzPts val="1800"/>
              <a:buAutoNum type="arabicPeriod"/>
            </a:pPr>
            <a:r>
              <a:rPr lang="en-US" sz="1800">
                <a:solidFill>
                  <a:srgbClr val="000000"/>
                </a:solidFill>
                <a:latin typeface="DM Sans"/>
                <a:ea typeface="DM Sans"/>
                <a:cs typeface="DM Sans"/>
                <a:sym typeface="DM Sans"/>
              </a:rPr>
              <a:t>Perform operations:</a:t>
            </a:r>
            <a:r>
              <a:rPr b="0" lang="en-US" sz="1800">
                <a:solidFill>
                  <a:srgbClr val="000000"/>
                </a:solidFill>
                <a:latin typeface="DM Sans"/>
                <a:ea typeface="DM Sans"/>
                <a:cs typeface="DM Sans"/>
                <a:sym typeface="DM Sans"/>
              </a:rPr>
              <a:t> Read data (e.g., </a:t>
            </a:r>
            <a:r>
              <a:rPr b="0" lang="en-US" sz="1800">
                <a:solidFill>
                  <a:srgbClr val="188038"/>
                </a:solidFill>
                <a:latin typeface="DM Sans"/>
                <a:ea typeface="DM Sans"/>
                <a:cs typeface="DM Sans"/>
                <a:sym typeface="DM Sans"/>
              </a:rPr>
              <a:t>read()</a:t>
            </a:r>
            <a:r>
              <a:rPr b="0" lang="en-US" sz="1800">
                <a:solidFill>
                  <a:srgbClr val="000000"/>
                </a:solidFill>
                <a:latin typeface="DM Sans"/>
                <a:ea typeface="DM Sans"/>
                <a:cs typeface="DM Sans"/>
                <a:sym typeface="DM Sans"/>
              </a:rPr>
              <a:t>, </a:t>
            </a:r>
            <a:r>
              <a:rPr b="0" lang="en-US" sz="1800">
                <a:solidFill>
                  <a:srgbClr val="188038"/>
                </a:solidFill>
                <a:latin typeface="DM Sans"/>
                <a:ea typeface="DM Sans"/>
                <a:cs typeface="DM Sans"/>
                <a:sym typeface="DM Sans"/>
              </a:rPr>
              <a:t>readline()</a:t>
            </a:r>
            <a:r>
              <a:rPr b="0" lang="en-US" sz="1800">
                <a:solidFill>
                  <a:srgbClr val="000000"/>
                </a:solidFill>
                <a:latin typeface="DM Sans"/>
                <a:ea typeface="DM Sans"/>
                <a:cs typeface="DM Sans"/>
                <a:sym typeface="DM Sans"/>
              </a:rPr>
              <a:t>, </a:t>
            </a:r>
            <a:r>
              <a:rPr b="0" lang="en-US" sz="1800">
                <a:solidFill>
                  <a:srgbClr val="188038"/>
                </a:solidFill>
                <a:latin typeface="DM Sans"/>
                <a:ea typeface="DM Sans"/>
                <a:cs typeface="DM Sans"/>
                <a:sym typeface="DM Sans"/>
              </a:rPr>
              <a:t>readlines()</a:t>
            </a:r>
            <a:r>
              <a:rPr b="0" lang="en-US" sz="1800">
                <a:solidFill>
                  <a:srgbClr val="000000"/>
                </a:solidFill>
                <a:latin typeface="DM Sans"/>
                <a:ea typeface="DM Sans"/>
                <a:cs typeface="DM Sans"/>
                <a:sym typeface="DM Sans"/>
              </a:rPr>
              <a:t>) or write data (</a:t>
            </a:r>
            <a:r>
              <a:rPr b="0" lang="en-US" sz="1800">
                <a:solidFill>
                  <a:srgbClr val="188038"/>
                </a:solidFill>
                <a:latin typeface="DM Sans"/>
                <a:ea typeface="DM Sans"/>
                <a:cs typeface="DM Sans"/>
                <a:sym typeface="DM Sans"/>
              </a:rPr>
              <a:t>write()</a:t>
            </a:r>
            <a:r>
              <a:rPr b="0" lang="en-US" sz="1800">
                <a:solidFill>
                  <a:srgbClr val="000000"/>
                </a:solidFill>
                <a:latin typeface="DM Sans"/>
                <a:ea typeface="DM Sans"/>
                <a:cs typeface="DM Sans"/>
                <a:sym typeface="DM Sans"/>
              </a:rPr>
              <a:t>, </a:t>
            </a:r>
            <a:r>
              <a:rPr b="0" lang="en-US" sz="1800">
                <a:solidFill>
                  <a:srgbClr val="188038"/>
                </a:solidFill>
                <a:latin typeface="DM Sans"/>
                <a:ea typeface="DM Sans"/>
                <a:cs typeface="DM Sans"/>
                <a:sym typeface="DM Sans"/>
              </a:rPr>
              <a:t>writelines()</a:t>
            </a:r>
            <a:r>
              <a:rPr b="0" lang="en-US" sz="1800">
                <a:solidFill>
                  <a:srgbClr val="000000"/>
                </a:solidFill>
                <a:latin typeface="DM Sans"/>
                <a:ea typeface="DM Sans"/>
                <a:cs typeface="DM Sans"/>
                <a:sym typeface="DM Sans"/>
              </a:rPr>
              <a:t>).</a:t>
            </a:r>
            <a:endParaRPr b="0" sz="1800">
              <a:solidFill>
                <a:srgbClr val="000000"/>
              </a:solidFill>
              <a:latin typeface="DM Sans"/>
              <a:ea typeface="DM Sans"/>
              <a:cs typeface="DM Sans"/>
              <a:sym typeface="DM Sans"/>
            </a:endParaRPr>
          </a:p>
          <a:p>
            <a:pPr indent="-342900" lvl="0" marL="457200" rtl="0" algn="l">
              <a:lnSpc>
                <a:spcPct val="115000"/>
              </a:lnSpc>
              <a:spcBef>
                <a:spcPts val="0"/>
              </a:spcBef>
              <a:spcAft>
                <a:spcPts val="0"/>
              </a:spcAft>
              <a:buClr>
                <a:srgbClr val="000000"/>
              </a:buClr>
              <a:buSzPts val="1800"/>
              <a:buAutoNum type="arabicPeriod"/>
            </a:pPr>
            <a:r>
              <a:rPr lang="en-US" sz="1800">
                <a:solidFill>
                  <a:srgbClr val="000000"/>
                </a:solidFill>
                <a:latin typeface="DM Sans"/>
                <a:ea typeface="DM Sans"/>
                <a:cs typeface="DM Sans"/>
                <a:sym typeface="DM Sans"/>
              </a:rPr>
              <a:t>Close the file:</a:t>
            </a:r>
            <a:r>
              <a:rPr b="0" lang="en-US" sz="1800">
                <a:solidFill>
                  <a:srgbClr val="000000"/>
                </a:solidFill>
                <a:latin typeface="DM Sans"/>
                <a:ea typeface="DM Sans"/>
                <a:cs typeface="DM Sans"/>
                <a:sym typeface="DM Sans"/>
              </a:rPr>
              <a:t> Use </a:t>
            </a:r>
            <a:r>
              <a:rPr b="0" lang="en-US" sz="1800">
                <a:solidFill>
                  <a:srgbClr val="188038"/>
                </a:solidFill>
                <a:latin typeface="DM Sans"/>
                <a:ea typeface="DM Sans"/>
                <a:cs typeface="DM Sans"/>
                <a:sym typeface="DM Sans"/>
              </a:rPr>
              <a:t>close()</a:t>
            </a:r>
            <a:r>
              <a:rPr b="0" lang="en-US" sz="1800">
                <a:solidFill>
                  <a:srgbClr val="000000"/>
                </a:solidFill>
                <a:latin typeface="DM Sans"/>
                <a:ea typeface="DM Sans"/>
                <a:cs typeface="DM Sans"/>
                <a:sym typeface="DM Sans"/>
              </a:rPr>
              <a:t> to release the file resources.</a:t>
            </a:r>
            <a:endParaRPr b="0" sz="1800">
              <a:solidFill>
                <a:srgbClr val="000000"/>
              </a:solidFill>
              <a:latin typeface="DM Sans"/>
              <a:ea typeface="DM Sans"/>
              <a:cs typeface="DM Sans"/>
              <a:sym typeface="DM Sans"/>
            </a:endParaRPr>
          </a:p>
          <a:p>
            <a:pPr indent="0" lvl="0" marL="0" rtl="0" algn="l">
              <a:lnSpc>
                <a:spcPct val="115000"/>
              </a:lnSpc>
              <a:spcBef>
                <a:spcPts val="1200"/>
              </a:spcBef>
              <a:spcAft>
                <a:spcPts val="0"/>
              </a:spcAft>
              <a:buNone/>
            </a:pPr>
            <a:r>
              <a:rPr lang="en-US" sz="1800">
                <a:solidFill>
                  <a:srgbClr val="000000"/>
                </a:solidFill>
                <a:latin typeface="DM Sans"/>
                <a:ea typeface="DM Sans"/>
                <a:cs typeface="DM Sans"/>
                <a:sym typeface="DM Sans"/>
              </a:rPr>
              <a:t>Best Practice: </a:t>
            </a:r>
            <a:r>
              <a:rPr lang="en-US" sz="1800">
                <a:solidFill>
                  <a:srgbClr val="188038"/>
                </a:solidFill>
                <a:latin typeface="DM Sans"/>
                <a:ea typeface="DM Sans"/>
                <a:cs typeface="DM Sans"/>
                <a:sym typeface="DM Sans"/>
              </a:rPr>
              <a:t>with</a:t>
            </a:r>
            <a:r>
              <a:rPr lang="en-US" sz="1800">
                <a:solidFill>
                  <a:srgbClr val="000000"/>
                </a:solidFill>
                <a:latin typeface="DM Sans"/>
                <a:ea typeface="DM Sans"/>
                <a:cs typeface="DM Sans"/>
                <a:sym typeface="DM Sans"/>
              </a:rPr>
              <a:t> statement</a:t>
            </a:r>
            <a:r>
              <a:rPr b="0" lang="en-US" sz="1800">
                <a:solidFill>
                  <a:srgbClr val="000000"/>
                </a:solidFill>
                <a:latin typeface="DM Sans"/>
                <a:ea typeface="DM Sans"/>
                <a:cs typeface="DM Sans"/>
                <a:sym typeface="DM Sans"/>
              </a:rPr>
              <a:t> The </a:t>
            </a:r>
            <a:r>
              <a:rPr b="0" lang="en-US" sz="1800">
                <a:solidFill>
                  <a:srgbClr val="188038"/>
                </a:solidFill>
                <a:latin typeface="DM Sans"/>
                <a:ea typeface="DM Sans"/>
                <a:cs typeface="DM Sans"/>
                <a:sym typeface="DM Sans"/>
              </a:rPr>
              <a:t>with</a:t>
            </a:r>
            <a:r>
              <a:rPr b="0" lang="en-US" sz="1800">
                <a:solidFill>
                  <a:srgbClr val="000000"/>
                </a:solidFill>
                <a:latin typeface="DM Sans"/>
                <a:ea typeface="DM Sans"/>
                <a:cs typeface="DM Sans"/>
                <a:sym typeface="DM Sans"/>
              </a:rPr>
              <a:t> statement (context manager) is the recommended way to handle files because it automatically closes the file for you, even if errors occur.</a:t>
            </a:r>
            <a:endParaRPr b="0" sz="1800">
              <a:solidFill>
                <a:srgbClr val="000000"/>
              </a:solidFill>
              <a:latin typeface="DM Sans"/>
              <a:ea typeface="DM Sans"/>
              <a:cs typeface="DM Sans"/>
              <a:sym typeface="DM Sans"/>
            </a:endParaRPr>
          </a:p>
          <a:p>
            <a:pPr indent="0" lvl="0" marL="0" rtl="0" algn="l">
              <a:lnSpc>
                <a:spcPct val="115000"/>
              </a:lnSpc>
              <a:spcBef>
                <a:spcPts val="1200"/>
              </a:spcBef>
              <a:spcAft>
                <a:spcPts val="200"/>
              </a:spcAft>
              <a:buNone/>
            </a:pPr>
            <a:r>
              <a:t/>
            </a:r>
            <a:endParaRPr sz="1800">
              <a:solidFill>
                <a:srgbClr val="188038"/>
              </a:solidFill>
              <a:latin typeface="DM Sans"/>
              <a:ea typeface="DM Sans"/>
              <a:cs typeface="DM Sans"/>
              <a:sym typeface="DM Sans"/>
            </a:endParaRPr>
          </a:p>
        </p:txBody>
      </p:sp>
      <p:sp>
        <p:nvSpPr>
          <p:cNvPr id="353" name="Google Shape;353;p35"/>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6"/>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Read/Write from/to file</a:t>
            </a:r>
            <a:endParaRPr/>
          </a:p>
        </p:txBody>
      </p:sp>
      <p:sp>
        <p:nvSpPr>
          <p:cNvPr id="359" name="Google Shape;359;p36"/>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60" name="Google Shape;360;p36"/>
          <p:cNvSpPr txBox="1"/>
          <p:nvPr/>
        </p:nvSpPr>
        <p:spPr>
          <a:xfrm>
            <a:off x="838200" y="929850"/>
            <a:ext cx="10515600" cy="4998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"\n--- Writing to a File ---"</a:t>
            </a:r>
            <a:r>
              <a:rPr lang="en-US" sz="2400">
                <a:latin typeface="Consolas"/>
                <a:ea typeface="Consolas"/>
                <a:cs typeface="Consolas"/>
                <a:sym typeface="Consolas"/>
              </a:rPr>
              <a:t>)</a:t>
            </a:r>
            <a:endParaRPr sz="2200">
              <a:solidFill>
                <a:srgbClr val="9723B4"/>
              </a:solidFill>
              <a:latin typeface="Consolas"/>
              <a:ea typeface="Consolas"/>
              <a:cs typeface="Consolas"/>
              <a:sym typeface="Consolas"/>
            </a:endParaRPr>
          </a:p>
          <a:p>
            <a:pPr indent="0" lvl="0" marL="0" rtl="0" algn="l">
              <a:lnSpc>
                <a:spcPct val="127777"/>
              </a:lnSpc>
              <a:spcBef>
                <a:spcPts val="0"/>
              </a:spcBef>
              <a:spcAft>
                <a:spcPts val="0"/>
              </a:spcAft>
              <a:buNone/>
            </a:pPr>
            <a:r>
              <a:rPr lang="en-US" sz="2200">
                <a:solidFill>
                  <a:srgbClr val="9723B4"/>
                </a:solidFill>
                <a:latin typeface="Consolas"/>
                <a:ea typeface="Consolas"/>
                <a:cs typeface="Consolas"/>
                <a:sym typeface="Consolas"/>
              </a:rPr>
              <a:t>try</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9723B4"/>
                </a:solidFill>
                <a:latin typeface="Consolas"/>
                <a:ea typeface="Consolas"/>
                <a:cs typeface="Consolas"/>
                <a:sym typeface="Consolas"/>
              </a:rPr>
              <a:t>with</a:t>
            </a:r>
            <a:r>
              <a:rPr lang="en-US" sz="2200">
                <a:latin typeface="Consolas"/>
                <a:ea typeface="Consolas"/>
                <a:cs typeface="Consolas"/>
                <a:sym typeface="Consolas"/>
              </a:rPr>
              <a:t> </a:t>
            </a:r>
            <a:r>
              <a:rPr lang="en-US" sz="2200">
                <a:solidFill>
                  <a:srgbClr val="6A5221"/>
                </a:solidFill>
                <a:latin typeface="Consolas"/>
                <a:ea typeface="Consolas"/>
                <a:cs typeface="Consolas"/>
                <a:sym typeface="Consolas"/>
              </a:rPr>
              <a:t>open</a:t>
            </a:r>
            <a:r>
              <a:rPr lang="en-US" sz="2200">
                <a:latin typeface="Consolas"/>
                <a:ea typeface="Consolas"/>
                <a:cs typeface="Consolas"/>
                <a:sym typeface="Consolas"/>
              </a:rPr>
              <a:t>(</a:t>
            </a:r>
            <a:r>
              <a:rPr lang="en-US" sz="2200">
                <a:solidFill>
                  <a:srgbClr val="A31515"/>
                </a:solidFill>
                <a:latin typeface="Consolas"/>
                <a:ea typeface="Consolas"/>
                <a:cs typeface="Consolas"/>
                <a:sym typeface="Consolas"/>
              </a:rPr>
              <a:t>"my_notes.txt"</a:t>
            </a:r>
            <a:r>
              <a:rPr lang="en-US" sz="2200">
                <a:latin typeface="Consolas"/>
                <a:ea typeface="Consolas"/>
                <a:cs typeface="Consolas"/>
                <a:sym typeface="Consolas"/>
              </a:rPr>
              <a:t>, </a:t>
            </a:r>
            <a:r>
              <a:rPr lang="en-US" sz="2200">
                <a:solidFill>
                  <a:srgbClr val="A31515"/>
                </a:solidFill>
                <a:latin typeface="Consolas"/>
                <a:ea typeface="Consolas"/>
                <a:cs typeface="Consolas"/>
                <a:sym typeface="Consolas"/>
              </a:rPr>
              <a:t>"w"</a:t>
            </a:r>
            <a:r>
              <a:rPr lang="en-US" sz="2200">
                <a:latin typeface="Consolas"/>
                <a:ea typeface="Consolas"/>
                <a:cs typeface="Consolas"/>
                <a:sym typeface="Consolas"/>
              </a:rPr>
              <a:t>) </a:t>
            </a:r>
            <a:r>
              <a:rPr lang="en-US" sz="2200">
                <a:solidFill>
                  <a:srgbClr val="9723B4"/>
                </a:solidFill>
                <a:latin typeface="Consolas"/>
                <a:ea typeface="Consolas"/>
                <a:cs typeface="Consolas"/>
                <a:sym typeface="Consolas"/>
              </a:rPr>
              <a:t>as</a:t>
            </a:r>
            <a:r>
              <a:rPr lang="en-US" sz="2200">
                <a:latin typeface="Consolas"/>
                <a:ea typeface="Consolas"/>
                <a:cs typeface="Consolas"/>
                <a:sym typeface="Consolas"/>
              </a:rPr>
              <a:t> </a:t>
            </a:r>
            <a:r>
              <a:rPr lang="en-US" sz="2200">
                <a:solidFill>
                  <a:srgbClr val="001080"/>
                </a:solidFill>
                <a:latin typeface="Consolas"/>
                <a:ea typeface="Consolas"/>
                <a:cs typeface="Consolas"/>
                <a:sym typeface="Consolas"/>
              </a:rPr>
              <a:t>file</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001080"/>
                </a:solidFill>
                <a:latin typeface="Consolas"/>
                <a:ea typeface="Consolas"/>
                <a:cs typeface="Consolas"/>
                <a:sym typeface="Consolas"/>
              </a:rPr>
              <a:t>file</a:t>
            </a:r>
            <a:r>
              <a:rPr lang="en-US" sz="2200">
                <a:latin typeface="Consolas"/>
                <a:ea typeface="Consolas"/>
                <a:cs typeface="Consolas"/>
                <a:sym typeface="Consolas"/>
              </a:rPr>
              <a:t>.write(</a:t>
            </a:r>
            <a:r>
              <a:rPr lang="en-US" sz="2200">
                <a:solidFill>
                  <a:srgbClr val="A31515"/>
                </a:solidFill>
                <a:latin typeface="Consolas"/>
                <a:ea typeface="Consolas"/>
                <a:cs typeface="Consolas"/>
                <a:sym typeface="Consolas"/>
              </a:rPr>
              <a:t>"Hello, Python!\n"</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001080"/>
                </a:solidFill>
                <a:latin typeface="Consolas"/>
                <a:ea typeface="Consolas"/>
                <a:cs typeface="Consolas"/>
                <a:sym typeface="Consolas"/>
              </a:rPr>
              <a:t>file</a:t>
            </a:r>
            <a:r>
              <a:rPr lang="en-US" sz="2200">
                <a:latin typeface="Consolas"/>
                <a:ea typeface="Consolas"/>
                <a:cs typeface="Consolas"/>
                <a:sym typeface="Consolas"/>
              </a:rPr>
              <a:t>.write(</a:t>
            </a:r>
            <a:r>
              <a:rPr lang="en-US" sz="2200">
                <a:solidFill>
                  <a:srgbClr val="A31515"/>
                </a:solidFill>
                <a:latin typeface="Consolas"/>
                <a:ea typeface="Consolas"/>
                <a:cs typeface="Consolas"/>
                <a:sym typeface="Consolas"/>
              </a:rPr>
              <a:t>"This is a new line of text.\n"</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001080"/>
                </a:solidFill>
                <a:latin typeface="Consolas"/>
                <a:ea typeface="Consolas"/>
                <a:cs typeface="Consolas"/>
                <a:sym typeface="Consolas"/>
              </a:rPr>
              <a:t>file</a:t>
            </a:r>
            <a:r>
              <a:rPr lang="en-US" sz="2200">
                <a:latin typeface="Consolas"/>
                <a:ea typeface="Consolas"/>
                <a:cs typeface="Consolas"/>
                <a:sym typeface="Consolas"/>
              </a:rPr>
              <a:t>.write(</a:t>
            </a:r>
            <a:r>
              <a:rPr lang="en-US" sz="2200">
                <a:solidFill>
                  <a:srgbClr val="A31515"/>
                </a:solidFill>
                <a:latin typeface="Consolas"/>
                <a:ea typeface="Consolas"/>
                <a:cs typeface="Consolas"/>
                <a:sym typeface="Consolas"/>
              </a:rPr>
              <a:t>"Remember to close files, "</a:t>
            </a:r>
            <a:endParaRPr sz="2200">
              <a:solidFill>
                <a:srgbClr val="A31515"/>
              </a:solidFill>
              <a:latin typeface="Consolas"/>
              <a:ea typeface="Consolas"/>
              <a:cs typeface="Consolas"/>
              <a:sym typeface="Consolas"/>
            </a:endParaRPr>
          </a:p>
          <a:p>
            <a:pPr indent="0" lvl="0" marL="3200400" rtl="0" algn="l">
              <a:lnSpc>
                <a:spcPct val="127777"/>
              </a:lnSpc>
              <a:spcBef>
                <a:spcPts val="0"/>
              </a:spcBef>
              <a:spcAft>
                <a:spcPts val="0"/>
              </a:spcAft>
              <a:buNone/>
            </a:pPr>
            <a:r>
              <a:rPr lang="en-US" sz="2200">
                <a:solidFill>
                  <a:srgbClr val="A31515"/>
                </a:solidFill>
                <a:latin typeface="Consolas"/>
                <a:ea typeface="Consolas"/>
                <a:cs typeface="Consolas"/>
                <a:sym typeface="Consolas"/>
              </a:rPr>
              <a:t>"but 'with' does it automatically.\n"</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6A5221"/>
                </a:solidFill>
                <a:latin typeface="Consolas"/>
                <a:ea typeface="Consolas"/>
                <a:cs typeface="Consolas"/>
                <a:sym typeface="Consolas"/>
              </a:rPr>
              <a:t>print</a:t>
            </a:r>
            <a:r>
              <a:rPr lang="en-US" sz="2200">
                <a:latin typeface="Consolas"/>
                <a:ea typeface="Consolas"/>
                <a:cs typeface="Consolas"/>
                <a:sym typeface="Consolas"/>
              </a:rPr>
              <a:t>(</a:t>
            </a:r>
            <a:r>
              <a:rPr lang="en-US" sz="2200">
                <a:solidFill>
                  <a:srgbClr val="A31515"/>
                </a:solidFill>
                <a:latin typeface="Consolas"/>
                <a:ea typeface="Consolas"/>
                <a:cs typeface="Consolas"/>
                <a:sym typeface="Consolas"/>
              </a:rPr>
              <a:t>"Data written to my_notes.txt successfully."</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solidFill>
                  <a:srgbClr val="9723B4"/>
                </a:solidFill>
                <a:latin typeface="Consolas"/>
                <a:ea typeface="Consolas"/>
                <a:cs typeface="Consolas"/>
                <a:sym typeface="Consolas"/>
              </a:rPr>
              <a:t>except</a:t>
            </a:r>
            <a:r>
              <a:rPr lang="en-US" sz="2200">
                <a:latin typeface="Consolas"/>
                <a:ea typeface="Consolas"/>
                <a:cs typeface="Consolas"/>
                <a:sym typeface="Consolas"/>
              </a:rPr>
              <a:t> IOError </a:t>
            </a:r>
            <a:r>
              <a:rPr lang="en-US" sz="2200">
                <a:solidFill>
                  <a:srgbClr val="9723B4"/>
                </a:solidFill>
                <a:latin typeface="Consolas"/>
                <a:ea typeface="Consolas"/>
                <a:cs typeface="Consolas"/>
                <a:sym typeface="Consolas"/>
              </a:rPr>
              <a:t>as</a:t>
            </a:r>
            <a:r>
              <a:rPr lang="en-US" sz="2200">
                <a:latin typeface="Consolas"/>
                <a:ea typeface="Consolas"/>
                <a:cs typeface="Consolas"/>
                <a:sym typeface="Consolas"/>
              </a:rPr>
              <a:t> e:</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6A5221"/>
                </a:solidFill>
                <a:latin typeface="Consolas"/>
                <a:ea typeface="Consolas"/>
                <a:cs typeface="Consolas"/>
                <a:sym typeface="Consolas"/>
              </a:rPr>
              <a:t>print</a:t>
            </a:r>
            <a:r>
              <a:rPr lang="en-US" sz="2200">
                <a:latin typeface="Consolas"/>
                <a:ea typeface="Consolas"/>
                <a:cs typeface="Consolas"/>
                <a:sym typeface="Consolas"/>
              </a:rPr>
              <a:t>(</a:t>
            </a:r>
            <a:r>
              <a:rPr lang="en-US" sz="2200">
                <a:solidFill>
                  <a:srgbClr val="0000FF"/>
                </a:solidFill>
                <a:latin typeface="Consolas"/>
                <a:ea typeface="Consolas"/>
                <a:cs typeface="Consolas"/>
                <a:sym typeface="Consolas"/>
              </a:rPr>
              <a:t>f</a:t>
            </a:r>
            <a:r>
              <a:rPr lang="en-US" sz="2200">
                <a:solidFill>
                  <a:srgbClr val="A31515"/>
                </a:solidFill>
                <a:latin typeface="Consolas"/>
                <a:ea typeface="Consolas"/>
                <a:cs typeface="Consolas"/>
                <a:sym typeface="Consolas"/>
              </a:rPr>
              <a:t>"Error writing to file: </a:t>
            </a:r>
            <a:r>
              <a:rPr lang="en-US" sz="2200">
                <a:latin typeface="Consolas"/>
                <a:ea typeface="Consolas"/>
                <a:cs typeface="Consolas"/>
                <a:sym typeface="Consolas"/>
              </a:rPr>
              <a:t>{e}</a:t>
            </a:r>
            <a:r>
              <a:rPr lang="en-US" sz="2200">
                <a:solidFill>
                  <a:srgbClr val="A31515"/>
                </a:solidFill>
                <a:latin typeface="Consolas"/>
                <a:ea typeface="Consolas"/>
                <a:cs typeface="Consolas"/>
                <a:sym typeface="Consolas"/>
              </a:rPr>
              <a:t>"</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t/>
            </a:r>
            <a:endParaRPr sz="2200">
              <a:solidFill>
                <a:srgbClr val="008000"/>
              </a:solidFill>
              <a:latin typeface="Consolas"/>
              <a:ea typeface="Consolas"/>
              <a:cs typeface="Consolas"/>
              <a:sym typeface="Consolas"/>
            </a:endParaRPr>
          </a:p>
        </p:txBody>
      </p:sp>
      <p:pic>
        <p:nvPicPr>
          <p:cNvPr id="361" name="Google Shape;361;p36"/>
          <p:cNvPicPr preferRelativeResize="0"/>
          <p:nvPr/>
        </p:nvPicPr>
        <p:blipFill>
          <a:blip r:embed="rId3">
            <a:alphaModFix/>
          </a:blip>
          <a:stretch>
            <a:fillRect/>
          </a:stretch>
        </p:blipFill>
        <p:spPr>
          <a:xfrm>
            <a:off x="6270338" y="5280813"/>
            <a:ext cx="5324475" cy="1381125"/>
          </a:xfrm>
          <a:prstGeom prst="rect">
            <a:avLst/>
          </a:prstGeom>
          <a:noFill/>
          <a:ln>
            <a:noFill/>
          </a:ln>
        </p:spPr>
      </p:pic>
      <p:sp>
        <p:nvSpPr>
          <p:cNvPr id="362" name="Google Shape;362;p36"/>
          <p:cNvSpPr txBox="1"/>
          <p:nvPr/>
        </p:nvSpPr>
        <p:spPr>
          <a:xfrm>
            <a:off x="4338000" y="5579013"/>
            <a:ext cx="1758000" cy="523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400">
                <a:solidFill>
                  <a:srgbClr val="008000"/>
                </a:solidFill>
                <a:latin typeface="Geologica"/>
                <a:ea typeface="Geologica"/>
                <a:cs typeface="Geologica"/>
                <a:sym typeface="Geologica"/>
              </a:rPr>
              <a:t>#Output:</a:t>
            </a:r>
            <a:endParaRPr sz="2400">
              <a:solidFill>
                <a:srgbClr val="008000"/>
              </a:solidFill>
              <a:latin typeface="Geologica"/>
              <a:ea typeface="Geologica"/>
              <a:cs typeface="Geologica"/>
              <a:sym typeface="Geolog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7"/>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Read/Write from/to file</a:t>
            </a:r>
            <a:endParaRPr/>
          </a:p>
        </p:txBody>
      </p:sp>
      <p:sp>
        <p:nvSpPr>
          <p:cNvPr id="368" name="Google Shape;368;p37"/>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69" name="Google Shape;369;p37"/>
          <p:cNvSpPr txBox="1"/>
          <p:nvPr/>
        </p:nvSpPr>
        <p:spPr>
          <a:xfrm>
            <a:off x="993800" y="1255350"/>
            <a:ext cx="9658800" cy="4693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"\n--- Appending to a File ---"</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9723B4"/>
                </a:solidFill>
                <a:latin typeface="Consolas"/>
                <a:ea typeface="Consolas"/>
                <a:cs typeface="Consolas"/>
                <a:sym typeface="Consolas"/>
              </a:rPr>
              <a:t>try</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9723B4"/>
                </a:solidFill>
                <a:latin typeface="Consolas"/>
                <a:ea typeface="Consolas"/>
                <a:cs typeface="Consolas"/>
                <a:sym typeface="Consolas"/>
              </a:rPr>
              <a:t>with</a:t>
            </a: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open</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"my_notes.txt"</a:t>
            </a:r>
            <a:r>
              <a:rPr lang="en-US" sz="2400">
                <a:latin typeface="Consolas"/>
                <a:ea typeface="Consolas"/>
                <a:cs typeface="Consolas"/>
                <a:sym typeface="Consolas"/>
              </a:rPr>
              <a:t>, </a:t>
            </a:r>
            <a:r>
              <a:rPr lang="en-US" sz="2400">
                <a:solidFill>
                  <a:srgbClr val="A31515"/>
                </a:solidFill>
                <a:latin typeface="Consolas"/>
                <a:ea typeface="Consolas"/>
                <a:cs typeface="Consolas"/>
                <a:sym typeface="Consolas"/>
              </a:rPr>
              <a:t>"a"</a:t>
            </a:r>
            <a:r>
              <a:rPr lang="en-US" sz="2400">
                <a:latin typeface="Consolas"/>
                <a:ea typeface="Consolas"/>
                <a:cs typeface="Consolas"/>
                <a:sym typeface="Consolas"/>
              </a:rPr>
              <a:t>) </a:t>
            </a:r>
            <a:r>
              <a:rPr lang="en-US" sz="2400">
                <a:solidFill>
                  <a:srgbClr val="9723B4"/>
                </a:solidFill>
                <a:latin typeface="Consolas"/>
                <a:ea typeface="Consolas"/>
                <a:cs typeface="Consolas"/>
                <a:sym typeface="Consolas"/>
              </a:rPr>
              <a:t>as</a:t>
            </a:r>
            <a:r>
              <a:rPr lang="en-US" sz="2400">
                <a:latin typeface="Consolas"/>
                <a:ea typeface="Consolas"/>
                <a:cs typeface="Consolas"/>
                <a:sym typeface="Consolas"/>
              </a:rPr>
              <a:t> </a:t>
            </a:r>
            <a:r>
              <a:rPr lang="en-US" sz="2400">
                <a:solidFill>
                  <a:srgbClr val="001080"/>
                </a:solidFill>
                <a:latin typeface="Consolas"/>
                <a:ea typeface="Consolas"/>
                <a:cs typeface="Consolas"/>
                <a:sym typeface="Consolas"/>
              </a:rPr>
              <a:t>file</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001080"/>
                </a:solidFill>
                <a:latin typeface="Consolas"/>
                <a:ea typeface="Consolas"/>
                <a:cs typeface="Consolas"/>
                <a:sym typeface="Consolas"/>
              </a:rPr>
              <a:t>file</a:t>
            </a:r>
            <a:r>
              <a:rPr lang="en-US" sz="2400">
                <a:latin typeface="Consolas"/>
                <a:ea typeface="Consolas"/>
                <a:cs typeface="Consolas"/>
                <a:sym typeface="Consolas"/>
              </a:rPr>
              <a:t>.write(</a:t>
            </a:r>
            <a:r>
              <a:rPr lang="en-US" sz="2400">
                <a:solidFill>
                  <a:srgbClr val="A31515"/>
                </a:solidFill>
                <a:latin typeface="Consolas"/>
                <a:ea typeface="Consolas"/>
                <a:cs typeface="Consolas"/>
                <a:sym typeface="Consolas"/>
              </a:rPr>
              <a:t>"\n--- Appended content ---\n"</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001080"/>
                </a:solidFill>
                <a:latin typeface="Consolas"/>
                <a:ea typeface="Consolas"/>
                <a:cs typeface="Consolas"/>
                <a:sym typeface="Consolas"/>
              </a:rPr>
              <a:t>file</a:t>
            </a:r>
            <a:r>
              <a:rPr lang="en-US" sz="2400">
                <a:latin typeface="Consolas"/>
                <a:ea typeface="Consolas"/>
                <a:cs typeface="Consolas"/>
                <a:sym typeface="Consolas"/>
              </a:rPr>
              <a:t>.write(</a:t>
            </a:r>
            <a:r>
              <a:rPr lang="en-US" sz="2400">
                <a:solidFill>
                  <a:srgbClr val="A31515"/>
                </a:solidFill>
                <a:latin typeface="Consolas"/>
                <a:ea typeface="Consolas"/>
                <a:cs typeface="Consolas"/>
                <a:sym typeface="Consolas"/>
              </a:rPr>
              <a:t>"This line was appended.\n"</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"Data appended to my_notes.txt successfully."</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9723B4"/>
                </a:solidFill>
                <a:latin typeface="Consolas"/>
                <a:ea typeface="Consolas"/>
                <a:cs typeface="Consolas"/>
                <a:sym typeface="Consolas"/>
              </a:rPr>
              <a:t>except</a:t>
            </a:r>
            <a:r>
              <a:rPr lang="en-US" sz="2400">
                <a:latin typeface="Consolas"/>
                <a:ea typeface="Consolas"/>
                <a:cs typeface="Consolas"/>
                <a:sym typeface="Consolas"/>
              </a:rPr>
              <a:t> IOError </a:t>
            </a:r>
            <a:r>
              <a:rPr lang="en-US" sz="2400">
                <a:solidFill>
                  <a:srgbClr val="9723B4"/>
                </a:solidFill>
                <a:latin typeface="Consolas"/>
                <a:ea typeface="Consolas"/>
                <a:cs typeface="Consolas"/>
                <a:sym typeface="Consolas"/>
              </a:rPr>
              <a:t>as</a:t>
            </a:r>
            <a:r>
              <a:rPr lang="en-US" sz="2400">
                <a:latin typeface="Consolas"/>
                <a:ea typeface="Consolas"/>
                <a:cs typeface="Consolas"/>
                <a:sym typeface="Consolas"/>
              </a:rPr>
              <a:t> e:</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0000FF"/>
                </a:solidFill>
                <a:latin typeface="Consolas"/>
                <a:ea typeface="Consolas"/>
                <a:cs typeface="Consolas"/>
                <a:sym typeface="Consolas"/>
              </a:rPr>
              <a:t>f</a:t>
            </a:r>
            <a:r>
              <a:rPr lang="en-US" sz="2400">
                <a:solidFill>
                  <a:srgbClr val="A31515"/>
                </a:solidFill>
                <a:latin typeface="Consolas"/>
                <a:ea typeface="Consolas"/>
                <a:cs typeface="Consolas"/>
                <a:sym typeface="Consolas"/>
              </a:rPr>
              <a:t>"Error appending to file: </a:t>
            </a:r>
            <a:r>
              <a:rPr lang="en-US" sz="2400">
                <a:latin typeface="Consolas"/>
                <a:ea typeface="Consolas"/>
                <a:cs typeface="Consolas"/>
                <a:sym typeface="Consolas"/>
              </a:rPr>
              <a:t>{e}</a:t>
            </a:r>
            <a:r>
              <a:rPr lang="en-US" sz="2400">
                <a:solidFill>
                  <a:srgbClr val="A31515"/>
                </a:solidFill>
                <a:latin typeface="Consolas"/>
                <a:ea typeface="Consolas"/>
                <a:cs typeface="Consolas"/>
                <a:sym typeface="Consolas"/>
              </a:rPr>
              <a:t>"</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t/>
            </a:r>
            <a:endParaRPr sz="2400">
              <a:solidFill>
                <a:srgbClr val="008000"/>
              </a:solidFill>
              <a:highlight>
                <a:srgbClr val="F7F7F7"/>
              </a:highlight>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38"/>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Read/Write from/to file</a:t>
            </a:r>
            <a:endParaRPr/>
          </a:p>
        </p:txBody>
      </p:sp>
      <p:sp>
        <p:nvSpPr>
          <p:cNvPr id="375" name="Google Shape;375;p38"/>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76" name="Google Shape;376;p38"/>
          <p:cNvSpPr txBox="1"/>
          <p:nvPr/>
        </p:nvSpPr>
        <p:spPr>
          <a:xfrm>
            <a:off x="729400" y="1342550"/>
            <a:ext cx="11260500" cy="45711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"\n--- Reading from a File (all at once) ---"</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9723B4"/>
                </a:solidFill>
                <a:latin typeface="Consolas"/>
                <a:ea typeface="Consolas"/>
                <a:cs typeface="Consolas"/>
                <a:sym typeface="Consolas"/>
              </a:rPr>
              <a:t>try</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9723B4"/>
                </a:solidFill>
                <a:latin typeface="Consolas"/>
                <a:ea typeface="Consolas"/>
                <a:cs typeface="Consolas"/>
                <a:sym typeface="Consolas"/>
              </a:rPr>
              <a:t>with</a:t>
            </a: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open</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"my_notes.txt"</a:t>
            </a:r>
            <a:r>
              <a:rPr lang="en-US" sz="2400">
                <a:latin typeface="Consolas"/>
                <a:ea typeface="Consolas"/>
                <a:cs typeface="Consolas"/>
                <a:sym typeface="Consolas"/>
              </a:rPr>
              <a:t>, </a:t>
            </a:r>
            <a:r>
              <a:rPr lang="en-US" sz="2400">
                <a:solidFill>
                  <a:srgbClr val="A31515"/>
                </a:solidFill>
                <a:latin typeface="Consolas"/>
                <a:ea typeface="Consolas"/>
                <a:cs typeface="Consolas"/>
                <a:sym typeface="Consolas"/>
              </a:rPr>
              <a:t>"r"</a:t>
            </a:r>
            <a:r>
              <a:rPr lang="en-US" sz="2400">
                <a:latin typeface="Consolas"/>
                <a:ea typeface="Consolas"/>
                <a:cs typeface="Consolas"/>
                <a:sym typeface="Consolas"/>
              </a:rPr>
              <a:t>) </a:t>
            </a:r>
            <a:r>
              <a:rPr lang="en-US" sz="2400">
                <a:solidFill>
                  <a:srgbClr val="9723B4"/>
                </a:solidFill>
                <a:latin typeface="Consolas"/>
                <a:ea typeface="Consolas"/>
                <a:cs typeface="Consolas"/>
                <a:sym typeface="Consolas"/>
              </a:rPr>
              <a:t>as</a:t>
            </a:r>
            <a:r>
              <a:rPr lang="en-US" sz="2400">
                <a:latin typeface="Consolas"/>
                <a:ea typeface="Consolas"/>
                <a:cs typeface="Consolas"/>
                <a:sym typeface="Consolas"/>
              </a:rPr>
              <a:t> </a:t>
            </a:r>
            <a:r>
              <a:rPr lang="en-US" sz="2400">
                <a:solidFill>
                  <a:srgbClr val="001080"/>
                </a:solidFill>
                <a:latin typeface="Consolas"/>
                <a:ea typeface="Consolas"/>
                <a:cs typeface="Consolas"/>
                <a:sym typeface="Consolas"/>
              </a:rPr>
              <a:t>file</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content = </a:t>
            </a:r>
            <a:r>
              <a:rPr lang="en-US" sz="2400">
                <a:solidFill>
                  <a:srgbClr val="001080"/>
                </a:solidFill>
                <a:latin typeface="Consolas"/>
                <a:ea typeface="Consolas"/>
                <a:cs typeface="Consolas"/>
                <a:sym typeface="Consolas"/>
              </a:rPr>
              <a:t>file</a:t>
            </a:r>
            <a:r>
              <a:rPr lang="en-US" sz="2400">
                <a:latin typeface="Consolas"/>
                <a:ea typeface="Consolas"/>
                <a:cs typeface="Consolas"/>
                <a:sym typeface="Consolas"/>
              </a:rPr>
              <a:t>.read() </a:t>
            </a:r>
            <a:r>
              <a:rPr lang="en-US" sz="2400">
                <a:solidFill>
                  <a:srgbClr val="008000"/>
                </a:solidFill>
                <a:highlight>
                  <a:srgbClr val="F7F7F7"/>
                </a:highlight>
                <a:latin typeface="Consolas"/>
                <a:ea typeface="Consolas"/>
                <a:cs typeface="Consolas"/>
                <a:sym typeface="Consolas"/>
              </a:rPr>
              <a:t># Reads the entire file as a single</a:t>
            </a:r>
            <a:endParaRPr sz="24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008000"/>
                </a:solidFill>
                <a:highlight>
                  <a:srgbClr val="F7F7F7"/>
                </a:highlight>
                <a:latin typeface="Consolas"/>
                <a:ea typeface="Consolas"/>
                <a:cs typeface="Consolas"/>
                <a:sym typeface="Consolas"/>
              </a:rPr>
              <a:t>											</a:t>
            </a:r>
            <a:r>
              <a:rPr lang="en-US" sz="2400">
                <a:solidFill>
                  <a:srgbClr val="008000"/>
                </a:solidFill>
                <a:highlight>
                  <a:srgbClr val="F7F7F7"/>
                </a:highlight>
                <a:latin typeface="Consolas"/>
                <a:ea typeface="Consolas"/>
                <a:cs typeface="Consolas"/>
                <a:sym typeface="Consolas"/>
              </a:rPr>
              <a:t>string</a:t>
            </a:r>
            <a:endParaRPr sz="24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0000FF"/>
                </a:solidFill>
                <a:latin typeface="Consolas"/>
                <a:ea typeface="Consolas"/>
                <a:cs typeface="Consolas"/>
                <a:sym typeface="Consolas"/>
              </a:rPr>
              <a:t>f</a:t>
            </a:r>
            <a:r>
              <a:rPr lang="en-US" sz="2400">
                <a:solidFill>
                  <a:srgbClr val="A31515"/>
                </a:solidFill>
                <a:latin typeface="Consolas"/>
                <a:ea typeface="Consolas"/>
                <a:cs typeface="Consolas"/>
                <a:sym typeface="Consolas"/>
              </a:rPr>
              <a:t>"File Content:</a:t>
            </a:r>
            <a:r>
              <a:rPr lang="en-US" sz="2400">
                <a:latin typeface="Consolas"/>
                <a:ea typeface="Consolas"/>
                <a:cs typeface="Consolas"/>
                <a:sym typeface="Consolas"/>
              </a:rPr>
              <a:t>{content}</a:t>
            </a:r>
            <a:r>
              <a:rPr lang="en-US" sz="2400">
                <a:solidFill>
                  <a:srgbClr val="A31515"/>
                </a:solidFill>
                <a:latin typeface="Consolas"/>
                <a:ea typeface="Consolas"/>
                <a:cs typeface="Consolas"/>
                <a:sym typeface="Consolas"/>
              </a:rPr>
              <a:t>"</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9723B4"/>
                </a:solidFill>
                <a:latin typeface="Consolas"/>
                <a:ea typeface="Consolas"/>
                <a:cs typeface="Consolas"/>
                <a:sym typeface="Consolas"/>
              </a:rPr>
              <a:t>except</a:t>
            </a:r>
            <a:r>
              <a:rPr lang="en-US" sz="2400">
                <a:latin typeface="Consolas"/>
                <a:ea typeface="Consolas"/>
                <a:cs typeface="Consolas"/>
                <a:sym typeface="Consolas"/>
              </a:rPr>
              <a:t> FileNotFoundError:</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"Error: my_notes.txt not found for reading."</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9723B4"/>
                </a:solidFill>
                <a:latin typeface="Consolas"/>
                <a:ea typeface="Consolas"/>
                <a:cs typeface="Consolas"/>
                <a:sym typeface="Consolas"/>
              </a:rPr>
              <a:t>except</a:t>
            </a:r>
            <a:r>
              <a:rPr lang="en-US" sz="2400">
                <a:latin typeface="Consolas"/>
                <a:ea typeface="Consolas"/>
                <a:cs typeface="Consolas"/>
                <a:sym typeface="Consolas"/>
              </a:rPr>
              <a:t> IOError </a:t>
            </a:r>
            <a:r>
              <a:rPr lang="en-US" sz="2400">
                <a:solidFill>
                  <a:srgbClr val="9723B4"/>
                </a:solidFill>
                <a:latin typeface="Consolas"/>
                <a:ea typeface="Consolas"/>
                <a:cs typeface="Consolas"/>
                <a:sym typeface="Consolas"/>
              </a:rPr>
              <a:t>as</a:t>
            </a:r>
            <a:r>
              <a:rPr lang="en-US" sz="2400">
                <a:latin typeface="Consolas"/>
                <a:ea typeface="Consolas"/>
                <a:cs typeface="Consolas"/>
                <a:sym typeface="Consolas"/>
              </a:rPr>
              <a:t> e:</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0000FF"/>
                </a:solidFill>
                <a:latin typeface="Consolas"/>
                <a:ea typeface="Consolas"/>
                <a:cs typeface="Consolas"/>
                <a:sym typeface="Consolas"/>
              </a:rPr>
              <a:t>f</a:t>
            </a:r>
            <a:r>
              <a:rPr lang="en-US" sz="2400">
                <a:solidFill>
                  <a:srgbClr val="A31515"/>
                </a:solidFill>
                <a:latin typeface="Consolas"/>
                <a:ea typeface="Consolas"/>
                <a:cs typeface="Consolas"/>
                <a:sym typeface="Consolas"/>
              </a:rPr>
              <a:t>"Error reading from file: </a:t>
            </a:r>
            <a:r>
              <a:rPr lang="en-US" sz="2400">
                <a:latin typeface="Consolas"/>
                <a:ea typeface="Consolas"/>
                <a:cs typeface="Consolas"/>
                <a:sym typeface="Consolas"/>
              </a:rPr>
              <a:t>{e}</a:t>
            </a:r>
            <a:r>
              <a:rPr lang="en-US" sz="2400">
                <a:solidFill>
                  <a:srgbClr val="A31515"/>
                </a:solidFill>
                <a:latin typeface="Consolas"/>
                <a:ea typeface="Consolas"/>
                <a:cs typeface="Consolas"/>
                <a:sym typeface="Consolas"/>
              </a:rPr>
              <a:t>"</a:t>
            </a:r>
            <a:r>
              <a:rPr lang="en-US" sz="2400">
                <a:latin typeface="Consolas"/>
                <a:ea typeface="Consolas"/>
                <a:cs typeface="Consolas"/>
                <a:sym typeface="Consolas"/>
              </a:rPr>
              <a:t>)</a:t>
            </a:r>
            <a:endParaRPr sz="2400">
              <a:solidFill>
                <a:srgbClr val="008000"/>
              </a:solidFill>
              <a:highlight>
                <a:srgbClr val="F7F7F7"/>
              </a:highlight>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39"/>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Read/Write from/to file</a:t>
            </a:r>
            <a:endParaRPr/>
          </a:p>
        </p:txBody>
      </p:sp>
      <p:sp>
        <p:nvSpPr>
          <p:cNvPr id="382" name="Google Shape;382;p39"/>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83" name="Google Shape;383;p39"/>
          <p:cNvSpPr txBox="1"/>
          <p:nvPr/>
        </p:nvSpPr>
        <p:spPr>
          <a:xfrm>
            <a:off x="838200" y="1153650"/>
            <a:ext cx="11006400" cy="5547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200">
                <a:solidFill>
                  <a:srgbClr val="6A5221"/>
                </a:solidFill>
                <a:latin typeface="Consolas"/>
                <a:ea typeface="Consolas"/>
                <a:cs typeface="Consolas"/>
                <a:sym typeface="Consolas"/>
              </a:rPr>
              <a:t>print</a:t>
            </a:r>
            <a:r>
              <a:rPr lang="en-US" sz="2200">
                <a:latin typeface="Consolas"/>
                <a:ea typeface="Consolas"/>
                <a:cs typeface="Consolas"/>
                <a:sym typeface="Consolas"/>
              </a:rPr>
              <a:t>(</a:t>
            </a:r>
            <a:r>
              <a:rPr lang="en-US" sz="2200">
                <a:solidFill>
                  <a:srgbClr val="A31515"/>
                </a:solidFill>
                <a:latin typeface="Consolas"/>
                <a:ea typeface="Consolas"/>
                <a:cs typeface="Consolas"/>
                <a:sym typeface="Consolas"/>
              </a:rPr>
              <a:t>"\n--- Reading from a File (line by line) ---"</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solidFill>
                  <a:srgbClr val="9723B4"/>
                </a:solidFill>
                <a:latin typeface="Consolas"/>
                <a:ea typeface="Consolas"/>
                <a:cs typeface="Consolas"/>
                <a:sym typeface="Consolas"/>
              </a:rPr>
              <a:t>try</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9723B4"/>
                </a:solidFill>
                <a:latin typeface="Consolas"/>
                <a:ea typeface="Consolas"/>
                <a:cs typeface="Consolas"/>
                <a:sym typeface="Consolas"/>
              </a:rPr>
              <a:t>with</a:t>
            </a:r>
            <a:r>
              <a:rPr lang="en-US" sz="2200">
                <a:latin typeface="Consolas"/>
                <a:ea typeface="Consolas"/>
                <a:cs typeface="Consolas"/>
                <a:sym typeface="Consolas"/>
              </a:rPr>
              <a:t> </a:t>
            </a:r>
            <a:r>
              <a:rPr lang="en-US" sz="2200">
                <a:solidFill>
                  <a:srgbClr val="6A5221"/>
                </a:solidFill>
                <a:latin typeface="Consolas"/>
                <a:ea typeface="Consolas"/>
                <a:cs typeface="Consolas"/>
                <a:sym typeface="Consolas"/>
              </a:rPr>
              <a:t>open</a:t>
            </a:r>
            <a:r>
              <a:rPr lang="en-US" sz="2200">
                <a:latin typeface="Consolas"/>
                <a:ea typeface="Consolas"/>
                <a:cs typeface="Consolas"/>
                <a:sym typeface="Consolas"/>
              </a:rPr>
              <a:t>(</a:t>
            </a:r>
            <a:r>
              <a:rPr lang="en-US" sz="2200">
                <a:solidFill>
                  <a:srgbClr val="A31515"/>
                </a:solidFill>
                <a:latin typeface="Consolas"/>
                <a:ea typeface="Consolas"/>
                <a:cs typeface="Consolas"/>
                <a:sym typeface="Consolas"/>
              </a:rPr>
              <a:t>"my_notes.txt"</a:t>
            </a:r>
            <a:r>
              <a:rPr lang="en-US" sz="2200">
                <a:latin typeface="Consolas"/>
                <a:ea typeface="Consolas"/>
                <a:cs typeface="Consolas"/>
                <a:sym typeface="Consolas"/>
              </a:rPr>
              <a:t>, </a:t>
            </a:r>
            <a:r>
              <a:rPr lang="en-US" sz="2200">
                <a:solidFill>
                  <a:srgbClr val="A31515"/>
                </a:solidFill>
                <a:latin typeface="Consolas"/>
                <a:ea typeface="Consolas"/>
                <a:cs typeface="Consolas"/>
                <a:sym typeface="Consolas"/>
              </a:rPr>
              <a:t>"r"</a:t>
            </a:r>
            <a:r>
              <a:rPr lang="en-US" sz="2200">
                <a:latin typeface="Consolas"/>
                <a:ea typeface="Consolas"/>
                <a:cs typeface="Consolas"/>
                <a:sym typeface="Consolas"/>
              </a:rPr>
              <a:t>) </a:t>
            </a:r>
            <a:r>
              <a:rPr lang="en-US" sz="2200">
                <a:solidFill>
                  <a:srgbClr val="9723B4"/>
                </a:solidFill>
                <a:latin typeface="Consolas"/>
                <a:ea typeface="Consolas"/>
                <a:cs typeface="Consolas"/>
                <a:sym typeface="Consolas"/>
              </a:rPr>
              <a:t>as</a:t>
            </a:r>
            <a:r>
              <a:rPr lang="en-US" sz="2200">
                <a:latin typeface="Consolas"/>
                <a:ea typeface="Consolas"/>
                <a:cs typeface="Consolas"/>
                <a:sym typeface="Consolas"/>
              </a:rPr>
              <a:t> </a:t>
            </a:r>
            <a:r>
              <a:rPr lang="en-US" sz="2200">
                <a:solidFill>
                  <a:srgbClr val="001080"/>
                </a:solidFill>
                <a:latin typeface="Consolas"/>
                <a:ea typeface="Consolas"/>
                <a:cs typeface="Consolas"/>
                <a:sym typeface="Consolas"/>
              </a:rPr>
              <a:t>file</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6A5221"/>
                </a:solidFill>
                <a:latin typeface="Consolas"/>
                <a:ea typeface="Consolas"/>
                <a:cs typeface="Consolas"/>
                <a:sym typeface="Consolas"/>
              </a:rPr>
              <a:t>print</a:t>
            </a:r>
            <a:r>
              <a:rPr lang="en-US" sz="2200">
                <a:latin typeface="Consolas"/>
                <a:ea typeface="Consolas"/>
                <a:cs typeface="Consolas"/>
                <a:sym typeface="Consolas"/>
              </a:rPr>
              <a:t>(</a:t>
            </a:r>
            <a:r>
              <a:rPr lang="en-US" sz="2200">
                <a:solidFill>
                  <a:srgbClr val="A31515"/>
                </a:solidFill>
                <a:latin typeface="Consolas"/>
                <a:ea typeface="Consolas"/>
                <a:cs typeface="Consolas"/>
                <a:sym typeface="Consolas"/>
              </a:rPr>
              <a:t>"File Content (line by line):"</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9723B4"/>
                </a:solidFill>
                <a:latin typeface="Consolas"/>
                <a:ea typeface="Consolas"/>
                <a:cs typeface="Consolas"/>
                <a:sym typeface="Consolas"/>
              </a:rPr>
              <a:t>for</a:t>
            </a:r>
            <a:r>
              <a:rPr lang="en-US" sz="2200">
                <a:latin typeface="Consolas"/>
                <a:ea typeface="Consolas"/>
                <a:cs typeface="Consolas"/>
                <a:sym typeface="Consolas"/>
              </a:rPr>
              <a:t> line_num, line </a:t>
            </a:r>
            <a:r>
              <a:rPr lang="en-US" sz="2200">
                <a:solidFill>
                  <a:srgbClr val="0000FF"/>
                </a:solidFill>
                <a:latin typeface="Consolas"/>
                <a:ea typeface="Consolas"/>
                <a:cs typeface="Consolas"/>
                <a:sym typeface="Consolas"/>
              </a:rPr>
              <a:t>in</a:t>
            </a:r>
            <a:r>
              <a:rPr lang="en-US" sz="2200">
                <a:latin typeface="Consolas"/>
                <a:ea typeface="Consolas"/>
                <a:cs typeface="Consolas"/>
                <a:sym typeface="Consolas"/>
              </a:rPr>
              <a:t> </a:t>
            </a:r>
            <a:r>
              <a:rPr lang="en-US" sz="2200">
                <a:solidFill>
                  <a:srgbClr val="6A5221"/>
                </a:solidFill>
                <a:latin typeface="Consolas"/>
                <a:ea typeface="Consolas"/>
                <a:cs typeface="Consolas"/>
                <a:sym typeface="Consolas"/>
              </a:rPr>
              <a:t>enumerate</a:t>
            </a:r>
            <a:r>
              <a:rPr lang="en-US" sz="2200">
                <a:latin typeface="Consolas"/>
                <a:ea typeface="Consolas"/>
                <a:cs typeface="Consolas"/>
                <a:sym typeface="Consolas"/>
              </a:rPr>
              <a:t>(</a:t>
            </a:r>
            <a:r>
              <a:rPr lang="en-US" sz="2200">
                <a:solidFill>
                  <a:srgbClr val="001080"/>
                </a:solidFill>
                <a:latin typeface="Consolas"/>
                <a:ea typeface="Consolas"/>
                <a:cs typeface="Consolas"/>
                <a:sym typeface="Consolas"/>
              </a:rPr>
              <a:t>file</a:t>
            </a:r>
            <a:r>
              <a:rPr lang="en-US" sz="2200">
                <a:latin typeface="Consolas"/>
                <a:ea typeface="Consolas"/>
                <a:cs typeface="Consolas"/>
                <a:sym typeface="Consolas"/>
              </a:rPr>
              <a:t>, </a:t>
            </a:r>
            <a:r>
              <a:rPr lang="en-US" sz="2200">
                <a:solidFill>
                  <a:srgbClr val="116644"/>
                </a:solidFill>
                <a:latin typeface="Consolas"/>
                <a:ea typeface="Consolas"/>
                <a:cs typeface="Consolas"/>
                <a:sym typeface="Consolas"/>
              </a:rPr>
              <a:t>1</a:t>
            </a:r>
            <a:r>
              <a:rPr lang="en-US" sz="2200">
                <a:latin typeface="Consolas"/>
                <a:ea typeface="Consolas"/>
                <a:cs typeface="Consolas"/>
                <a:sym typeface="Consolas"/>
              </a:rPr>
              <a:t>): </a:t>
            </a:r>
            <a:r>
              <a:rPr lang="en-US" sz="2200">
                <a:solidFill>
                  <a:srgbClr val="008000"/>
                </a:solidFill>
                <a:highlight>
                  <a:srgbClr val="F7F7F7"/>
                </a:highlight>
                <a:latin typeface="Consolas"/>
                <a:ea typeface="Consolas"/>
                <a:cs typeface="Consolas"/>
                <a:sym typeface="Consolas"/>
              </a:rPr>
              <a:t># Iterate linebyline</a:t>
            </a:r>
            <a:endParaRPr sz="22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6A5221"/>
                </a:solidFill>
                <a:latin typeface="Consolas"/>
                <a:ea typeface="Consolas"/>
                <a:cs typeface="Consolas"/>
                <a:sym typeface="Consolas"/>
              </a:rPr>
              <a:t>print</a:t>
            </a:r>
            <a:r>
              <a:rPr lang="en-US" sz="2200">
                <a:latin typeface="Consolas"/>
                <a:ea typeface="Consolas"/>
                <a:cs typeface="Consolas"/>
                <a:sym typeface="Consolas"/>
              </a:rPr>
              <a:t>(</a:t>
            </a:r>
            <a:r>
              <a:rPr lang="en-US" sz="2200">
                <a:solidFill>
                  <a:srgbClr val="0000FF"/>
                </a:solidFill>
                <a:latin typeface="Consolas"/>
                <a:ea typeface="Consolas"/>
                <a:cs typeface="Consolas"/>
                <a:sym typeface="Consolas"/>
              </a:rPr>
              <a:t>f</a:t>
            </a:r>
            <a:r>
              <a:rPr lang="en-US" sz="2200">
                <a:solidFill>
                  <a:srgbClr val="A31515"/>
                </a:solidFill>
                <a:latin typeface="Consolas"/>
                <a:ea typeface="Consolas"/>
                <a:cs typeface="Consolas"/>
                <a:sym typeface="Consolas"/>
              </a:rPr>
              <a:t>"</a:t>
            </a:r>
            <a:r>
              <a:rPr lang="en-US" sz="2200">
                <a:latin typeface="Consolas"/>
                <a:ea typeface="Consolas"/>
                <a:cs typeface="Consolas"/>
                <a:sym typeface="Consolas"/>
              </a:rPr>
              <a:t>{line_num}</a:t>
            </a:r>
            <a:r>
              <a:rPr lang="en-US" sz="2200">
                <a:solidFill>
                  <a:srgbClr val="A31515"/>
                </a:solidFill>
                <a:latin typeface="Consolas"/>
                <a:ea typeface="Consolas"/>
                <a:cs typeface="Consolas"/>
                <a:sym typeface="Consolas"/>
              </a:rPr>
              <a:t>: </a:t>
            </a:r>
            <a:r>
              <a:rPr lang="en-US" sz="2200">
                <a:latin typeface="Consolas"/>
                <a:ea typeface="Consolas"/>
                <a:cs typeface="Consolas"/>
                <a:sym typeface="Consolas"/>
              </a:rPr>
              <a:t>{line.strip()}</a:t>
            </a:r>
            <a:r>
              <a:rPr lang="en-US" sz="2200">
                <a:solidFill>
                  <a:srgbClr val="A31515"/>
                </a:solidFill>
                <a:latin typeface="Consolas"/>
                <a:ea typeface="Consolas"/>
                <a:cs typeface="Consolas"/>
                <a:sym typeface="Consolas"/>
              </a:rPr>
              <a:t>"</a:t>
            </a:r>
            <a:r>
              <a:rPr lang="en-US" sz="2200">
                <a:latin typeface="Consolas"/>
                <a:ea typeface="Consolas"/>
                <a:cs typeface="Consolas"/>
                <a:sym typeface="Consolas"/>
              </a:rPr>
              <a:t>) </a:t>
            </a:r>
            <a:r>
              <a:rPr lang="en-US" sz="2200">
                <a:solidFill>
                  <a:srgbClr val="008000"/>
                </a:solidFill>
                <a:highlight>
                  <a:srgbClr val="F7F7F7"/>
                </a:highlight>
                <a:latin typeface="Consolas"/>
                <a:ea typeface="Consolas"/>
                <a:cs typeface="Consolas"/>
                <a:sym typeface="Consolas"/>
              </a:rPr>
              <a:t># .strip() removes </a:t>
            </a:r>
            <a:endParaRPr sz="22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2200">
                <a:solidFill>
                  <a:srgbClr val="9723B4"/>
                </a:solidFill>
                <a:latin typeface="Consolas"/>
                <a:ea typeface="Consolas"/>
                <a:cs typeface="Consolas"/>
                <a:sym typeface="Consolas"/>
              </a:rPr>
              <a:t>							</a:t>
            </a:r>
            <a:r>
              <a:rPr lang="en-US" sz="2200">
                <a:solidFill>
                  <a:srgbClr val="008000"/>
                </a:solidFill>
                <a:highlight>
                  <a:srgbClr val="F7F7F7"/>
                </a:highlight>
                <a:latin typeface="Consolas"/>
                <a:ea typeface="Consolas"/>
                <a:cs typeface="Consolas"/>
                <a:sym typeface="Consolas"/>
              </a:rPr>
              <a:t>leading/trailing whitespace (like newline chars)</a:t>
            </a:r>
            <a:endParaRPr sz="2200">
              <a:solidFill>
                <a:srgbClr val="9723B4"/>
              </a:solidFill>
              <a:latin typeface="Consolas"/>
              <a:ea typeface="Consolas"/>
              <a:cs typeface="Consolas"/>
              <a:sym typeface="Consolas"/>
            </a:endParaRPr>
          </a:p>
          <a:p>
            <a:pPr indent="0" lvl="0" marL="0" rtl="0" algn="l">
              <a:lnSpc>
                <a:spcPct val="127777"/>
              </a:lnSpc>
              <a:spcBef>
                <a:spcPts val="0"/>
              </a:spcBef>
              <a:spcAft>
                <a:spcPts val="0"/>
              </a:spcAft>
              <a:buNone/>
            </a:pPr>
            <a:r>
              <a:rPr lang="en-US" sz="2200">
                <a:solidFill>
                  <a:srgbClr val="9723B4"/>
                </a:solidFill>
                <a:latin typeface="Consolas"/>
                <a:ea typeface="Consolas"/>
                <a:cs typeface="Consolas"/>
                <a:sym typeface="Consolas"/>
              </a:rPr>
              <a:t>except</a:t>
            </a:r>
            <a:r>
              <a:rPr lang="en-US" sz="2200">
                <a:latin typeface="Consolas"/>
                <a:ea typeface="Consolas"/>
                <a:cs typeface="Consolas"/>
                <a:sym typeface="Consolas"/>
              </a:rPr>
              <a:t> FileNotFoundError:</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6A5221"/>
                </a:solidFill>
                <a:latin typeface="Consolas"/>
                <a:ea typeface="Consolas"/>
                <a:cs typeface="Consolas"/>
                <a:sym typeface="Consolas"/>
              </a:rPr>
              <a:t>print</a:t>
            </a:r>
            <a:r>
              <a:rPr lang="en-US" sz="2200">
                <a:latin typeface="Consolas"/>
                <a:ea typeface="Consolas"/>
                <a:cs typeface="Consolas"/>
                <a:sym typeface="Consolas"/>
              </a:rPr>
              <a:t>(</a:t>
            </a:r>
            <a:r>
              <a:rPr lang="en-US" sz="2200">
                <a:solidFill>
                  <a:srgbClr val="A31515"/>
                </a:solidFill>
                <a:latin typeface="Consolas"/>
                <a:ea typeface="Consolas"/>
                <a:cs typeface="Consolas"/>
                <a:sym typeface="Consolas"/>
              </a:rPr>
              <a:t>"Error: my_notes.txt not found for reading."</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solidFill>
                  <a:srgbClr val="9723B4"/>
                </a:solidFill>
                <a:latin typeface="Consolas"/>
                <a:ea typeface="Consolas"/>
                <a:cs typeface="Consolas"/>
                <a:sym typeface="Consolas"/>
              </a:rPr>
              <a:t>except</a:t>
            </a:r>
            <a:r>
              <a:rPr lang="en-US" sz="2200">
                <a:latin typeface="Consolas"/>
                <a:ea typeface="Consolas"/>
                <a:cs typeface="Consolas"/>
                <a:sym typeface="Consolas"/>
              </a:rPr>
              <a:t> IOError </a:t>
            </a:r>
            <a:r>
              <a:rPr lang="en-US" sz="2200">
                <a:solidFill>
                  <a:srgbClr val="9723B4"/>
                </a:solidFill>
                <a:latin typeface="Consolas"/>
                <a:ea typeface="Consolas"/>
                <a:cs typeface="Consolas"/>
                <a:sym typeface="Consolas"/>
              </a:rPr>
              <a:t>as</a:t>
            </a:r>
            <a:r>
              <a:rPr lang="en-US" sz="2200">
                <a:latin typeface="Consolas"/>
                <a:ea typeface="Consolas"/>
                <a:cs typeface="Consolas"/>
                <a:sym typeface="Consolas"/>
              </a:rPr>
              <a:t> e:</a:t>
            </a:r>
            <a:endParaRPr sz="2200">
              <a:latin typeface="Consolas"/>
              <a:ea typeface="Consolas"/>
              <a:cs typeface="Consolas"/>
              <a:sym typeface="Consolas"/>
            </a:endParaRPr>
          </a:p>
          <a:p>
            <a:pPr indent="0" lvl="0" marL="0" rtl="0" algn="l">
              <a:lnSpc>
                <a:spcPct val="127777"/>
              </a:lnSpc>
              <a:spcBef>
                <a:spcPts val="0"/>
              </a:spcBef>
              <a:spcAft>
                <a:spcPts val="0"/>
              </a:spcAft>
              <a:buNone/>
            </a:pPr>
            <a:r>
              <a:rPr lang="en-US" sz="2200">
                <a:latin typeface="Consolas"/>
                <a:ea typeface="Consolas"/>
                <a:cs typeface="Consolas"/>
                <a:sym typeface="Consolas"/>
              </a:rPr>
              <a:t>    </a:t>
            </a:r>
            <a:r>
              <a:rPr lang="en-US" sz="2200">
                <a:solidFill>
                  <a:srgbClr val="6A5221"/>
                </a:solidFill>
                <a:latin typeface="Consolas"/>
                <a:ea typeface="Consolas"/>
                <a:cs typeface="Consolas"/>
                <a:sym typeface="Consolas"/>
              </a:rPr>
              <a:t>print</a:t>
            </a:r>
            <a:r>
              <a:rPr lang="en-US" sz="2200">
                <a:latin typeface="Consolas"/>
                <a:ea typeface="Consolas"/>
                <a:cs typeface="Consolas"/>
                <a:sym typeface="Consolas"/>
              </a:rPr>
              <a:t>(</a:t>
            </a:r>
            <a:r>
              <a:rPr lang="en-US" sz="2200">
                <a:solidFill>
                  <a:srgbClr val="0000FF"/>
                </a:solidFill>
                <a:latin typeface="Consolas"/>
                <a:ea typeface="Consolas"/>
                <a:cs typeface="Consolas"/>
                <a:sym typeface="Consolas"/>
              </a:rPr>
              <a:t>f</a:t>
            </a:r>
            <a:r>
              <a:rPr lang="en-US" sz="2200">
                <a:solidFill>
                  <a:srgbClr val="A31515"/>
                </a:solidFill>
                <a:latin typeface="Consolas"/>
                <a:ea typeface="Consolas"/>
                <a:cs typeface="Consolas"/>
                <a:sym typeface="Consolas"/>
              </a:rPr>
              <a:t>"Error reading from file: </a:t>
            </a:r>
            <a:r>
              <a:rPr lang="en-US" sz="2200">
                <a:latin typeface="Consolas"/>
                <a:ea typeface="Consolas"/>
                <a:cs typeface="Consolas"/>
                <a:sym typeface="Consolas"/>
              </a:rPr>
              <a:t>{e}</a:t>
            </a:r>
            <a:r>
              <a:rPr lang="en-US" sz="2200">
                <a:solidFill>
                  <a:srgbClr val="A31515"/>
                </a:solidFill>
                <a:latin typeface="Consolas"/>
                <a:ea typeface="Consolas"/>
                <a:cs typeface="Consolas"/>
                <a:sym typeface="Consolas"/>
              </a:rPr>
              <a:t>"</a:t>
            </a:r>
            <a:r>
              <a:rPr lang="en-US" sz="2200">
                <a:latin typeface="Consolas"/>
                <a:ea typeface="Consolas"/>
                <a:cs typeface="Consolas"/>
                <a:sym typeface="Consolas"/>
              </a:rPr>
              <a:t>)</a:t>
            </a:r>
            <a:endParaRPr sz="2200">
              <a:latin typeface="Consolas"/>
              <a:ea typeface="Consolas"/>
              <a:cs typeface="Consolas"/>
              <a:sym typeface="Consolas"/>
            </a:endParaRPr>
          </a:p>
          <a:p>
            <a:pPr indent="0" lvl="0" marL="0" rtl="0" algn="l">
              <a:lnSpc>
                <a:spcPct val="127777"/>
              </a:lnSpc>
              <a:spcBef>
                <a:spcPts val="0"/>
              </a:spcBef>
              <a:spcAft>
                <a:spcPts val="0"/>
              </a:spcAft>
              <a:buNone/>
            </a:pPr>
            <a:r>
              <a:t/>
            </a:r>
            <a:endParaRPr sz="2200">
              <a:solidFill>
                <a:srgbClr val="6A5221"/>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2200">
              <a:solidFill>
                <a:srgbClr val="008000"/>
              </a:solidFill>
              <a:highlight>
                <a:srgbClr val="F7F7F7"/>
              </a:highlight>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40"/>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None/>
            </a:pPr>
            <a:r>
              <a:rPr lang="en-US">
                <a:latin typeface="Geologica"/>
                <a:ea typeface="Geologica"/>
                <a:cs typeface="Geologica"/>
                <a:sym typeface="Geologica"/>
              </a:rPr>
              <a:t>Function and function parameters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3"/>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400"/>
              <a:buFont typeface="Geologica"/>
              <a:buNone/>
            </a:pPr>
            <a:r>
              <a:rPr lang="en-US">
                <a:latin typeface="Geologica"/>
                <a:ea typeface="Geologica"/>
                <a:cs typeface="Geologica"/>
                <a:sym typeface="Geologica"/>
              </a:rPr>
              <a:t>Summary </a:t>
            </a:r>
            <a:endParaRPr/>
          </a:p>
        </p:txBody>
      </p:sp>
      <p:sp>
        <p:nvSpPr>
          <p:cNvPr id="267" name="Google Shape;267;p23"/>
          <p:cNvSpPr txBox="1"/>
          <p:nvPr>
            <p:ph idx="1" type="body"/>
          </p:nvPr>
        </p:nvSpPr>
        <p:spPr>
          <a:xfrm>
            <a:off x="942140" y="1416212"/>
            <a:ext cx="10515599" cy="4025575"/>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171734"/>
              </a:buClr>
              <a:buSzPts val="1600"/>
              <a:buNone/>
            </a:pPr>
            <a:r>
              <a:t/>
            </a:r>
            <a:endParaRPr/>
          </a:p>
          <a:p>
            <a:pPr indent="-228584" lvl="1" marL="685750" rtl="0" algn="l">
              <a:lnSpc>
                <a:spcPct val="150000"/>
              </a:lnSpc>
              <a:spcBef>
                <a:spcPts val="500"/>
              </a:spcBef>
              <a:spcAft>
                <a:spcPts val="0"/>
              </a:spcAft>
              <a:buClr>
                <a:schemeClr val="dk1"/>
              </a:buClr>
              <a:buSzPts val="2000"/>
              <a:buChar char="•"/>
            </a:pPr>
            <a:r>
              <a:rPr lang="en-US"/>
              <a:t>Control flow: If, elif, else</a:t>
            </a:r>
            <a:endParaRPr sz="1800"/>
          </a:p>
          <a:p>
            <a:pPr indent="-228584" lvl="1" marL="685750" rtl="0" algn="l">
              <a:lnSpc>
                <a:spcPct val="150000"/>
              </a:lnSpc>
              <a:spcBef>
                <a:spcPts val="500"/>
              </a:spcBef>
              <a:spcAft>
                <a:spcPts val="0"/>
              </a:spcAft>
              <a:buClr>
                <a:schemeClr val="dk1"/>
              </a:buClr>
              <a:buSzPts val="2000"/>
              <a:buChar char="•"/>
            </a:pPr>
            <a:r>
              <a:rPr lang="en-US"/>
              <a:t>Loops: for, while</a:t>
            </a:r>
            <a:endParaRPr/>
          </a:p>
          <a:p>
            <a:pPr indent="-228584" lvl="1" marL="685750" rtl="0" algn="l">
              <a:lnSpc>
                <a:spcPct val="150000"/>
              </a:lnSpc>
              <a:spcBef>
                <a:spcPts val="500"/>
              </a:spcBef>
              <a:spcAft>
                <a:spcPts val="0"/>
              </a:spcAft>
              <a:buClr>
                <a:schemeClr val="dk1"/>
              </a:buClr>
              <a:buSzPts val="2000"/>
              <a:buChar char="•"/>
            </a:pPr>
            <a:r>
              <a:rPr lang="en-US"/>
              <a:t>Exception handling: try, except, else, finally</a:t>
            </a:r>
            <a:endParaRPr/>
          </a:p>
          <a:p>
            <a:pPr indent="-228584" lvl="1" marL="685750" rtl="0" algn="l">
              <a:lnSpc>
                <a:spcPct val="150000"/>
              </a:lnSpc>
              <a:spcBef>
                <a:spcPts val="500"/>
              </a:spcBef>
              <a:spcAft>
                <a:spcPts val="0"/>
              </a:spcAft>
              <a:buClr>
                <a:schemeClr val="dk1"/>
              </a:buClr>
              <a:buSzPts val="2000"/>
              <a:buChar char="•"/>
            </a:pPr>
            <a:r>
              <a:rPr lang="en-US"/>
              <a:t>Read/Write from/to file</a:t>
            </a:r>
            <a:endParaRPr/>
          </a:p>
          <a:p>
            <a:pPr indent="-228584" lvl="1" marL="685750" rtl="0" algn="l">
              <a:lnSpc>
                <a:spcPct val="150000"/>
              </a:lnSpc>
              <a:spcBef>
                <a:spcPts val="500"/>
              </a:spcBef>
              <a:spcAft>
                <a:spcPts val="0"/>
              </a:spcAft>
              <a:buClr>
                <a:schemeClr val="dk1"/>
              </a:buClr>
              <a:buSzPts val="2000"/>
              <a:buChar char="•"/>
            </a:pPr>
            <a:r>
              <a:rPr lang="en-US"/>
              <a:t>Functions and function parameters</a:t>
            </a:r>
            <a:endParaRPr sz="1800"/>
          </a:p>
          <a:p>
            <a:pPr indent="-228584" lvl="1" marL="685750" rtl="0" algn="l">
              <a:lnSpc>
                <a:spcPct val="150000"/>
              </a:lnSpc>
              <a:spcBef>
                <a:spcPts val="500"/>
              </a:spcBef>
              <a:spcAft>
                <a:spcPts val="0"/>
              </a:spcAft>
              <a:buClr>
                <a:schemeClr val="dk1"/>
              </a:buClr>
              <a:buSzPts val="2000"/>
              <a:buChar char="•"/>
            </a:pPr>
            <a:r>
              <a:rPr lang="en-US"/>
              <a:t>Return values (including multiple returns)</a:t>
            </a:r>
            <a:endParaRPr sz="1800"/>
          </a:p>
          <a:p>
            <a:pPr indent="-228584" lvl="1" marL="685750" rtl="0" algn="l">
              <a:lnSpc>
                <a:spcPct val="150000"/>
              </a:lnSpc>
              <a:spcBef>
                <a:spcPts val="500"/>
              </a:spcBef>
              <a:spcAft>
                <a:spcPts val="0"/>
              </a:spcAft>
              <a:buClr>
                <a:schemeClr val="dk1"/>
              </a:buClr>
              <a:buSzPts val="2000"/>
              <a:buChar char="•"/>
            </a:pPr>
            <a:r>
              <a:rPr lang="en-US"/>
              <a:t>Variable scopes (local, global)</a:t>
            </a:r>
            <a:endParaRPr sz="1800"/>
          </a:p>
        </p:txBody>
      </p:sp>
      <p:sp>
        <p:nvSpPr>
          <p:cNvPr id="268" name="Google Shape;268;p23"/>
          <p:cNvSpPr txBox="1"/>
          <p:nvPr>
            <p:ph idx="12" type="sldNum"/>
          </p:nvPr>
        </p:nvSpPr>
        <p:spPr>
          <a:xfrm>
            <a:off x="198785" y="6356355"/>
            <a:ext cx="11794435"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1"/>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1734"/>
              </a:buClr>
              <a:buSzPts val="2000"/>
              <a:buFont typeface="DM Sans"/>
              <a:buNone/>
            </a:pPr>
            <a:r>
              <a:t/>
            </a:r>
            <a:endParaRPr sz="1800">
              <a:solidFill>
                <a:schemeClr val="dk1"/>
              </a:solidFill>
            </a:endParaRPr>
          </a:p>
          <a:p>
            <a:pPr indent="0" lvl="0" marL="0" rtl="0" algn="l">
              <a:lnSpc>
                <a:spcPct val="90000"/>
              </a:lnSpc>
              <a:spcBef>
                <a:spcPts val="0"/>
              </a:spcBef>
              <a:spcAft>
                <a:spcPts val="0"/>
              </a:spcAft>
              <a:buClr>
                <a:srgbClr val="171734"/>
              </a:buClr>
              <a:buSzPts val="2000"/>
              <a:buFont typeface="DM Sans"/>
              <a:buNone/>
            </a:pPr>
            <a:r>
              <a:rPr lang="en-US" sz="1800">
                <a:solidFill>
                  <a:schemeClr val="dk1"/>
                </a:solidFill>
              </a:rPr>
              <a:t>Function and function parameters</a:t>
            </a:r>
            <a:endParaRPr sz="1800">
              <a:solidFill>
                <a:schemeClr val="dk1"/>
              </a:solidFill>
            </a:endParaRPr>
          </a:p>
          <a:p>
            <a:pPr indent="0" lvl="0" marL="0" rtl="0" algn="l">
              <a:lnSpc>
                <a:spcPct val="90000"/>
              </a:lnSpc>
              <a:spcBef>
                <a:spcPts val="0"/>
              </a:spcBef>
              <a:spcAft>
                <a:spcPts val="0"/>
              </a:spcAft>
              <a:buClr>
                <a:srgbClr val="171734"/>
              </a:buClr>
              <a:buSzPts val="2000"/>
              <a:buFont typeface="DM Sans"/>
              <a:buNone/>
            </a:pPr>
            <a:r>
              <a:t/>
            </a:r>
            <a:endParaRPr>
              <a:solidFill>
                <a:schemeClr val="dk1"/>
              </a:solidFill>
            </a:endParaRPr>
          </a:p>
        </p:txBody>
      </p:sp>
      <p:sp>
        <p:nvSpPr>
          <p:cNvPr id="394" name="Google Shape;394;p41"/>
          <p:cNvSpPr txBox="1"/>
          <p:nvPr>
            <p:ph idx="1" type="body"/>
          </p:nvPr>
        </p:nvSpPr>
        <p:spPr>
          <a:xfrm>
            <a:off x="838200" y="1077425"/>
            <a:ext cx="10744800" cy="1603200"/>
          </a:xfrm>
          <a:prstGeom prst="rect">
            <a:avLst/>
          </a:prstGeom>
          <a:solidFill>
            <a:schemeClr val="lt1"/>
          </a:solid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SzPts val="2000"/>
              <a:buFont typeface="DM Sans"/>
              <a:buChar char="●"/>
            </a:pPr>
            <a:r>
              <a:rPr b="0" lang="en-US" sz="2000">
                <a:latin typeface="DM Sans"/>
                <a:ea typeface="DM Sans"/>
                <a:cs typeface="DM Sans"/>
                <a:sym typeface="DM Sans"/>
              </a:rPr>
              <a:t>Python functions are blocks of organized, reusable code that perform a single, related action. Functions provide better modularity for your application and a high degree of code reusing.</a:t>
            </a:r>
            <a:endParaRPr b="0" sz="2000">
              <a:latin typeface="DM Sans"/>
              <a:ea typeface="DM Sans"/>
              <a:cs typeface="DM Sans"/>
              <a:sym typeface="DM Sans"/>
            </a:endParaRPr>
          </a:p>
          <a:p>
            <a:pPr indent="-355600" lvl="0" marL="457200" rtl="0" algn="l">
              <a:lnSpc>
                <a:spcPct val="100000"/>
              </a:lnSpc>
              <a:spcBef>
                <a:spcPts val="0"/>
              </a:spcBef>
              <a:spcAft>
                <a:spcPts val="0"/>
              </a:spcAft>
              <a:buSzPts val="2000"/>
              <a:buFont typeface="DM Sans"/>
              <a:buChar char="●"/>
            </a:pPr>
            <a:r>
              <a:rPr b="0" lang="en-US" sz="2000">
                <a:solidFill>
                  <a:srgbClr val="000000"/>
                </a:solidFill>
                <a:latin typeface="DM Sans"/>
                <a:ea typeface="DM Sans"/>
                <a:cs typeface="DM Sans"/>
                <a:sym typeface="DM Sans"/>
              </a:rPr>
              <a:t>In Python, a function is defined using the </a:t>
            </a:r>
            <a:r>
              <a:rPr b="0" lang="en-US" sz="2000">
                <a:solidFill>
                  <a:srgbClr val="188038"/>
                </a:solidFill>
                <a:latin typeface="DM Sans"/>
                <a:ea typeface="DM Sans"/>
                <a:cs typeface="DM Sans"/>
                <a:sym typeface="DM Sans"/>
              </a:rPr>
              <a:t>def</a:t>
            </a:r>
            <a:r>
              <a:rPr b="0" lang="en-US" sz="2000">
                <a:solidFill>
                  <a:srgbClr val="000000"/>
                </a:solidFill>
                <a:latin typeface="DM Sans"/>
                <a:ea typeface="DM Sans"/>
                <a:cs typeface="DM Sans"/>
                <a:sym typeface="DM Sans"/>
              </a:rPr>
              <a:t> keyword, followed by the function name, parentheses </a:t>
            </a:r>
            <a:r>
              <a:rPr b="0" lang="en-US" sz="2000">
                <a:solidFill>
                  <a:srgbClr val="188038"/>
                </a:solidFill>
                <a:latin typeface="DM Sans"/>
                <a:ea typeface="DM Sans"/>
                <a:cs typeface="DM Sans"/>
                <a:sym typeface="DM Sans"/>
              </a:rPr>
              <a:t>()</a:t>
            </a:r>
            <a:r>
              <a:rPr b="0" lang="en-US" sz="2000">
                <a:solidFill>
                  <a:srgbClr val="000000"/>
                </a:solidFill>
                <a:latin typeface="DM Sans"/>
                <a:ea typeface="DM Sans"/>
                <a:cs typeface="DM Sans"/>
                <a:sym typeface="DM Sans"/>
              </a:rPr>
              <a:t>, and a colon </a:t>
            </a:r>
            <a:r>
              <a:rPr b="0" lang="en-US" sz="2000">
                <a:solidFill>
                  <a:srgbClr val="188038"/>
                </a:solidFill>
                <a:latin typeface="DM Sans"/>
                <a:ea typeface="DM Sans"/>
                <a:cs typeface="DM Sans"/>
                <a:sym typeface="DM Sans"/>
              </a:rPr>
              <a:t>:</a:t>
            </a:r>
            <a:r>
              <a:rPr b="0" lang="en-US" sz="2000">
                <a:solidFill>
                  <a:srgbClr val="000000"/>
                </a:solidFill>
                <a:latin typeface="DM Sans"/>
                <a:ea typeface="DM Sans"/>
                <a:cs typeface="DM Sans"/>
                <a:sym typeface="DM Sans"/>
              </a:rPr>
              <a:t>. The function body is indented.</a:t>
            </a:r>
            <a:endParaRPr b="0" sz="2000">
              <a:latin typeface="DM Sans"/>
              <a:ea typeface="DM Sans"/>
              <a:cs typeface="DM Sans"/>
              <a:sym typeface="DM Sans"/>
            </a:endParaRPr>
          </a:p>
        </p:txBody>
      </p:sp>
      <p:sp>
        <p:nvSpPr>
          <p:cNvPr id="395" name="Google Shape;395;p41"/>
          <p:cNvSpPr txBox="1"/>
          <p:nvPr/>
        </p:nvSpPr>
        <p:spPr>
          <a:xfrm>
            <a:off x="1149600" y="3107375"/>
            <a:ext cx="9892800" cy="30285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400">
                <a:solidFill>
                  <a:srgbClr val="0000FF"/>
                </a:solidFill>
                <a:latin typeface="Consolas"/>
                <a:ea typeface="Consolas"/>
                <a:cs typeface="Consolas"/>
                <a:sym typeface="Consolas"/>
              </a:rPr>
              <a:t>def</a:t>
            </a: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sayHello</a:t>
            </a:r>
            <a:r>
              <a:rPr lang="en-US" sz="2400">
                <a:latin typeface="Consolas"/>
                <a:ea typeface="Consolas"/>
                <a:cs typeface="Consolas"/>
                <a:sym typeface="Consolas"/>
              </a:rPr>
              <a:t>(</a:t>
            </a:r>
            <a:r>
              <a:rPr lang="en-US" sz="2400">
                <a:solidFill>
                  <a:srgbClr val="001080"/>
                </a:solidFill>
                <a:latin typeface="Consolas"/>
                <a:ea typeface="Consolas"/>
                <a:cs typeface="Consolas"/>
                <a:sym typeface="Consolas"/>
              </a:rPr>
              <a:t>name</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A31515"/>
                </a:solidFill>
                <a:latin typeface="Consolas"/>
                <a:ea typeface="Consolas"/>
                <a:cs typeface="Consolas"/>
                <a:sym typeface="Consolas"/>
              </a:rPr>
              <a:t>"""This function greets the person passed in as a parameter."""</a:t>
            </a:r>
            <a:endParaRPr sz="24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0000FF"/>
                </a:solidFill>
                <a:latin typeface="Consolas"/>
                <a:ea typeface="Consolas"/>
                <a:cs typeface="Consolas"/>
                <a:sym typeface="Consolas"/>
              </a:rPr>
              <a:t>f</a:t>
            </a:r>
            <a:r>
              <a:rPr lang="en-US" sz="2400">
                <a:solidFill>
                  <a:srgbClr val="A31515"/>
                </a:solidFill>
                <a:latin typeface="Consolas"/>
                <a:ea typeface="Consolas"/>
                <a:cs typeface="Consolas"/>
                <a:sym typeface="Consolas"/>
              </a:rPr>
              <a:t>"Hello, </a:t>
            </a:r>
            <a:r>
              <a:rPr lang="en-US" sz="2400">
                <a:latin typeface="Consolas"/>
                <a:ea typeface="Consolas"/>
                <a:cs typeface="Consolas"/>
                <a:sym typeface="Consolas"/>
              </a:rPr>
              <a:t>{name}</a:t>
            </a:r>
            <a:r>
              <a:rPr lang="en-US" sz="2400">
                <a:solidFill>
                  <a:srgbClr val="A31515"/>
                </a:solidFill>
                <a:latin typeface="Consolas"/>
                <a:ea typeface="Consolas"/>
                <a:cs typeface="Consolas"/>
                <a:sym typeface="Consolas"/>
              </a:rPr>
              <a:t>!"</a:t>
            </a:r>
            <a:r>
              <a:rPr lang="en-US" sz="2400">
                <a:latin typeface="Consolas"/>
                <a:ea typeface="Consolas"/>
                <a:cs typeface="Consolas"/>
                <a:sym typeface="Consolas"/>
              </a:rPr>
              <a:t>) &lt;- </a:t>
            </a:r>
            <a:r>
              <a:rPr lang="en-US" sz="2400">
                <a:solidFill>
                  <a:srgbClr val="008000"/>
                </a:solidFill>
                <a:highlight>
                  <a:srgbClr val="F7F7F7"/>
                </a:highlight>
                <a:latin typeface="Consolas"/>
                <a:ea typeface="Consolas"/>
                <a:cs typeface="Consolas"/>
                <a:sym typeface="Consolas"/>
              </a:rPr>
              <a:t># Output: Hello, Alice!</a:t>
            </a:r>
            <a:endParaRPr sz="24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b="1" sz="2400">
              <a:latin typeface="Consolas"/>
              <a:ea typeface="Consolas"/>
              <a:cs typeface="Consolas"/>
              <a:sym typeface="Consolas"/>
            </a:endParaRPr>
          </a:p>
          <a:p>
            <a:pPr indent="0" lvl="0" marL="0" marR="0" rtl="0" algn="l">
              <a:lnSpc>
                <a:spcPct val="120000"/>
              </a:lnSpc>
              <a:spcBef>
                <a:spcPts val="1000"/>
              </a:spcBef>
              <a:spcAft>
                <a:spcPts val="0"/>
              </a:spcAft>
              <a:buClr>
                <a:srgbClr val="000000"/>
              </a:buClr>
              <a:buSzPts val="2400"/>
              <a:buFont typeface="Arial"/>
              <a:buNone/>
            </a:pPr>
            <a:r>
              <a:t/>
            </a:r>
            <a:endParaRPr sz="2400">
              <a:solidFill>
                <a:srgbClr val="9723B4"/>
              </a:solidFill>
              <a:latin typeface="Consolas"/>
              <a:ea typeface="Consolas"/>
              <a:cs typeface="Consolas"/>
              <a:sym typeface="Consolas"/>
            </a:endParaRPr>
          </a:p>
        </p:txBody>
      </p:sp>
      <p:sp>
        <p:nvSpPr>
          <p:cNvPr id="396" name="Google Shape;396;p41"/>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42"/>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1734"/>
              </a:buClr>
              <a:buSzPts val="2000"/>
              <a:buFont typeface="DM Sans"/>
              <a:buNone/>
            </a:pPr>
            <a:r>
              <a:t/>
            </a:r>
            <a:endParaRPr sz="1800">
              <a:solidFill>
                <a:schemeClr val="dk1"/>
              </a:solidFill>
            </a:endParaRPr>
          </a:p>
          <a:p>
            <a:pPr indent="0" lvl="0" marL="0" rtl="0" algn="l">
              <a:lnSpc>
                <a:spcPct val="90000"/>
              </a:lnSpc>
              <a:spcBef>
                <a:spcPts val="0"/>
              </a:spcBef>
              <a:spcAft>
                <a:spcPts val="0"/>
              </a:spcAft>
              <a:buClr>
                <a:srgbClr val="171734"/>
              </a:buClr>
              <a:buSzPts val="2000"/>
              <a:buFont typeface="DM Sans"/>
              <a:buNone/>
            </a:pPr>
            <a:r>
              <a:rPr lang="en-US" sz="1800">
                <a:solidFill>
                  <a:schemeClr val="dk1"/>
                </a:solidFill>
              </a:rPr>
              <a:t>Function parameter (arguments)</a:t>
            </a:r>
            <a:endParaRPr sz="1800">
              <a:solidFill>
                <a:schemeClr val="dk1"/>
              </a:solidFill>
            </a:endParaRPr>
          </a:p>
          <a:p>
            <a:pPr indent="0" lvl="0" marL="0" rtl="0" algn="l">
              <a:lnSpc>
                <a:spcPct val="90000"/>
              </a:lnSpc>
              <a:spcBef>
                <a:spcPts val="0"/>
              </a:spcBef>
              <a:spcAft>
                <a:spcPts val="0"/>
              </a:spcAft>
              <a:buClr>
                <a:srgbClr val="171734"/>
              </a:buClr>
              <a:buSzPts val="2000"/>
              <a:buFont typeface="DM Sans"/>
              <a:buNone/>
            </a:pPr>
            <a:r>
              <a:t/>
            </a:r>
            <a:endParaRPr>
              <a:solidFill>
                <a:schemeClr val="dk1"/>
              </a:solidFill>
            </a:endParaRPr>
          </a:p>
        </p:txBody>
      </p:sp>
      <p:sp>
        <p:nvSpPr>
          <p:cNvPr id="402" name="Google Shape;402;p42"/>
          <p:cNvSpPr txBox="1"/>
          <p:nvPr>
            <p:ph idx="1" type="body"/>
          </p:nvPr>
        </p:nvSpPr>
        <p:spPr>
          <a:xfrm>
            <a:off x="838200" y="1077425"/>
            <a:ext cx="10744800" cy="1603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50"/>
              <a:buNone/>
            </a:pPr>
            <a:r>
              <a:rPr b="0" lang="en-US" sz="2000">
                <a:latin typeface="DM Sans"/>
                <a:ea typeface="DM Sans"/>
                <a:cs typeface="DM Sans"/>
                <a:sym typeface="DM Sans"/>
              </a:rPr>
              <a:t>Parameters are variables listed inside the parentheses in the function definition. They act as placeholders for the values you pass into the function when you call it. These passed values are called arguments.</a:t>
            </a:r>
            <a:endParaRPr b="0" sz="2000">
              <a:latin typeface="DM Sans"/>
              <a:ea typeface="DM Sans"/>
              <a:cs typeface="DM Sans"/>
              <a:sym typeface="DM Sans"/>
            </a:endParaRPr>
          </a:p>
        </p:txBody>
      </p:sp>
      <p:sp>
        <p:nvSpPr>
          <p:cNvPr id="403" name="Google Shape;403;p42"/>
          <p:cNvSpPr txBox="1"/>
          <p:nvPr/>
        </p:nvSpPr>
        <p:spPr>
          <a:xfrm>
            <a:off x="1067400" y="2272450"/>
            <a:ext cx="10515600" cy="3908700"/>
          </a:xfrm>
          <a:prstGeom prst="rect">
            <a:avLst/>
          </a:prstGeom>
          <a:solidFill>
            <a:schemeClr val="lt1"/>
          </a:solidFill>
          <a:ln>
            <a:noFill/>
          </a:ln>
        </p:spPr>
        <p:txBody>
          <a:bodyPr anchorCtr="0" anchor="t" bIns="45700" lIns="91425" spcFirstLastPara="1" rIns="91425" wrap="square" tIns="45700">
            <a:noAutofit/>
          </a:bodyPr>
          <a:lstStyle/>
          <a:p>
            <a:pPr indent="-355600" lvl="0" marL="457200" rtl="0" algn="l">
              <a:lnSpc>
                <a:spcPct val="127777"/>
              </a:lnSpc>
              <a:spcBef>
                <a:spcPts val="0"/>
              </a:spcBef>
              <a:spcAft>
                <a:spcPts val="0"/>
              </a:spcAft>
              <a:buSzPts val="2000"/>
              <a:buChar char="●"/>
            </a:pPr>
            <a:r>
              <a:rPr b="1" lang="en-US" sz="2000">
                <a:latin typeface="DM Sans"/>
                <a:ea typeface="DM Sans"/>
                <a:cs typeface="DM Sans"/>
                <a:sym typeface="DM Sans"/>
              </a:rPr>
              <a:t>Positional Arguments:</a:t>
            </a:r>
            <a:r>
              <a:rPr lang="en-US" sz="2000">
                <a:latin typeface="DM Sans"/>
                <a:ea typeface="DM Sans"/>
                <a:cs typeface="DM Sans"/>
                <a:sym typeface="DM Sans"/>
              </a:rPr>
              <a:t> Arguments passed in the order they are defined in the function.</a:t>
            </a:r>
            <a:endParaRPr sz="2000">
              <a:latin typeface="DM Sans"/>
              <a:ea typeface="DM Sans"/>
              <a:cs typeface="DM Sans"/>
              <a:sym typeface="DM Sans"/>
            </a:endParaRPr>
          </a:p>
          <a:p>
            <a:pPr indent="0" lvl="0" marL="457200" rtl="0" algn="l">
              <a:lnSpc>
                <a:spcPct val="127777"/>
              </a:lnSpc>
              <a:spcBef>
                <a:spcPts val="0"/>
              </a:spcBef>
              <a:spcAft>
                <a:spcPts val="0"/>
              </a:spcAft>
              <a:buNone/>
            </a:pPr>
            <a:r>
              <a:t/>
            </a:r>
            <a:endParaRPr sz="2000">
              <a:latin typeface="Consolas"/>
              <a:ea typeface="Consolas"/>
              <a:cs typeface="Consolas"/>
              <a:sym typeface="Consolas"/>
            </a:endParaRPr>
          </a:p>
          <a:p>
            <a:pPr indent="0" lvl="0" marL="457200" rtl="0" algn="l">
              <a:lnSpc>
                <a:spcPct val="127777"/>
              </a:lnSpc>
              <a:spcBef>
                <a:spcPts val="0"/>
              </a:spcBef>
              <a:spcAft>
                <a:spcPts val="0"/>
              </a:spcAft>
              <a:buNone/>
            </a:pPr>
            <a:r>
              <a:rPr lang="en-US" sz="2400">
                <a:solidFill>
                  <a:srgbClr val="0000FF"/>
                </a:solidFill>
                <a:latin typeface="Consolas"/>
                <a:ea typeface="Consolas"/>
                <a:cs typeface="Consolas"/>
                <a:sym typeface="Consolas"/>
              </a:rPr>
              <a:t>def</a:t>
            </a: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minus</a:t>
            </a:r>
            <a:r>
              <a:rPr lang="en-US" sz="2400">
                <a:latin typeface="Consolas"/>
                <a:ea typeface="Consolas"/>
                <a:cs typeface="Consolas"/>
                <a:sym typeface="Consolas"/>
              </a:rPr>
              <a:t>(</a:t>
            </a:r>
            <a:r>
              <a:rPr lang="en-US" sz="2400">
                <a:solidFill>
                  <a:srgbClr val="001080"/>
                </a:solidFill>
                <a:latin typeface="Consolas"/>
                <a:ea typeface="Consolas"/>
                <a:cs typeface="Consolas"/>
                <a:sym typeface="Consolas"/>
              </a:rPr>
              <a:t>a</a:t>
            </a:r>
            <a:r>
              <a:rPr lang="en-US" sz="2400">
                <a:latin typeface="Consolas"/>
                <a:ea typeface="Consolas"/>
                <a:cs typeface="Consolas"/>
                <a:sym typeface="Consolas"/>
              </a:rPr>
              <a:t>, </a:t>
            </a:r>
            <a:r>
              <a:rPr lang="en-US" sz="2400">
                <a:solidFill>
                  <a:srgbClr val="001080"/>
                </a:solidFill>
                <a:latin typeface="Consolas"/>
                <a:ea typeface="Consolas"/>
                <a:cs typeface="Consolas"/>
                <a:sym typeface="Consolas"/>
              </a:rPr>
              <a:t>b</a:t>
            </a:r>
            <a:r>
              <a:rPr lang="en-US" sz="2400">
                <a:latin typeface="Consolas"/>
                <a:ea typeface="Consolas"/>
                <a:cs typeface="Consolas"/>
                <a:sym typeface="Consolas"/>
              </a:rPr>
              <a:t>):</a:t>
            </a:r>
            <a:endParaRPr sz="2400">
              <a:latin typeface="Consolas"/>
              <a:ea typeface="Consolas"/>
              <a:cs typeface="Consolas"/>
              <a:sym typeface="Consolas"/>
            </a:endParaRPr>
          </a:p>
          <a:p>
            <a:pPr indent="0" lvl="0" marL="45720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9723B4"/>
                </a:solidFill>
                <a:latin typeface="Consolas"/>
                <a:ea typeface="Consolas"/>
                <a:cs typeface="Consolas"/>
                <a:sym typeface="Consolas"/>
              </a:rPr>
              <a:t>if</a:t>
            </a:r>
            <a:r>
              <a:rPr lang="en-US" sz="2400">
                <a:latin typeface="Consolas"/>
                <a:ea typeface="Consolas"/>
                <a:cs typeface="Consolas"/>
                <a:sym typeface="Consolas"/>
              </a:rPr>
              <a:t> a &gt; b:</a:t>
            </a:r>
            <a:endParaRPr sz="2400">
              <a:latin typeface="Consolas"/>
              <a:ea typeface="Consolas"/>
              <a:cs typeface="Consolas"/>
              <a:sym typeface="Consolas"/>
            </a:endParaRPr>
          </a:p>
          <a:p>
            <a:pPr indent="0" lvl="0" marL="45720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9723B4"/>
                </a:solidFill>
                <a:latin typeface="Consolas"/>
                <a:ea typeface="Consolas"/>
                <a:cs typeface="Consolas"/>
                <a:sym typeface="Consolas"/>
              </a:rPr>
              <a:t>return</a:t>
            </a:r>
            <a:r>
              <a:rPr lang="en-US" sz="2400">
                <a:latin typeface="Consolas"/>
                <a:ea typeface="Consolas"/>
                <a:cs typeface="Consolas"/>
                <a:sym typeface="Consolas"/>
              </a:rPr>
              <a:t> a - b</a:t>
            </a:r>
            <a:endParaRPr sz="2400">
              <a:latin typeface="Consolas"/>
              <a:ea typeface="Consolas"/>
              <a:cs typeface="Consolas"/>
              <a:sym typeface="Consolas"/>
            </a:endParaRPr>
          </a:p>
          <a:p>
            <a:pPr indent="0" lvl="0" marL="45720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9723B4"/>
                </a:solidFill>
                <a:latin typeface="Consolas"/>
                <a:ea typeface="Consolas"/>
                <a:cs typeface="Consolas"/>
                <a:sym typeface="Consolas"/>
              </a:rPr>
              <a:t>return</a:t>
            </a:r>
            <a:r>
              <a:rPr lang="en-US" sz="2400">
                <a:latin typeface="Consolas"/>
                <a:ea typeface="Consolas"/>
                <a:cs typeface="Consolas"/>
                <a:sym typeface="Consolas"/>
              </a:rPr>
              <a:t> b - a</a:t>
            </a:r>
            <a:endParaRPr sz="2400">
              <a:latin typeface="Consolas"/>
              <a:ea typeface="Consolas"/>
              <a:cs typeface="Consolas"/>
              <a:sym typeface="Consolas"/>
            </a:endParaRPr>
          </a:p>
          <a:p>
            <a:pPr indent="0" lvl="0" marL="457200" rtl="0" algn="l">
              <a:lnSpc>
                <a:spcPct val="127777"/>
              </a:lnSpc>
              <a:spcBef>
                <a:spcPts val="0"/>
              </a:spcBef>
              <a:spcAft>
                <a:spcPts val="0"/>
              </a:spcAft>
              <a:buNone/>
            </a:pPr>
            <a:r>
              <a:t/>
            </a:r>
            <a:endParaRPr sz="2400">
              <a:latin typeface="Consolas"/>
              <a:ea typeface="Consolas"/>
              <a:cs typeface="Consolas"/>
              <a:sym typeface="Consolas"/>
            </a:endParaRPr>
          </a:p>
          <a:p>
            <a:pPr indent="0" lvl="0" marL="457200" rtl="0" algn="l">
              <a:lnSpc>
                <a:spcPct val="127777"/>
              </a:lnSpc>
              <a:spcBef>
                <a:spcPts val="0"/>
              </a:spcBef>
              <a:spcAft>
                <a:spcPts val="0"/>
              </a:spcAft>
              <a:buNone/>
            </a:pPr>
            <a:r>
              <a:rPr lang="en-US" sz="2400">
                <a:latin typeface="Consolas"/>
                <a:ea typeface="Consolas"/>
                <a:cs typeface="Consolas"/>
                <a:sym typeface="Consolas"/>
              </a:rPr>
              <a:t>result = minus(</a:t>
            </a:r>
            <a:r>
              <a:rPr lang="en-US" sz="2400">
                <a:solidFill>
                  <a:srgbClr val="116644"/>
                </a:solidFill>
                <a:latin typeface="Consolas"/>
                <a:ea typeface="Consolas"/>
                <a:cs typeface="Consolas"/>
                <a:sym typeface="Consolas"/>
              </a:rPr>
              <a:t>5</a:t>
            </a:r>
            <a:r>
              <a:rPr lang="en-US" sz="2400">
                <a:latin typeface="Consolas"/>
                <a:ea typeface="Consolas"/>
                <a:cs typeface="Consolas"/>
                <a:sym typeface="Consolas"/>
              </a:rPr>
              <a:t>, </a:t>
            </a:r>
            <a:r>
              <a:rPr lang="en-US" sz="2400">
                <a:solidFill>
                  <a:srgbClr val="116644"/>
                </a:solidFill>
                <a:latin typeface="Consolas"/>
                <a:ea typeface="Consolas"/>
                <a:cs typeface="Consolas"/>
                <a:sym typeface="Consolas"/>
              </a:rPr>
              <a:t>3</a:t>
            </a:r>
            <a:r>
              <a:rPr lang="en-US" sz="2400">
                <a:latin typeface="Consolas"/>
                <a:ea typeface="Consolas"/>
                <a:cs typeface="Consolas"/>
                <a:sym typeface="Consolas"/>
              </a:rPr>
              <a:t>) </a:t>
            </a:r>
            <a:r>
              <a:rPr lang="en-US" sz="2400">
                <a:solidFill>
                  <a:srgbClr val="008000"/>
                </a:solidFill>
                <a:highlight>
                  <a:srgbClr val="F7F7F7"/>
                </a:highlight>
                <a:latin typeface="Consolas"/>
                <a:ea typeface="Consolas"/>
                <a:cs typeface="Consolas"/>
                <a:sym typeface="Consolas"/>
              </a:rPr>
              <a:t># 5 is assigned to a, 3 to b</a:t>
            </a:r>
            <a:endParaRPr sz="24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2400">
              <a:solidFill>
                <a:srgbClr val="0000FF"/>
              </a:solidFill>
              <a:latin typeface="Consolas"/>
              <a:ea typeface="Consolas"/>
              <a:cs typeface="Consolas"/>
              <a:sym typeface="Consolas"/>
            </a:endParaRPr>
          </a:p>
          <a:p>
            <a:pPr indent="0" lvl="0" marL="0" rtl="0" algn="l">
              <a:lnSpc>
                <a:spcPct val="127777"/>
              </a:lnSpc>
              <a:spcBef>
                <a:spcPts val="0"/>
              </a:spcBef>
              <a:spcAft>
                <a:spcPts val="0"/>
              </a:spcAft>
              <a:buNone/>
            </a:pPr>
            <a:r>
              <a:t/>
            </a:r>
            <a:endParaRPr sz="2400">
              <a:solidFill>
                <a:srgbClr val="0000FF"/>
              </a:solidFill>
              <a:latin typeface="Consolas"/>
              <a:ea typeface="Consolas"/>
              <a:cs typeface="Consolas"/>
              <a:sym typeface="Consolas"/>
            </a:endParaRPr>
          </a:p>
          <a:p>
            <a:pPr indent="0" lvl="0" marL="0" rtl="0" algn="l">
              <a:lnSpc>
                <a:spcPct val="127777"/>
              </a:lnSpc>
              <a:spcBef>
                <a:spcPts val="0"/>
              </a:spcBef>
              <a:spcAft>
                <a:spcPts val="0"/>
              </a:spcAft>
              <a:buNone/>
            </a:pPr>
            <a:r>
              <a:t/>
            </a:r>
            <a:endParaRPr b="1" sz="2400">
              <a:latin typeface="Consolas"/>
              <a:ea typeface="Consolas"/>
              <a:cs typeface="Consolas"/>
              <a:sym typeface="Consolas"/>
            </a:endParaRPr>
          </a:p>
          <a:p>
            <a:pPr indent="0" lvl="0" marL="0" marR="0" rtl="0" algn="l">
              <a:lnSpc>
                <a:spcPct val="120000"/>
              </a:lnSpc>
              <a:spcBef>
                <a:spcPts val="1000"/>
              </a:spcBef>
              <a:spcAft>
                <a:spcPts val="0"/>
              </a:spcAft>
              <a:buClr>
                <a:srgbClr val="000000"/>
              </a:buClr>
              <a:buSzPts val="2400"/>
              <a:buFont typeface="Arial"/>
              <a:buNone/>
            </a:pPr>
            <a:r>
              <a:t/>
            </a:r>
            <a:endParaRPr sz="2400">
              <a:solidFill>
                <a:srgbClr val="9723B4"/>
              </a:solidFill>
              <a:latin typeface="Consolas"/>
              <a:ea typeface="Consolas"/>
              <a:cs typeface="Consolas"/>
              <a:sym typeface="Consolas"/>
            </a:endParaRPr>
          </a:p>
        </p:txBody>
      </p:sp>
      <p:sp>
        <p:nvSpPr>
          <p:cNvPr id="404" name="Google Shape;404;p42"/>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43"/>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1734"/>
              </a:buClr>
              <a:buSzPts val="2000"/>
              <a:buFont typeface="DM Sans"/>
              <a:buNone/>
            </a:pPr>
            <a:r>
              <a:t/>
            </a:r>
            <a:endParaRPr sz="1800">
              <a:solidFill>
                <a:schemeClr val="dk1"/>
              </a:solidFill>
            </a:endParaRPr>
          </a:p>
          <a:p>
            <a:pPr indent="0" lvl="0" marL="0" rtl="0" algn="l">
              <a:spcBef>
                <a:spcPts val="0"/>
              </a:spcBef>
              <a:spcAft>
                <a:spcPts val="0"/>
              </a:spcAft>
              <a:buClr>
                <a:srgbClr val="171734"/>
              </a:buClr>
              <a:buSzPts val="2000"/>
              <a:buFont typeface="DM Sans"/>
              <a:buNone/>
            </a:pPr>
            <a:r>
              <a:rPr lang="en-US" sz="1800">
                <a:solidFill>
                  <a:schemeClr val="dk1"/>
                </a:solidFill>
              </a:rPr>
              <a:t>Function parameter (arguments)</a:t>
            </a:r>
            <a:endParaRPr sz="1800">
              <a:solidFill>
                <a:schemeClr val="dk1"/>
              </a:solidFill>
            </a:endParaRPr>
          </a:p>
          <a:p>
            <a:pPr indent="0" lvl="0" marL="0" rtl="0" algn="l">
              <a:lnSpc>
                <a:spcPct val="90000"/>
              </a:lnSpc>
              <a:spcBef>
                <a:spcPts val="0"/>
              </a:spcBef>
              <a:spcAft>
                <a:spcPts val="0"/>
              </a:spcAft>
              <a:buClr>
                <a:srgbClr val="171734"/>
              </a:buClr>
              <a:buSzPts val="2000"/>
              <a:buFont typeface="DM Sans"/>
              <a:buNone/>
            </a:pPr>
            <a:r>
              <a:t/>
            </a:r>
            <a:endParaRPr>
              <a:solidFill>
                <a:schemeClr val="dk1"/>
              </a:solidFill>
            </a:endParaRPr>
          </a:p>
        </p:txBody>
      </p:sp>
      <p:sp>
        <p:nvSpPr>
          <p:cNvPr id="410" name="Google Shape;410;p43"/>
          <p:cNvSpPr txBox="1"/>
          <p:nvPr>
            <p:ph idx="1" type="body"/>
          </p:nvPr>
        </p:nvSpPr>
        <p:spPr>
          <a:xfrm>
            <a:off x="838200" y="1484275"/>
            <a:ext cx="10744800" cy="1603200"/>
          </a:xfrm>
          <a:prstGeom prst="rect">
            <a:avLst/>
          </a:prstGeom>
          <a:solidFill>
            <a:schemeClr val="lt1"/>
          </a:solid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000000"/>
              </a:buClr>
              <a:buSzPts val="2000"/>
              <a:buFont typeface="Arial"/>
              <a:buChar char="●"/>
            </a:pPr>
            <a:r>
              <a:rPr lang="en-US" sz="2000">
                <a:solidFill>
                  <a:srgbClr val="000000"/>
                </a:solidFill>
                <a:latin typeface="DM Sans"/>
                <a:ea typeface="DM Sans"/>
                <a:cs typeface="DM Sans"/>
                <a:sym typeface="DM Sans"/>
              </a:rPr>
              <a:t>Keyword Arguments:</a:t>
            </a:r>
            <a:r>
              <a:rPr b="0" lang="en-US" sz="2000">
                <a:solidFill>
                  <a:srgbClr val="000000"/>
                </a:solidFill>
                <a:latin typeface="DM Sans"/>
                <a:ea typeface="DM Sans"/>
                <a:cs typeface="DM Sans"/>
                <a:sym typeface="DM Sans"/>
              </a:rPr>
              <a:t> Arguments passed by explicitly naming the parameter. This allows you to pass arguments out of order and improves readability.</a:t>
            </a:r>
            <a:endParaRPr b="0" sz="2000">
              <a:latin typeface="DM Sans"/>
              <a:ea typeface="DM Sans"/>
              <a:cs typeface="DM Sans"/>
              <a:sym typeface="DM Sans"/>
            </a:endParaRPr>
          </a:p>
        </p:txBody>
      </p:sp>
      <p:sp>
        <p:nvSpPr>
          <p:cNvPr id="411" name="Google Shape;411;p43"/>
          <p:cNvSpPr txBox="1"/>
          <p:nvPr/>
        </p:nvSpPr>
        <p:spPr>
          <a:xfrm>
            <a:off x="1262700" y="2686000"/>
            <a:ext cx="10091100" cy="36111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400">
                <a:solidFill>
                  <a:srgbClr val="0000FF"/>
                </a:solidFill>
                <a:latin typeface="Consolas"/>
                <a:ea typeface="Consolas"/>
                <a:cs typeface="Consolas"/>
                <a:sym typeface="Consolas"/>
              </a:rPr>
              <a:t>def</a:t>
            </a: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introduce</a:t>
            </a:r>
            <a:r>
              <a:rPr lang="en-US" sz="2400">
                <a:latin typeface="Consolas"/>
                <a:ea typeface="Consolas"/>
                <a:cs typeface="Consolas"/>
                <a:sym typeface="Consolas"/>
              </a:rPr>
              <a:t>(</a:t>
            </a:r>
            <a:r>
              <a:rPr lang="en-US" sz="2400">
                <a:solidFill>
                  <a:srgbClr val="001080"/>
                </a:solidFill>
                <a:latin typeface="Consolas"/>
                <a:ea typeface="Consolas"/>
                <a:cs typeface="Consolas"/>
                <a:sym typeface="Consolas"/>
              </a:rPr>
              <a:t>name</a:t>
            </a:r>
            <a:r>
              <a:rPr lang="en-US" sz="2400">
                <a:latin typeface="Consolas"/>
                <a:ea typeface="Consolas"/>
                <a:cs typeface="Consolas"/>
                <a:sym typeface="Consolas"/>
              </a:rPr>
              <a:t>, </a:t>
            </a:r>
            <a:r>
              <a:rPr lang="en-US" sz="2400">
                <a:solidFill>
                  <a:srgbClr val="001080"/>
                </a:solidFill>
                <a:latin typeface="Consolas"/>
                <a:ea typeface="Consolas"/>
                <a:cs typeface="Consolas"/>
                <a:sym typeface="Consolas"/>
              </a:rPr>
              <a:t>age</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0000FF"/>
                </a:solidFill>
                <a:latin typeface="Consolas"/>
                <a:ea typeface="Consolas"/>
                <a:cs typeface="Consolas"/>
                <a:sym typeface="Consolas"/>
              </a:rPr>
              <a:t>f</a:t>
            </a:r>
            <a:r>
              <a:rPr lang="en-US" sz="2400">
                <a:solidFill>
                  <a:srgbClr val="A31515"/>
                </a:solidFill>
                <a:latin typeface="Consolas"/>
                <a:ea typeface="Consolas"/>
                <a:cs typeface="Consolas"/>
                <a:sym typeface="Consolas"/>
              </a:rPr>
              <a:t>"My name is </a:t>
            </a:r>
            <a:r>
              <a:rPr lang="en-US" sz="2400">
                <a:latin typeface="Consolas"/>
                <a:ea typeface="Consolas"/>
                <a:cs typeface="Consolas"/>
                <a:sym typeface="Consolas"/>
              </a:rPr>
              <a:t>{name}</a:t>
            </a:r>
            <a:r>
              <a:rPr lang="en-US" sz="2400">
                <a:solidFill>
                  <a:srgbClr val="A31515"/>
                </a:solidFill>
                <a:latin typeface="Consolas"/>
                <a:ea typeface="Consolas"/>
                <a:cs typeface="Consolas"/>
                <a:sym typeface="Consolas"/>
              </a:rPr>
              <a:t> and I am </a:t>
            </a:r>
            <a:r>
              <a:rPr lang="en-US" sz="2400">
                <a:latin typeface="Consolas"/>
                <a:ea typeface="Consolas"/>
                <a:cs typeface="Consolas"/>
                <a:sym typeface="Consolas"/>
              </a:rPr>
              <a:t>{age}</a:t>
            </a:r>
            <a:r>
              <a:rPr lang="en-US" sz="2400">
                <a:solidFill>
                  <a:srgbClr val="A31515"/>
                </a:solidFill>
                <a:latin typeface="Consolas"/>
                <a:ea typeface="Consolas"/>
                <a:cs typeface="Consolas"/>
                <a:sym typeface="Consolas"/>
              </a:rPr>
              <a:t> years old."</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introduce(age=</a:t>
            </a:r>
            <a:r>
              <a:rPr lang="en-US" sz="2400">
                <a:solidFill>
                  <a:srgbClr val="116644"/>
                </a:solidFill>
                <a:latin typeface="Consolas"/>
                <a:ea typeface="Consolas"/>
                <a:cs typeface="Consolas"/>
                <a:sym typeface="Consolas"/>
              </a:rPr>
              <a:t>30</a:t>
            </a:r>
            <a:r>
              <a:rPr lang="en-US" sz="2400">
                <a:latin typeface="Consolas"/>
                <a:ea typeface="Consolas"/>
                <a:cs typeface="Consolas"/>
                <a:sym typeface="Consolas"/>
              </a:rPr>
              <a:t>, name=</a:t>
            </a:r>
            <a:r>
              <a:rPr lang="en-US" sz="2400">
                <a:solidFill>
                  <a:srgbClr val="A31515"/>
                </a:solidFill>
                <a:latin typeface="Consolas"/>
                <a:ea typeface="Consolas"/>
                <a:cs typeface="Consolas"/>
                <a:sym typeface="Consolas"/>
              </a:rPr>
              <a:t>"Charlie"</a:t>
            </a:r>
            <a:r>
              <a:rPr lang="en-US" sz="2400">
                <a:latin typeface="Consolas"/>
                <a:ea typeface="Consolas"/>
                <a:cs typeface="Consolas"/>
                <a:sym typeface="Consolas"/>
              </a:rPr>
              <a:t>) </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008000"/>
                </a:solidFill>
                <a:highlight>
                  <a:srgbClr val="F7F7F7"/>
                </a:highlight>
                <a:latin typeface="Consolas"/>
                <a:ea typeface="Consolas"/>
                <a:cs typeface="Consolas"/>
                <a:sym typeface="Consolas"/>
              </a:rPr>
              <a:t># Order doesn't matter with keyword arguments</a:t>
            </a:r>
            <a:endParaRPr sz="24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008000"/>
                </a:solidFill>
                <a:highlight>
                  <a:srgbClr val="F7F7F7"/>
                </a:highlight>
                <a:latin typeface="Consolas"/>
                <a:ea typeface="Consolas"/>
                <a:cs typeface="Consolas"/>
                <a:sym typeface="Consolas"/>
              </a:rPr>
              <a:t># Output: My name is Charlie and I am 30 years old.</a:t>
            </a:r>
            <a:endParaRPr sz="24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2400">
              <a:solidFill>
                <a:srgbClr val="0000FF"/>
              </a:solidFill>
              <a:latin typeface="Consolas"/>
              <a:ea typeface="Consolas"/>
              <a:cs typeface="Consolas"/>
              <a:sym typeface="Consolas"/>
            </a:endParaRPr>
          </a:p>
          <a:p>
            <a:pPr indent="0" lvl="0" marL="0" rtl="0" algn="l">
              <a:lnSpc>
                <a:spcPct val="127777"/>
              </a:lnSpc>
              <a:spcBef>
                <a:spcPts val="0"/>
              </a:spcBef>
              <a:spcAft>
                <a:spcPts val="0"/>
              </a:spcAft>
              <a:buNone/>
            </a:pPr>
            <a:r>
              <a:t/>
            </a:r>
            <a:endParaRPr b="1" sz="2400">
              <a:latin typeface="Consolas"/>
              <a:ea typeface="Consolas"/>
              <a:cs typeface="Consolas"/>
              <a:sym typeface="Consolas"/>
            </a:endParaRPr>
          </a:p>
          <a:p>
            <a:pPr indent="0" lvl="0" marL="0" marR="0" rtl="0" algn="l">
              <a:lnSpc>
                <a:spcPct val="120000"/>
              </a:lnSpc>
              <a:spcBef>
                <a:spcPts val="1000"/>
              </a:spcBef>
              <a:spcAft>
                <a:spcPts val="0"/>
              </a:spcAft>
              <a:buClr>
                <a:srgbClr val="000000"/>
              </a:buClr>
              <a:buSzPts val="2400"/>
              <a:buFont typeface="Arial"/>
              <a:buNone/>
            </a:pPr>
            <a:r>
              <a:t/>
            </a:r>
            <a:endParaRPr sz="2400">
              <a:solidFill>
                <a:srgbClr val="9723B4"/>
              </a:solidFill>
              <a:latin typeface="Consolas"/>
              <a:ea typeface="Consolas"/>
              <a:cs typeface="Consolas"/>
              <a:sym typeface="Consolas"/>
            </a:endParaRPr>
          </a:p>
        </p:txBody>
      </p:sp>
      <p:sp>
        <p:nvSpPr>
          <p:cNvPr id="412" name="Google Shape;412;p43"/>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44"/>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71734"/>
              </a:buClr>
              <a:buSzPts val="2000"/>
              <a:buFont typeface="DM Sans"/>
              <a:buNone/>
            </a:pPr>
            <a:r>
              <a:t/>
            </a:r>
            <a:endParaRPr sz="1800">
              <a:solidFill>
                <a:schemeClr val="dk1"/>
              </a:solidFill>
            </a:endParaRPr>
          </a:p>
          <a:p>
            <a:pPr indent="0" lvl="0" marL="0" rtl="0" algn="l">
              <a:lnSpc>
                <a:spcPct val="90000"/>
              </a:lnSpc>
              <a:spcBef>
                <a:spcPts val="0"/>
              </a:spcBef>
              <a:spcAft>
                <a:spcPts val="0"/>
              </a:spcAft>
              <a:buClr>
                <a:srgbClr val="171734"/>
              </a:buClr>
              <a:buSzPts val="2000"/>
              <a:buFont typeface="DM Sans"/>
              <a:buNone/>
            </a:pPr>
            <a:r>
              <a:rPr lang="en-US" sz="1800">
                <a:solidFill>
                  <a:schemeClr val="dk1"/>
                </a:solidFill>
              </a:rPr>
              <a:t>Function and function parameters</a:t>
            </a:r>
            <a:endParaRPr sz="1800">
              <a:solidFill>
                <a:schemeClr val="dk1"/>
              </a:solidFill>
            </a:endParaRPr>
          </a:p>
          <a:p>
            <a:pPr indent="0" lvl="0" marL="0" rtl="0" algn="l">
              <a:lnSpc>
                <a:spcPct val="90000"/>
              </a:lnSpc>
              <a:spcBef>
                <a:spcPts val="0"/>
              </a:spcBef>
              <a:spcAft>
                <a:spcPts val="0"/>
              </a:spcAft>
              <a:buClr>
                <a:srgbClr val="171734"/>
              </a:buClr>
              <a:buSzPts val="2000"/>
              <a:buFont typeface="DM Sans"/>
              <a:buNone/>
            </a:pPr>
            <a:r>
              <a:t/>
            </a:r>
            <a:endParaRPr>
              <a:solidFill>
                <a:schemeClr val="dk1"/>
              </a:solidFill>
            </a:endParaRPr>
          </a:p>
        </p:txBody>
      </p:sp>
      <p:sp>
        <p:nvSpPr>
          <p:cNvPr id="418" name="Google Shape;418;p44"/>
          <p:cNvSpPr txBox="1"/>
          <p:nvPr>
            <p:ph idx="1" type="body"/>
          </p:nvPr>
        </p:nvSpPr>
        <p:spPr>
          <a:xfrm>
            <a:off x="838200" y="1153650"/>
            <a:ext cx="10744800" cy="1943400"/>
          </a:xfrm>
          <a:prstGeom prst="rect">
            <a:avLst/>
          </a:prstGeom>
          <a:solidFill>
            <a:schemeClr val="lt1"/>
          </a:solidFill>
          <a:ln>
            <a:noFill/>
          </a:ln>
        </p:spPr>
        <p:txBody>
          <a:bodyPr anchorCtr="0" anchor="t" bIns="45700" lIns="91425" spcFirstLastPara="1" rIns="91425" wrap="square" tIns="45700">
            <a:noAutofit/>
          </a:bodyPr>
          <a:lstStyle/>
          <a:p>
            <a:pPr indent="-355600" lvl="0" marL="457200" rtl="0" algn="l">
              <a:lnSpc>
                <a:spcPct val="100000"/>
              </a:lnSpc>
              <a:spcBef>
                <a:spcPts val="0"/>
              </a:spcBef>
              <a:spcAft>
                <a:spcPts val="0"/>
              </a:spcAft>
              <a:buClr>
                <a:srgbClr val="000000"/>
              </a:buClr>
              <a:buSzPts val="2000"/>
              <a:buFont typeface="DM Sans"/>
              <a:buChar char="●"/>
            </a:pPr>
            <a:r>
              <a:rPr lang="en-US" sz="2000">
                <a:solidFill>
                  <a:srgbClr val="000000"/>
                </a:solidFill>
                <a:latin typeface="DM Sans"/>
                <a:ea typeface="DM Sans"/>
                <a:cs typeface="DM Sans"/>
                <a:sym typeface="DM Sans"/>
              </a:rPr>
              <a:t>Arbitrary Arguments (</a:t>
            </a:r>
            <a:r>
              <a:rPr lang="en-US" sz="2000">
                <a:solidFill>
                  <a:srgbClr val="188038"/>
                </a:solidFill>
                <a:latin typeface="DM Sans"/>
                <a:ea typeface="DM Sans"/>
                <a:cs typeface="DM Sans"/>
                <a:sym typeface="DM Sans"/>
              </a:rPr>
              <a:t>*args</a:t>
            </a:r>
            <a:r>
              <a:rPr lang="en-US" sz="2000">
                <a:solidFill>
                  <a:srgbClr val="000000"/>
                </a:solidFill>
                <a:latin typeface="DM Sans"/>
                <a:ea typeface="DM Sans"/>
                <a:cs typeface="DM Sans"/>
                <a:sym typeface="DM Sans"/>
              </a:rPr>
              <a:t>):</a:t>
            </a:r>
            <a:r>
              <a:rPr b="0" lang="en-US" sz="2000">
                <a:solidFill>
                  <a:srgbClr val="000000"/>
                </a:solidFill>
                <a:latin typeface="DM Sans"/>
                <a:ea typeface="DM Sans"/>
                <a:cs typeface="DM Sans"/>
                <a:sym typeface="DM Sans"/>
              </a:rPr>
              <a:t> </a:t>
            </a:r>
            <a:r>
              <a:rPr b="0" lang="en-US" sz="1800">
                <a:solidFill>
                  <a:srgbClr val="000000"/>
                </a:solidFill>
                <a:latin typeface="DM Sans"/>
                <a:ea typeface="DM Sans"/>
                <a:cs typeface="DM Sans"/>
                <a:sym typeface="DM Sans"/>
              </a:rPr>
              <a:t>If you don't know how many arguments will be passed into your function, you can add </a:t>
            </a:r>
            <a:r>
              <a:rPr b="0" lang="en-US" sz="1800">
                <a:solidFill>
                  <a:srgbClr val="188038"/>
                </a:solidFill>
                <a:latin typeface="DM Sans"/>
                <a:ea typeface="DM Sans"/>
                <a:cs typeface="DM Sans"/>
                <a:sym typeface="DM Sans"/>
              </a:rPr>
              <a:t>*args</a:t>
            </a:r>
            <a:r>
              <a:rPr b="0" lang="en-US" sz="1800">
                <a:solidFill>
                  <a:srgbClr val="000000"/>
                </a:solidFill>
                <a:latin typeface="DM Sans"/>
                <a:ea typeface="DM Sans"/>
                <a:cs typeface="DM Sans"/>
                <a:sym typeface="DM Sans"/>
              </a:rPr>
              <a:t> to the parameter list. This will receive a </a:t>
            </a:r>
            <a:r>
              <a:rPr b="0" lang="en-US" sz="1800">
                <a:solidFill>
                  <a:srgbClr val="188038"/>
                </a:solidFill>
                <a:latin typeface="DM Sans"/>
                <a:ea typeface="DM Sans"/>
                <a:cs typeface="DM Sans"/>
                <a:sym typeface="DM Sans"/>
              </a:rPr>
              <a:t>tuple</a:t>
            </a:r>
            <a:r>
              <a:rPr b="0" lang="en-US" sz="1800">
                <a:solidFill>
                  <a:srgbClr val="000000"/>
                </a:solidFill>
                <a:latin typeface="DM Sans"/>
                <a:ea typeface="DM Sans"/>
                <a:cs typeface="DM Sans"/>
                <a:sym typeface="DM Sans"/>
              </a:rPr>
              <a:t> of arguments.</a:t>
            </a:r>
            <a:endParaRPr b="0" sz="1800">
              <a:solidFill>
                <a:srgbClr val="000000"/>
              </a:solidFill>
              <a:latin typeface="DM Sans"/>
              <a:ea typeface="DM Sans"/>
              <a:cs typeface="DM Sans"/>
              <a:sym typeface="DM Sans"/>
            </a:endParaRPr>
          </a:p>
          <a:p>
            <a:pPr indent="-355600" lvl="0" marL="457200" rtl="0" algn="l">
              <a:lnSpc>
                <a:spcPct val="115000"/>
              </a:lnSpc>
              <a:spcBef>
                <a:spcPts val="0"/>
              </a:spcBef>
              <a:spcAft>
                <a:spcPts val="0"/>
              </a:spcAft>
              <a:buClr>
                <a:srgbClr val="000000"/>
              </a:buClr>
              <a:buSzPts val="2000"/>
              <a:buChar char="●"/>
            </a:pPr>
            <a:r>
              <a:rPr lang="en-US" sz="2000">
                <a:solidFill>
                  <a:srgbClr val="000000"/>
                </a:solidFill>
                <a:latin typeface="DM Sans"/>
                <a:ea typeface="DM Sans"/>
                <a:cs typeface="DM Sans"/>
                <a:sym typeface="DM Sans"/>
              </a:rPr>
              <a:t>Arbitrary Keyword Arguments (</a:t>
            </a:r>
            <a:r>
              <a:rPr lang="en-US" sz="2000">
                <a:solidFill>
                  <a:srgbClr val="188038"/>
                </a:solidFill>
                <a:latin typeface="DM Sans"/>
                <a:ea typeface="DM Sans"/>
                <a:cs typeface="DM Sans"/>
                <a:sym typeface="DM Sans"/>
              </a:rPr>
              <a:t>**kwargs</a:t>
            </a:r>
            <a:r>
              <a:rPr lang="en-US" sz="2000">
                <a:solidFill>
                  <a:srgbClr val="000000"/>
                </a:solidFill>
                <a:latin typeface="DM Sans"/>
                <a:ea typeface="DM Sans"/>
                <a:cs typeface="DM Sans"/>
                <a:sym typeface="DM Sans"/>
              </a:rPr>
              <a:t>):</a:t>
            </a:r>
            <a:r>
              <a:rPr b="0" lang="en-US" sz="2000">
                <a:solidFill>
                  <a:srgbClr val="000000"/>
                </a:solidFill>
                <a:latin typeface="DM Sans"/>
                <a:ea typeface="DM Sans"/>
                <a:cs typeface="DM Sans"/>
                <a:sym typeface="DM Sans"/>
              </a:rPr>
              <a:t> </a:t>
            </a:r>
            <a:r>
              <a:rPr b="0" lang="en-US" sz="1800">
                <a:solidFill>
                  <a:srgbClr val="000000"/>
                </a:solidFill>
                <a:latin typeface="DM Sans"/>
                <a:ea typeface="DM Sans"/>
                <a:cs typeface="DM Sans"/>
                <a:sym typeface="DM Sans"/>
              </a:rPr>
              <a:t>If you don't know how many keyword arguments will be passed into your function, you can add </a:t>
            </a:r>
            <a:r>
              <a:rPr b="0" lang="en-US" sz="1800">
                <a:solidFill>
                  <a:srgbClr val="188038"/>
                </a:solidFill>
                <a:latin typeface="DM Sans"/>
                <a:ea typeface="DM Sans"/>
                <a:cs typeface="DM Sans"/>
                <a:sym typeface="DM Sans"/>
              </a:rPr>
              <a:t>**kwargs</a:t>
            </a:r>
            <a:r>
              <a:rPr b="0" lang="en-US" sz="1800">
                <a:solidFill>
                  <a:srgbClr val="000000"/>
                </a:solidFill>
                <a:latin typeface="DM Sans"/>
                <a:ea typeface="DM Sans"/>
                <a:cs typeface="DM Sans"/>
                <a:sym typeface="DM Sans"/>
              </a:rPr>
              <a:t> to the parameter list. This will receive a </a:t>
            </a:r>
            <a:r>
              <a:rPr b="0" lang="en-US" sz="1800">
                <a:solidFill>
                  <a:srgbClr val="188038"/>
                </a:solidFill>
                <a:latin typeface="DM Sans"/>
                <a:ea typeface="DM Sans"/>
                <a:cs typeface="DM Sans"/>
                <a:sym typeface="DM Sans"/>
              </a:rPr>
              <a:t>dictionary</a:t>
            </a:r>
            <a:r>
              <a:rPr b="0" lang="en-US" sz="1800">
                <a:solidFill>
                  <a:srgbClr val="000000"/>
                </a:solidFill>
                <a:latin typeface="DM Sans"/>
                <a:ea typeface="DM Sans"/>
                <a:cs typeface="DM Sans"/>
                <a:sym typeface="DM Sans"/>
              </a:rPr>
              <a:t> of keyword arguments.</a:t>
            </a:r>
            <a:endParaRPr b="0" sz="1800">
              <a:solidFill>
                <a:srgbClr val="000000"/>
              </a:solidFill>
              <a:latin typeface="DM Sans"/>
              <a:ea typeface="DM Sans"/>
              <a:cs typeface="DM Sans"/>
              <a:sym typeface="DM Sans"/>
            </a:endParaRPr>
          </a:p>
        </p:txBody>
      </p:sp>
      <p:sp>
        <p:nvSpPr>
          <p:cNvPr id="419" name="Google Shape;419;p44"/>
          <p:cNvSpPr txBox="1"/>
          <p:nvPr/>
        </p:nvSpPr>
        <p:spPr>
          <a:xfrm>
            <a:off x="1492050" y="2891850"/>
            <a:ext cx="6148800" cy="34638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800">
                <a:solidFill>
                  <a:srgbClr val="0000FF"/>
                </a:solidFill>
                <a:latin typeface="Consolas"/>
                <a:ea typeface="Consolas"/>
                <a:cs typeface="Consolas"/>
                <a:sym typeface="Consolas"/>
              </a:rPr>
              <a:t>def</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sum_all</a:t>
            </a:r>
            <a:r>
              <a:rPr lang="en-US" sz="1800">
                <a:latin typeface="Consolas"/>
                <a:ea typeface="Consolas"/>
                <a:cs typeface="Consolas"/>
                <a:sym typeface="Consolas"/>
              </a:rPr>
              <a:t>(*</a:t>
            </a:r>
            <a:r>
              <a:rPr lang="en-US" sz="1800">
                <a:solidFill>
                  <a:srgbClr val="001080"/>
                </a:solidFill>
                <a:latin typeface="Consolas"/>
                <a:ea typeface="Consolas"/>
                <a:cs typeface="Consolas"/>
                <a:sym typeface="Consolas"/>
              </a:rPr>
              <a:t>numbers</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total = </a:t>
            </a:r>
            <a:r>
              <a:rPr lang="en-US" sz="1800">
                <a:solidFill>
                  <a:srgbClr val="116644"/>
                </a:solidFill>
                <a:latin typeface="Consolas"/>
                <a:ea typeface="Consolas"/>
                <a:cs typeface="Consolas"/>
                <a:sym typeface="Consolas"/>
              </a:rPr>
              <a:t>0</a:t>
            </a:r>
            <a:endParaRPr sz="1800">
              <a:solidFill>
                <a:srgbClr val="116644"/>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for</a:t>
            </a:r>
            <a:r>
              <a:rPr lang="en-US" sz="1800">
                <a:latin typeface="Consolas"/>
                <a:ea typeface="Consolas"/>
                <a:cs typeface="Consolas"/>
                <a:sym typeface="Consolas"/>
              </a:rPr>
              <a:t> num </a:t>
            </a:r>
            <a:r>
              <a:rPr lang="en-US" sz="1800">
                <a:solidFill>
                  <a:srgbClr val="0000FF"/>
                </a:solidFill>
                <a:latin typeface="Consolas"/>
                <a:ea typeface="Consolas"/>
                <a:cs typeface="Consolas"/>
                <a:sym typeface="Consolas"/>
              </a:rPr>
              <a:t>in</a:t>
            </a:r>
            <a:r>
              <a:rPr lang="en-US" sz="1800">
                <a:latin typeface="Consolas"/>
                <a:ea typeface="Consolas"/>
                <a:cs typeface="Consolas"/>
                <a:sym typeface="Consolas"/>
              </a:rPr>
              <a:t> numbers:</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total += num</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return</a:t>
            </a:r>
            <a:r>
              <a:rPr lang="en-US" sz="1800">
                <a:latin typeface="Consolas"/>
                <a:ea typeface="Consolas"/>
                <a:cs typeface="Consolas"/>
                <a:sym typeface="Consolas"/>
              </a:rPr>
              <a:t> total</a:t>
            </a:r>
            <a:endParaRPr sz="1800">
              <a:latin typeface="Consolas"/>
              <a:ea typeface="Consolas"/>
              <a:cs typeface="Consolas"/>
              <a:sym typeface="Consolas"/>
            </a:endParaRPr>
          </a:p>
          <a:p>
            <a:pPr indent="0" lvl="0" marL="0" rtl="0" algn="l">
              <a:lnSpc>
                <a:spcPct val="127777"/>
              </a:lnSpc>
              <a:spcBef>
                <a:spcPts val="0"/>
              </a:spcBef>
              <a:spcAft>
                <a:spcPts val="0"/>
              </a:spcAft>
              <a:buNone/>
            </a:pPr>
            <a:r>
              <a:t/>
            </a:r>
            <a:endParaRPr sz="18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(sum_all(</a:t>
            </a:r>
            <a:r>
              <a:rPr lang="en-US" sz="1800">
                <a:solidFill>
                  <a:srgbClr val="116644"/>
                </a:solidFill>
                <a:latin typeface="Consolas"/>
                <a:ea typeface="Consolas"/>
                <a:cs typeface="Consolas"/>
                <a:sym typeface="Consolas"/>
              </a:rPr>
              <a:t>1</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2</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3</a:t>
            </a:r>
            <a:r>
              <a:rPr lang="en-US"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Output: 6</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(sum_all(</a:t>
            </a:r>
            <a:r>
              <a:rPr lang="en-US" sz="1800">
                <a:solidFill>
                  <a:srgbClr val="116644"/>
                </a:solidFill>
                <a:latin typeface="Consolas"/>
                <a:ea typeface="Consolas"/>
                <a:cs typeface="Consolas"/>
                <a:sym typeface="Consolas"/>
              </a:rPr>
              <a:t>10</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20</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30</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40</a:t>
            </a:r>
            <a:r>
              <a:rPr lang="en-US"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Output: 100</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1800">
              <a:solidFill>
                <a:srgbClr val="0000FF"/>
              </a:solidFill>
              <a:latin typeface="Consolas"/>
              <a:ea typeface="Consolas"/>
              <a:cs typeface="Consolas"/>
              <a:sym typeface="Consolas"/>
            </a:endParaRPr>
          </a:p>
        </p:txBody>
      </p:sp>
      <p:sp>
        <p:nvSpPr>
          <p:cNvPr id="420" name="Google Shape;420;p44"/>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421" name="Google Shape;421;p44"/>
          <p:cNvSpPr txBox="1"/>
          <p:nvPr/>
        </p:nvSpPr>
        <p:spPr>
          <a:xfrm>
            <a:off x="6304125" y="2891850"/>
            <a:ext cx="5816400" cy="30285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800">
                <a:solidFill>
                  <a:srgbClr val="0000FF"/>
                </a:solidFill>
                <a:latin typeface="Consolas"/>
                <a:ea typeface="Consolas"/>
                <a:cs typeface="Consolas"/>
                <a:sym typeface="Consolas"/>
              </a:rPr>
              <a:t>def</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display_info</a:t>
            </a:r>
            <a:r>
              <a:rPr lang="en-US" sz="1800">
                <a:latin typeface="Consolas"/>
                <a:ea typeface="Consolas"/>
                <a:cs typeface="Consolas"/>
                <a:sym typeface="Consolas"/>
              </a:rPr>
              <a:t>(**</a:t>
            </a:r>
            <a:r>
              <a:rPr lang="en-US" sz="1800">
                <a:solidFill>
                  <a:srgbClr val="001080"/>
                </a:solidFill>
                <a:latin typeface="Consolas"/>
                <a:ea typeface="Consolas"/>
                <a:cs typeface="Consolas"/>
                <a:sym typeface="Consolas"/>
              </a:rPr>
              <a:t>details</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for</a:t>
            </a:r>
            <a:r>
              <a:rPr lang="en-US" sz="1800">
                <a:latin typeface="Consolas"/>
                <a:ea typeface="Consolas"/>
                <a:cs typeface="Consolas"/>
                <a:sym typeface="Consolas"/>
              </a:rPr>
              <a:t> key, value </a:t>
            </a:r>
            <a:r>
              <a:rPr lang="en-US" sz="1800">
                <a:solidFill>
                  <a:srgbClr val="0000FF"/>
                </a:solidFill>
                <a:latin typeface="Consolas"/>
                <a:ea typeface="Consolas"/>
                <a:cs typeface="Consolas"/>
                <a:sym typeface="Consolas"/>
              </a:rPr>
              <a:t>in</a:t>
            </a:r>
            <a:r>
              <a:rPr lang="en-US" sz="1800">
                <a:latin typeface="Consolas"/>
                <a:ea typeface="Consolas"/>
                <a:cs typeface="Consolas"/>
                <a:sym typeface="Consolas"/>
              </a:rPr>
              <a:t> details.items():</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0000FF"/>
                </a:solidFill>
                <a:latin typeface="Consolas"/>
                <a:ea typeface="Consolas"/>
                <a:cs typeface="Consolas"/>
                <a:sym typeface="Consolas"/>
              </a:rPr>
              <a:t>f</a:t>
            </a:r>
            <a:r>
              <a:rPr lang="en-US" sz="1800">
                <a:solidFill>
                  <a:srgbClr val="A31515"/>
                </a:solidFill>
                <a:latin typeface="Consolas"/>
                <a:ea typeface="Consolas"/>
                <a:cs typeface="Consolas"/>
                <a:sym typeface="Consolas"/>
              </a:rPr>
              <a:t>"</a:t>
            </a:r>
            <a:r>
              <a:rPr lang="en-US" sz="1800">
                <a:latin typeface="Consolas"/>
                <a:ea typeface="Consolas"/>
                <a:cs typeface="Consolas"/>
                <a:sym typeface="Consolas"/>
              </a:rPr>
              <a:t>{key}</a:t>
            </a:r>
            <a:r>
              <a:rPr lang="en-US" sz="1800">
                <a:solidFill>
                  <a:srgbClr val="A31515"/>
                </a:solidFill>
                <a:latin typeface="Consolas"/>
                <a:ea typeface="Consolas"/>
                <a:cs typeface="Consolas"/>
                <a:sym typeface="Consolas"/>
              </a:rPr>
              <a:t>: </a:t>
            </a:r>
            <a:r>
              <a:rPr lang="en-US" sz="1800">
                <a:latin typeface="Consolas"/>
                <a:ea typeface="Consolas"/>
                <a:cs typeface="Consolas"/>
                <a:sym typeface="Consolas"/>
              </a:rPr>
              <a:t>{value}</a:t>
            </a:r>
            <a:r>
              <a:rPr lang="en-US" sz="1800">
                <a:solidFill>
                  <a:srgbClr val="A31515"/>
                </a:solidFill>
                <a:latin typeface="Consolas"/>
                <a:ea typeface="Consolas"/>
                <a:cs typeface="Consolas"/>
                <a:sym typeface="Consolas"/>
              </a:rPr>
              <a:t>"</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display_info(name=</a:t>
            </a:r>
            <a:r>
              <a:rPr lang="en-US" sz="1800">
                <a:solidFill>
                  <a:srgbClr val="A31515"/>
                </a:solidFill>
                <a:latin typeface="Consolas"/>
                <a:ea typeface="Consolas"/>
                <a:cs typeface="Consolas"/>
                <a:sym typeface="Consolas"/>
              </a:rPr>
              <a:t>"Eve"</a:t>
            </a:r>
            <a:r>
              <a:rPr lang="en-US" sz="1800">
                <a:latin typeface="Consolas"/>
                <a:ea typeface="Consolas"/>
                <a:cs typeface="Consolas"/>
                <a:sym typeface="Consolas"/>
              </a:rPr>
              <a:t>, age=</a:t>
            </a:r>
            <a:r>
              <a:rPr lang="en-US" sz="1800">
                <a:solidFill>
                  <a:srgbClr val="116644"/>
                </a:solidFill>
                <a:latin typeface="Consolas"/>
                <a:ea typeface="Consolas"/>
                <a:cs typeface="Consolas"/>
                <a:sym typeface="Consolas"/>
              </a:rPr>
              <a:t>25</a:t>
            </a:r>
            <a:r>
              <a:rPr lang="en-US" sz="1800">
                <a:latin typeface="Consolas"/>
                <a:ea typeface="Consolas"/>
                <a:cs typeface="Consolas"/>
                <a:sym typeface="Consolas"/>
              </a:rPr>
              <a:t>,city=</a:t>
            </a:r>
            <a:r>
              <a:rPr lang="en-US" sz="1800">
                <a:solidFill>
                  <a:srgbClr val="A31515"/>
                </a:solidFill>
                <a:latin typeface="Consolas"/>
                <a:ea typeface="Consolas"/>
                <a:cs typeface="Consolas"/>
                <a:sym typeface="Consolas"/>
              </a:rPr>
              <a:t>"Iasi"</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Output: </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name: Eve </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age: 25</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city: Iasi</a:t>
            </a:r>
            <a:endParaRPr sz="1800">
              <a:solidFill>
                <a:srgbClr val="0000FF"/>
              </a:solidFill>
              <a:highlight>
                <a:srgbClr val="F7F7F7"/>
              </a:highlight>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45"/>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None/>
            </a:pPr>
            <a:r>
              <a:rPr lang="en-US">
                <a:latin typeface="Geologica"/>
                <a:ea typeface="Geologica"/>
                <a:cs typeface="Geologica"/>
                <a:sym typeface="Geologica"/>
              </a:rPr>
              <a:t>Return values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6"/>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DM Sans"/>
              <a:buNone/>
            </a:pPr>
            <a:r>
              <a:rPr lang="en-US"/>
              <a:t>Return values</a:t>
            </a:r>
            <a:endParaRPr/>
          </a:p>
        </p:txBody>
      </p:sp>
      <p:sp>
        <p:nvSpPr>
          <p:cNvPr id="432" name="Google Shape;432;p46"/>
          <p:cNvSpPr txBox="1"/>
          <p:nvPr>
            <p:ph idx="1" type="body"/>
          </p:nvPr>
        </p:nvSpPr>
        <p:spPr>
          <a:xfrm>
            <a:off x="961875" y="1251625"/>
            <a:ext cx="10679400" cy="1224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0" lang="en-US" sz="2000">
                <a:solidFill>
                  <a:srgbClr val="000000"/>
                </a:solidFill>
                <a:latin typeface="DM Sans"/>
                <a:ea typeface="DM Sans"/>
                <a:cs typeface="DM Sans"/>
                <a:sym typeface="DM Sans"/>
              </a:rPr>
              <a:t>The </a:t>
            </a:r>
            <a:r>
              <a:rPr b="0" lang="en-US" sz="2000">
                <a:solidFill>
                  <a:srgbClr val="188038"/>
                </a:solidFill>
                <a:latin typeface="DM Sans"/>
                <a:ea typeface="DM Sans"/>
                <a:cs typeface="DM Sans"/>
                <a:sym typeface="DM Sans"/>
              </a:rPr>
              <a:t>return</a:t>
            </a:r>
            <a:r>
              <a:rPr b="0" lang="en-US" sz="2000">
                <a:solidFill>
                  <a:srgbClr val="000000"/>
                </a:solidFill>
                <a:latin typeface="DM Sans"/>
                <a:ea typeface="DM Sans"/>
                <a:cs typeface="DM Sans"/>
                <a:sym typeface="DM Sans"/>
              </a:rPr>
              <a:t> statement is used to exit a function and send a value or values back to the caller.</a:t>
            </a:r>
            <a:endParaRPr b="0" sz="2000">
              <a:solidFill>
                <a:srgbClr val="000000"/>
              </a:solidFill>
              <a:latin typeface="DM Sans"/>
              <a:ea typeface="DM Sans"/>
              <a:cs typeface="DM Sans"/>
              <a:sym typeface="DM Sans"/>
            </a:endParaRPr>
          </a:p>
          <a:p>
            <a:pPr indent="0" lvl="0" marL="0" rtl="0" algn="l">
              <a:lnSpc>
                <a:spcPct val="115000"/>
              </a:lnSpc>
              <a:spcBef>
                <a:spcPts val="1200"/>
              </a:spcBef>
              <a:spcAft>
                <a:spcPts val="1200"/>
              </a:spcAft>
              <a:buNone/>
            </a:pPr>
            <a:r>
              <a:rPr lang="en-US" sz="2000">
                <a:solidFill>
                  <a:srgbClr val="000000"/>
                </a:solidFill>
                <a:latin typeface="DM Sans"/>
                <a:ea typeface="DM Sans"/>
                <a:cs typeface="DM Sans"/>
                <a:sym typeface="DM Sans"/>
              </a:rPr>
              <a:t>Single Return Value:</a:t>
            </a:r>
            <a:endParaRPr b="0" sz="2000">
              <a:latin typeface="DM Sans"/>
              <a:ea typeface="DM Sans"/>
              <a:cs typeface="DM Sans"/>
              <a:sym typeface="DM Sans"/>
            </a:endParaRPr>
          </a:p>
        </p:txBody>
      </p:sp>
      <p:sp>
        <p:nvSpPr>
          <p:cNvPr id="433" name="Google Shape;433;p46"/>
          <p:cNvSpPr txBox="1"/>
          <p:nvPr/>
        </p:nvSpPr>
        <p:spPr>
          <a:xfrm>
            <a:off x="1605625" y="2902525"/>
            <a:ext cx="8262900" cy="3327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400">
                <a:solidFill>
                  <a:srgbClr val="0000FF"/>
                </a:solidFill>
                <a:latin typeface="Consolas"/>
                <a:ea typeface="Consolas"/>
                <a:cs typeface="Consolas"/>
                <a:sym typeface="Consolas"/>
              </a:rPr>
              <a:t>def</a:t>
            </a: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multiply</a:t>
            </a:r>
            <a:r>
              <a:rPr lang="en-US" sz="2400">
                <a:latin typeface="Consolas"/>
                <a:ea typeface="Consolas"/>
                <a:cs typeface="Consolas"/>
                <a:sym typeface="Consolas"/>
              </a:rPr>
              <a:t>(</a:t>
            </a:r>
            <a:r>
              <a:rPr lang="en-US" sz="2400">
                <a:solidFill>
                  <a:srgbClr val="001080"/>
                </a:solidFill>
                <a:latin typeface="Consolas"/>
                <a:ea typeface="Consolas"/>
                <a:cs typeface="Consolas"/>
                <a:sym typeface="Consolas"/>
              </a:rPr>
              <a:t>x</a:t>
            </a:r>
            <a:r>
              <a:rPr lang="en-US" sz="2400">
                <a:latin typeface="Consolas"/>
                <a:ea typeface="Consolas"/>
                <a:cs typeface="Consolas"/>
                <a:sym typeface="Consolas"/>
              </a:rPr>
              <a:t>, </a:t>
            </a:r>
            <a:r>
              <a:rPr lang="en-US" sz="2400">
                <a:solidFill>
                  <a:srgbClr val="001080"/>
                </a:solidFill>
                <a:latin typeface="Consolas"/>
                <a:ea typeface="Consolas"/>
                <a:cs typeface="Consolas"/>
                <a:sym typeface="Consolas"/>
              </a:rPr>
              <a:t>y</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A31515"/>
                </a:solidFill>
                <a:latin typeface="Consolas"/>
                <a:ea typeface="Consolas"/>
                <a:cs typeface="Consolas"/>
                <a:sym typeface="Consolas"/>
              </a:rPr>
              <a:t>"""This function multiplies two numbers."""</a:t>
            </a:r>
            <a:endParaRPr sz="24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9723B4"/>
                </a:solidFill>
                <a:latin typeface="Consolas"/>
                <a:ea typeface="Consolas"/>
                <a:cs typeface="Consolas"/>
                <a:sym typeface="Consolas"/>
              </a:rPr>
              <a:t>return</a:t>
            </a:r>
            <a:r>
              <a:rPr lang="en-US" sz="2400">
                <a:latin typeface="Consolas"/>
                <a:ea typeface="Consolas"/>
                <a:cs typeface="Consolas"/>
                <a:sym typeface="Consolas"/>
              </a:rPr>
              <a:t> x * y</a:t>
            </a:r>
            <a:endParaRPr sz="2400">
              <a:latin typeface="Consolas"/>
              <a:ea typeface="Consolas"/>
              <a:cs typeface="Consolas"/>
              <a:sym typeface="Consolas"/>
            </a:endParaRPr>
          </a:p>
          <a:p>
            <a:pPr indent="0" lvl="0" marL="0" rtl="0" algn="l">
              <a:lnSpc>
                <a:spcPct val="127777"/>
              </a:lnSpc>
              <a:spcBef>
                <a:spcPts val="0"/>
              </a:spcBef>
              <a:spcAft>
                <a:spcPts val="0"/>
              </a:spcAft>
              <a:buNone/>
            </a:pPr>
            <a:r>
              <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result = multiply(</a:t>
            </a:r>
            <a:r>
              <a:rPr lang="en-US" sz="2400">
                <a:solidFill>
                  <a:srgbClr val="116644"/>
                </a:solidFill>
                <a:latin typeface="Consolas"/>
                <a:ea typeface="Consolas"/>
                <a:cs typeface="Consolas"/>
                <a:sym typeface="Consolas"/>
              </a:rPr>
              <a:t>4</a:t>
            </a:r>
            <a:r>
              <a:rPr lang="en-US" sz="2400">
                <a:latin typeface="Consolas"/>
                <a:ea typeface="Consolas"/>
                <a:cs typeface="Consolas"/>
                <a:sym typeface="Consolas"/>
              </a:rPr>
              <a:t>, </a:t>
            </a:r>
            <a:r>
              <a:rPr lang="en-US" sz="2400">
                <a:solidFill>
                  <a:srgbClr val="116644"/>
                </a:solidFill>
                <a:latin typeface="Consolas"/>
                <a:ea typeface="Consolas"/>
                <a:cs typeface="Consolas"/>
                <a:sym typeface="Consolas"/>
              </a:rPr>
              <a:t>5</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(result) </a:t>
            </a:r>
            <a:r>
              <a:rPr lang="en-US" sz="2400">
                <a:solidFill>
                  <a:srgbClr val="008000"/>
                </a:solidFill>
                <a:highlight>
                  <a:srgbClr val="F7F7F7"/>
                </a:highlight>
                <a:latin typeface="Consolas"/>
                <a:ea typeface="Consolas"/>
                <a:cs typeface="Consolas"/>
                <a:sym typeface="Consolas"/>
              </a:rPr>
              <a:t># Output: 20</a:t>
            </a:r>
            <a:endParaRPr sz="2400">
              <a:solidFill>
                <a:srgbClr val="9723B4"/>
              </a:solidFill>
              <a:latin typeface="Consolas"/>
              <a:ea typeface="Consolas"/>
              <a:cs typeface="Consolas"/>
              <a:sym typeface="Consolas"/>
            </a:endParaRPr>
          </a:p>
        </p:txBody>
      </p:sp>
      <p:sp>
        <p:nvSpPr>
          <p:cNvPr id="434" name="Google Shape;434;p46"/>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7"/>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71734"/>
              </a:buClr>
              <a:buSzPts val="2000"/>
              <a:buFont typeface="DM Sans"/>
              <a:buNone/>
            </a:pPr>
            <a:r>
              <a:rPr lang="en-US"/>
              <a:t>Return values</a:t>
            </a:r>
            <a:endParaRPr/>
          </a:p>
        </p:txBody>
      </p:sp>
      <p:sp>
        <p:nvSpPr>
          <p:cNvPr id="440" name="Google Shape;440;p47"/>
          <p:cNvSpPr txBox="1"/>
          <p:nvPr>
            <p:ph idx="1" type="body"/>
          </p:nvPr>
        </p:nvSpPr>
        <p:spPr>
          <a:xfrm>
            <a:off x="947325" y="1251625"/>
            <a:ext cx="10839000" cy="1224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0" lang="en-US" sz="2000">
                <a:solidFill>
                  <a:srgbClr val="000000"/>
                </a:solidFill>
                <a:latin typeface="DM Sans"/>
                <a:ea typeface="DM Sans"/>
                <a:cs typeface="DM Sans"/>
                <a:sym typeface="DM Sans"/>
              </a:rPr>
              <a:t>If a function doesn't have a </a:t>
            </a:r>
            <a:r>
              <a:rPr b="0" lang="en-US" sz="2000">
                <a:solidFill>
                  <a:srgbClr val="188038"/>
                </a:solidFill>
                <a:latin typeface="DM Sans"/>
                <a:ea typeface="DM Sans"/>
                <a:cs typeface="DM Sans"/>
                <a:sym typeface="DM Sans"/>
              </a:rPr>
              <a:t>return</a:t>
            </a:r>
            <a:r>
              <a:rPr b="0" lang="en-US" sz="2000">
                <a:solidFill>
                  <a:srgbClr val="000000"/>
                </a:solidFill>
                <a:latin typeface="DM Sans"/>
                <a:ea typeface="DM Sans"/>
                <a:cs typeface="DM Sans"/>
                <a:sym typeface="DM Sans"/>
              </a:rPr>
              <a:t> statement, it implicitly returns </a:t>
            </a:r>
            <a:r>
              <a:rPr b="0" lang="en-US" sz="2000">
                <a:solidFill>
                  <a:srgbClr val="188038"/>
                </a:solidFill>
                <a:latin typeface="DM Sans"/>
                <a:ea typeface="DM Sans"/>
                <a:cs typeface="DM Sans"/>
                <a:sym typeface="DM Sans"/>
              </a:rPr>
              <a:t>None</a:t>
            </a:r>
            <a:r>
              <a:rPr b="0" lang="en-US" sz="2000">
                <a:solidFill>
                  <a:srgbClr val="000000"/>
                </a:solidFill>
                <a:latin typeface="DM Sans"/>
                <a:ea typeface="DM Sans"/>
                <a:cs typeface="DM Sans"/>
                <a:sym typeface="DM Sans"/>
              </a:rPr>
              <a:t>.</a:t>
            </a:r>
            <a:endParaRPr sz="2000">
              <a:solidFill>
                <a:srgbClr val="000000"/>
              </a:solidFill>
              <a:latin typeface="DM Sans"/>
              <a:ea typeface="DM Sans"/>
              <a:cs typeface="DM Sans"/>
              <a:sym typeface="DM Sans"/>
            </a:endParaRPr>
          </a:p>
          <a:p>
            <a:pPr indent="0" lvl="0" marL="0" rtl="0" algn="l">
              <a:lnSpc>
                <a:spcPct val="115000"/>
              </a:lnSpc>
              <a:spcBef>
                <a:spcPts val="1200"/>
              </a:spcBef>
              <a:spcAft>
                <a:spcPts val="0"/>
              </a:spcAft>
              <a:buNone/>
            </a:pPr>
            <a:r>
              <a:rPr lang="en-US" sz="2000">
                <a:solidFill>
                  <a:srgbClr val="000000"/>
                </a:solidFill>
                <a:latin typeface="DM Sans"/>
                <a:ea typeface="DM Sans"/>
                <a:cs typeface="DM Sans"/>
                <a:sym typeface="DM Sans"/>
              </a:rPr>
              <a:t>No Explicit Return:</a:t>
            </a:r>
            <a:endParaRPr sz="2000">
              <a:solidFill>
                <a:srgbClr val="000000"/>
              </a:solidFill>
              <a:latin typeface="DM Sans"/>
              <a:ea typeface="DM Sans"/>
              <a:cs typeface="DM Sans"/>
              <a:sym typeface="DM Sans"/>
            </a:endParaRPr>
          </a:p>
          <a:p>
            <a:pPr indent="0" lvl="0" marL="0" rtl="0" algn="l">
              <a:lnSpc>
                <a:spcPct val="115000"/>
              </a:lnSpc>
              <a:spcBef>
                <a:spcPts val="1200"/>
              </a:spcBef>
              <a:spcAft>
                <a:spcPts val="1200"/>
              </a:spcAft>
              <a:buNone/>
            </a:pPr>
            <a:r>
              <a:t/>
            </a:r>
            <a:endParaRPr b="0" sz="2000">
              <a:solidFill>
                <a:srgbClr val="000000"/>
              </a:solidFill>
              <a:latin typeface="DM Sans"/>
              <a:ea typeface="DM Sans"/>
              <a:cs typeface="DM Sans"/>
              <a:sym typeface="DM Sans"/>
            </a:endParaRPr>
          </a:p>
        </p:txBody>
      </p:sp>
      <p:sp>
        <p:nvSpPr>
          <p:cNvPr id="441" name="Google Shape;441;p47"/>
          <p:cNvSpPr txBox="1"/>
          <p:nvPr/>
        </p:nvSpPr>
        <p:spPr>
          <a:xfrm>
            <a:off x="1016100" y="2475925"/>
            <a:ext cx="5725500" cy="3327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400">
                <a:solidFill>
                  <a:srgbClr val="0000FF"/>
                </a:solidFill>
                <a:latin typeface="Consolas"/>
                <a:ea typeface="Consolas"/>
                <a:cs typeface="Consolas"/>
                <a:sym typeface="Consolas"/>
              </a:rPr>
              <a:t>def</a:t>
            </a: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do_nothing</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9723B4"/>
                </a:solidFill>
                <a:latin typeface="Consolas"/>
                <a:ea typeface="Consolas"/>
                <a:cs typeface="Consolas"/>
                <a:sym typeface="Consolas"/>
              </a:rPr>
              <a:t>pass</a:t>
            </a:r>
            <a:r>
              <a:rPr lang="en-US" sz="2400">
                <a:latin typeface="Consolas"/>
                <a:ea typeface="Consolas"/>
                <a:cs typeface="Consolas"/>
                <a:sym typeface="Consolas"/>
              </a:rPr>
              <a:t> </a:t>
            </a:r>
            <a:r>
              <a:rPr lang="en-US" sz="2400">
                <a:solidFill>
                  <a:srgbClr val="008000"/>
                </a:solidFill>
                <a:highlight>
                  <a:srgbClr val="F7F7F7"/>
                </a:highlight>
                <a:latin typeface="Consolas"/>
                <a:ea typeface="Consolas"/>
                <a:cs typeface="Consolas"/>
                <a:sym typeface="Consolas"/>
              </a:rPr>
              <a:t># This function does nothing</a:t>
            </a:r>
            <a:endParaRPr sz="24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result = do_nothing()</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(result) </a:t>
            </a:r>
            <a:r>
              <a:rPr lang="en-US" sz="2400">
                <a:solidFill>
                  <a:srgbClr val="008000"/>
                </a:solidFill>
                <a:highlight>
                  <a:srgbClr val="F7F7F7"/>
                </a:highlight>
                <a:latin typeface="Consolas"/>
                <a:ea typeface="Consolas"/>
                <a:cs typeface="Consolas"/>
                <a:sym typeface="Consolas"/>
              </a:rPr>
              <a:t># Output: None</a:t>
            </a:r>
            <a:endParaRPr sz="2400">
              <a:solidFill>
                <a:srgbClr val="0000FF"/>
              </a:solidFill>
              <a:latin typeface="Consolas"/>
              <a:ea typeface="Consolas"/>
              <a:cs typeface="Consolas"/>
              <a:sym typeface="Consolas"/>
            </a:endParaRPr>
          </a:p>
        </p:txBody>
      </p:sp>
      <p:sp>
        <p:nvSpPr>
          <p:cNvPr id="442" name="Google Shape;442;p47"/>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443" name="Google Shape;443;p47"/>
          <p:cNvSpPr txBox="1"/>
          <p:nvPr/>
        </p:nvSpPr>
        <p:spPr>
          <a:xfrm>
            <a:off x="6741600" y="2475925"/>
            <a:ext cx="5044800" cy="3327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400">
                <a:solidFill>
                  <a:srgbClr val="0000FF"/>
                </a:solidFill>
                <a:latin typeface="Consolas"/>
                <a:ea typeface="Consolas"/>
                <a:cs typeface="Consolas"/>
                <a:sym typeface="Consolas"/>
              </a:rPr>
              <a:t>def</a:t>
            </a: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print_greeting</a:t>
            </a:r>
            <a:r>
              <a:rPr lang="en-US" sz="2400">
                <a:latin typeface="Consolas"/>
                <a:ea typeface="Consolas"/>
                <a:cs typeface="Consolas"/>
                <a:sym typeface="Consolas"/>
              </a:rPr>
              <a:t>(</a:t>
            </a:r>
            <a:r>
              <a:rPr lang="en-US" sz="2400">
                <a:solidFill>
                  <a:srgbClr val="001080"/>
                </a:solidFill>
                <a:latin typeface="Consolas"/>
                <a:ea typeface="Consolas"/>
                <a:cs typeface="Consolas"/>
                <a:sym typeface="Consolas"/>
              </a:rPr>
              <a:t>name</a:t>
            </a:r>
            <a:r>
              <a:rPr lang="en-US" sz="2400">
                <a:latin typeface="Consolas"/>
                <a:ea typeface="Consolas"/>
                <a:cs typeface="Consolas"/>
                <a:sym typeface="Consolas"/>
              </a:rPr>
              <a:t>):</a:t>
            </a:r>
            <a:endParaRPr sz="24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0000FF"/>
                </a:solidFill>
                <a:latin typeface="Consolas"/>
                <a:ea typeface="Consolas"/>
                <a:cs typeface="Consolas"/>
                <a:sym typeface="Consolas"/>
              </a:rPr>
              <a:t>f</a:t>
            </a:r>
            <a:r>
              <a:rPr lang="en-US" sz="2400">
                <a:solidFill>
                  <a:srgbClr val="A31515"/>
                </a:solidFill>
                <a:latin typeface="Consolas"/>
                <a:ea typeface="Consolas"/>
                <a:cs typeface="Consolas"/>
                <a:sym typeface="Consolas"/>
              </a:rPr>
              <a:t>"Hello, </a:t>
            </a:r>
            <a:r>
              <a:rPr lang="en-US" sz="2400">
                <a:latin typeface="Consolas"/>
                <a:ea typeface="Consolas"/>
                <a:cs typeface="Consolas"/>
                <a:sym typeface="Consolas"/>
              </a:rPr>
              <a:t>{name}</a:t>
            </a:r>
            <a:r>
              <a:rPr lang="en-US" sz="2400">
                <a:solidFill>
                  <a:srgbClr val="A31515"/>
                </a:solidFill>
                <a:latin typeface="Consolas"/>
                <a:ea typeface="Consolas"/>
                <a:cs typeface="Consolas"/>
                <a:sym typeface="Consolas"/>
              </a:rPr>
              <a:t>!"</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t/>
            </a:r>
            <a:endParaRPr sz="2400">
              <a:solidFill>
                <a:srgbClr val="008000"/>
              </a:solidFill>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print_greeting(</a:t>
            </a:r>
            <a:r>
              <a:rPr lang="en-US" sz="2400">
                <a:solidFill>
                  <a:srgbClr val="A31515"/>
                </a:solidFill>
                <a:latin typeface="Consolas"/>
                <a:ea typeface="Consolas"/>
                <a:cs typeface="Consolas"/>
                <a:sym typeface="Consolas"/>
              </a:rPr>
              <a:t>"Alice"</a:t>
            </a:r>
            <a:r>
              <a:rPr lang="en-US" sz="2400">
                <a:latin typeface="Consolas"/>
                <a:ea typeface="Consolas"/>
                <a:cs typeface="Consolas"/>
                <a:sym typeface="Consolas"/>
              </a:rPr>
              <a:t>)</a:t>
            </a:r>
            <a:endParaRPr sz="2400">
              <a:solidFill>
                <a:srgbClr val="008000"/>
              </a:solidFill>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008000"/>
                </a:solidFill>
                <a:highlight>
                  <a:srgbClr val="F7F7F7"/>
                </a:highlight>
                <a:latin typeface="Consolas"/>
                <a:ea typeface="Consolas"/>
                <a:cs typeface="Consolas"/>
                <a:sym typeface="Consolas"/>
              </a:rPr>
              <a:t># Hello, Alice!</a:t>
            </a:r>
            <a:endParaRPr sz="2400">
              <a:solidFill>
                <a:srgbClr val="0000FF"/>
              </a:solidFill>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48"/>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71734"/>
              </a:buClr>
              <a:buSzPts val="2000"/>
              <a:buFont typeface="DM Sans"/>
              <a:buNone/>
            </a:pPr>
            <a:r>
              <a:rPr lang="en-US"/>
              <a:t>Return values</a:t>
            </a:r>
            <a:endParaRPr/>
          </a:p>
        </p:txBody>
      </p:sp>
      <p:sp>
        <p:nvSpPr>
          <p:cNvPr id="449" name="Google Shape;449;p48"/>
          <p:cNvSpPr txBox="1"/>
          <p:nvPr>
            <p:ph idx="1" type="body"/>
          </p:nvPr>
        </p:nvSpPr>
        <p:spPr>
          <a:xfrm>
            <a:off x="627600" y="1083800"/>
            <a:ext cx="11202600" cy="16521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b="0" lang="en-US" sz="1800">
                <a:solidFill>
                  <a:srgbClr val="000000"/>
                </a:solidFill>
                <a:latin typeface="DM Sans"/>
                <a:ea typeface="DM Sans"/>
                <a:cs typeface="DM Sans"/>
                <a:sym typeface="DM Sans"/>
              </a:rPr>
              <a:t>Python functions can return multiple values by separating them with commas. When a function returns multiple values, they are packed into a </a:t>
            </a:r>
            <a:r>
              <a:rPr b="0" lang="en-US" sz="1800">
                <a:solidFill>
                  <a:srgbClr val="188038"/>
                </a:solidFill>
                <a:latin typeface="DM Sans"/>
                <a:ea typeface="DM Sans"/>
                <a:cs typeface="DM Sans"/>
                <a:sym typeface="DM Sans"/>
              </a:rPr>
              <a:t>tuple</a:t>
            </a:r>
            <a:r>
              <a:rPr b="0" lang="en-US" sz="1800">
                <a:solidFill>
                  <a:srgbClr val="000000"/>
                </a:solidFill>
                <a:latin typeface="DM Sans"/>
                <a:ea typeface="DM Sans"/>
                <a:cs typeface="DM Sans"/>
                <a:sym typeface="DM Sans"/>
              </a:rPr>
              <a:t>. You can then unpack this tuple into separate variables. </a:t>
            </a:r>
            <a:r>
              <a:rPr lang="en-US" sz="2000">
                <a:solidFill>
                  <a:srgbClr val="000000"/>
                </a:solidFill>
                <a:latin typeface="DM Sans"/>
                <a:ea typeface="DM Sans"/>
                <a:cs typeface="DM Sans"/>
                <a:sym typeface="DM Sans"/>
              </a:rPr>
              <a:t>Multiple Return Values:</a:t>
            </a:r>
            <a:endParaRPr b="0" sz="2000">
              <a:solidFill>
                <a:srgbClr val="000000"/>
              </a:solidFill>
              <a:latin typeface="DM Sans"/>
              <a:ea typeface="DM Sans"/>
              <a:cs typeface="DM Sans"/>
              <a:sym typeface="DM Sans"/>
            </a:endParaRPr>
          </a:p>
        </p:txBody>
      </p:sp>
      <p:sp>
        <p:nvSpPr>
          <p:cNvPr id="450" name="Google Shape;450;p48"/>
          <p:cNvSpPr txBox="1"/>
          <p:nvPr/>
        </p:nvSpPr>
        <p:spPr>
          <a:xfrm>
            <a:off x="918275" y="2359625"/>
            <a:ext cx="11013600" cy="41559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800">
                <a:solidFill>
                  <a:srgbClr val="0000FF"/>
                </a:solidFill>
                <a:latin typeface="Consolas"/>
                <a:ea typeface="Consolas"/>
                <a:cs typeface="Consolas"/>
                <a:sym typeface="Consolas"/>
              </a:rPr>
              <a:t>def</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get_min_max</a:t>
            </a:r>
            <a:r>
              <a:rPr lang="en-US" sz="1800">
                <a:latin typeface="Consolas"/>
                <a:ea typeface="Consolas"/>
                <a:cs typeface="Consolas"/>
                <a:sym typeface="Consolas"/>
              </a:rPr>
              <a:t>(</a:t>
            </a:r>
            <a:r>
              <a:rPr lang="en-US" sz="1800">
                <a:solidFill>
                  <a:srgbClr val="001080"/>
                </a:solidFill>
                <a:latin typeface="Consolas"/>
                <a:ea typeface="Consolas"/>
                <a:cs typeface="Consolas"/>
                <a:sym typeface="Consolas"/>
              </a:rPr>
              <a:t>numbers</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if</a:t>
            </a:r>
            <a:r>
              <a:rPr lang="en-US" sz="1800">
                <a:latin typeface="Consolas"/>
                <a:ea typeface="Consolas"/>
                <a:cs typeface="Consolas"/>
                <a:sym typeface="Consolas"/>
              </a:rPr>
              <a:t> </a:t>
            </a:r>
            <a:r>
              <a:rPr lang="en-US" sz="1800">
                <a:solidFill>
                  <a:srgbClr val="0000FF"/>
                </a:solidFill>
                <a:latin typeface="Consolas"/>
                <a:ea typeface="Consolas"/>
                <a:cs typeface="Consolas"/>
                <a:sym typeface="Consolas"/>
              </a:rPr>
              <a:t>not</a:t>
            </a:r>
            <a:r>
              <a:rPr lang="en-US" sz="1800">
                <a:latin typeface="Consolas"/>
                <a:ea typeface="Consolas"/>
                <a:cs typeface="Consolas"/>
                <a:sym typeface="Consolas"/>
              </a:rPr>
              <a:t> numbers:</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return</a:t>
            </a:r>
            <a:r>
              <a:rPr lang="en-US" sz="1800">
                <a:latin typeface="Consolas"/>
                <a:ea typeface="Consolas"/>
                <a:cs typeface="Consolas"/>
                <a:sym typeface="Consolas"/>
              </a:rPr>
              <a:t> (</a:t>
            </a:r>
            <a:r>
              <a:rPr lang="en-US" sz="1800">
                <a:solidFill>
                  <a:srgbClr val="0000FF"/>
                </a:solidFill>
                <a:latin typeface="Consolas"/>
                <a:ea typeface="Consolas"/>
                <a:cs typeface="Consolas"/>
                <a:sym typeface="Consolas"/>
              </a:rPr>
              <a:t>None</a:t>
            </a:r>
            <a:r>
              <a:rPr lang="en-US" sz="1800">
                <a:latin typeface="Consolas"/>
                <a:ea typeface="Consolas"/>
                <a:cs typeface="Consolas"/>
                <a:sym typeface="Consolas"/>
              </a:rPr>
              <a:t>, </a:t>
            </a:r>
            <a:r>
              <a:rPr lang="en-US" sz="1800">
                <a:solidFill>
                  <a:srgbClr val="0000FF"/>
                </a:solidFill>
                <a:latin typeface="Consolas"/>
                <a:ea typeface="Consolas"/>
                <a:cs typeface="Consolas"/>
                <a:sym typeface="Consolas"/>
              </a:rPr>
              <a:t>None)</a:t>
            </a:r>
            <a:r>
              <a:rPr lang="en-US" sz="1800">
                <a:latin typeface="Consolas"/>
                <a:ea typeface="Consolas"/>
                <a:cs typeface="Consolas"/>
                <a:sym typeface="Consolas"/>
              </a:rPr>
              <a:t> </a:t>
            </a:r>
            <a:r>
              <a:rPr lang="en-US" sz="1800">
                <a:solidFill>
                  <a:srgbClr val="008000"/>
                </a:solidFill>
                <a:latin typeface="Consolas"/>
                <a:ea typeface="Consolas"/>
                <a:cs typeface="Consolas"/>
                <a:sym typeface="Consolas"/>
              </a:rPr>
              <a:t># Return None for both if list is empty</a:t>
            </a:r>
            <a:endParaRPr sz="1800">
              <a:solidFill>
                <a:srgbClr val="008000"/>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return</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min</a:t>
            </a:r>
            <a:r>
              <a:rPr lang="en-US" sz="1800">
                <a:latin typeface="Consolas"/>
                <a:ea typeface="Consolas"/>
                <a:cs typeface="Consolas"/>
                <a:sym typeface="Consolas"/>
              </a:rPr>
              <a:t>(numbers), </a:t>
            </a:r>
            <a:r>
              <a:rPr lang="en-US" sz="1800">
                <a:solidFill>
                  <a:srgbClr val="6A5221"/>
                </a:solidFill>
                <a:latin typeface="Consolas"/>
                <a:ea typeface="Consolas"/>
                <a:cs typeface="Consolas"/>
                <a:sym typeface="Consolas"/>
              </a:rPr>
              <a:t>max</a:t>
            </a:r>
            <a:r>
              <a:rPr lang="en-US" sz="1800">
                <a:latin typeface="Consolas"/>
                <a:ea typeface="Consolas"/>
                <a:cs typeface="Consolas"/>
                <a:sym typeface="Consolas"/>
              </a:rPr>
              <a:t>(numbers))</a:t>
            </a:r>
            <a:endParaRPr sz="1800">
              <a:latin typeface="Consolas"/>
              <a:ea typeface="Consolas"/>
              <a:cs typeface="Consolas"/>
              <a:sym typeface="Consolas"/>
            </a:endParaRPr>
          </a:p>
          <a:p>
            <a:pPr indent="0" lvl="0" marL="0" rtl="0" algn="l">
              <a:lnSpc>
                <a:spcPct val="127777"/>
              </a:lnSpc>
              <a:spcBef>
                <a:spcPts val="0"/>
              </a:spcBef>
              <a:spcAft>
                <a:spcPts val="0"/>
              </a:spcAft>
              <a:buNone/>
            </a:pPr>
            <a:r>
              <a:t/>
            </a:r>
            <a:endParaRPr sz="18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my_list = [</a:t>
            </a:r>
            <a:r>
              <a:rPr lang="en-US" sz="1800">
                <a:solidFill>
                  <a:srgbClr val="116644"/>
                </a:solidFill>
                <a:latin typeface="Consolas"/>
                <a:ea typeface="Consolas"/>
                <a:cs typeface="Consolas"/>
                <a:sym typeface="Consolas"/>
              </a:rPr>
              <a:t>10</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5</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8</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12</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3</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minimum, maximum = get_min_max(my_list) </a:t>
            </a:r>
            <a:r>
              <a:rPr lang="en-US" sz="1800">
                <a:solidFill>
                  <a:srgbClr val="008000"/>
                </a:solidFill>
                <a:highlight>
                  <a:srgbClr val="F7F7F7"/>
                </a:highlight>
                <a:latin typeface="Consolas"/>
                <a:ea typeface="Consolas"/>
                <a:cs typeface="Consolas"/>
                <a:sym typeface="Consolas"/>
              </a:rPr>
              <a:t># Unpacking the tuple</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0000FF"/>
                </a:solidFill>
                <a:latin typeface="Consolas"/>
                <a:ea typeface="Consolas"/>
                <a:cs typeface="Consolas"/>
                <a:sym typeface="Consolas"/>
              </a:rPr>
              <a:t>f</a:t>
            </a:r>
            <a:r>
              <a:rPr lang="en-US" sz="1800">
                <a:solidFill>
                  <a:srgbClr val="A31515"/>
                </a:solidFill>
                <a:latin typeface="Consolas"/>
                <a:ea typeface="Consolas"/>
                <a:cs typeface="Consolas"/>
                <a:sym typeface="Consolas"/>
              </a:rPr>
              <a:t>"Minimum: </a:t>
            </a:r>
            <a:r>
              <a:rPr lang="en-US" sz="1800">
                <a:latin typeface="Consolas"/>
                <a:ea typeface="Consolas"/>
                <a:cs typeface="Consolas"/>
                <a:sym typeface="Consolas"/>
              </a:rPr>
              <a:t>{minimum}</a:t>
            </a:r>
            <a:r>
              <a:rPr lang="en-US" sz="1800">
                <a:solidFill>
                  <a:srgbClr val="A31515"/>
                </a:solidFill>
                <a:latin typeface="Consolas"/>
                <a:ea typeface="Consolas"/>
                <a:cs typeface="Consolas"/>
                <a:sym typeface="Consolas"/>
              </a:rPr>
              <a:t>, Maximum: </a:t>
            </a:r>
            <a:r>
              <a:rPr lang="en-US" sz="1800">
                <a:latin typeface="Consolas"/>
                <a:ea typeface="Consolas"/>
                <a:cs typeface="Consolas"/>
                <a:sym typeface="Consolas"/>
              </a:rPr>
              <a:t>{maximum}</a:t>
            </a:r>
            <a:r>
              <a:rPr lang="en-US" sz="1800">
                <a:solidFill>
                  <a:srgbClr val="A31515"/>
                </a:solidFill>
                <a:latin typeface="Consolas"/>
                <a:ea typeface="Consolas"/>
                <a:cs typeface="Consolas"/>
                <a:sym typeface="Consolas"/>
              </a:rPr>
              <a:t>"</a:t>
            </a:r>
            <a:r>
              <a:rPr lang="en-US" sz="1800">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 Output: Minimum: 3, Maximum: 12</a:t>
            </a:r>
            <a:endParaRPr sz="18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empty_list = []</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min_val, max_val = get_min_max(empty_list)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0000FF"/>
                </a:solidFill>
                <a:latin typeface="Consolas"/>
                <a:ea typeface="Consolas"/>
                <a:cs typeface="Consolas"/>
                <a:sym typeface="Consolas"/>
              </a:rPr>
              <a:t>f</a:t>
            </a:r>
            <a:r>
              <a:rPr lang="en-US" sz="1800">
                <a:solidFill>
                  <a:srgbClr val="A31515"/>
                </a:solidFill>
                <a:latin typeface="Consolas"/>
                <a:ea typeface="Consolas"/>
                <a:cs typeface="Consolas"/>
                <a:sym typeface="Consolas"/>
              </a:rPr>
              <a:t>"Minimum: </a:t>
            </a:r>
            <a:r>
              <a:rPr lang="en-US" sz="1800">
                <a:latin typeface="Consolas"/>
                <a:ea typeface="Consolas"/>
                <a:cs typeface="Consolas"/>
                <a:sym typeface="Consolas"/>
              </a:rPr>
              <a:t>{min_val}</a:t>
            </a:r>
            <a:r>
              <a:rPr lang="en-US" sz="1800">
                <a:solidFill>
                  <a:srgbClr val="A31515"/>
                </a:solidFill>
                <a:latin typeface="Consolas"/>
                <a:ea typeface="Consolas"/>
                <a:cs typeface="Consolas"/>
                <a:sym typeface="Consolas"/>
              </a:rPr>
              <a:t>, Maximum: </a:t>
            </a:r>
            <a:r>
              <a:rPr lang="en-US" sz="1800">
                <a:latin typeface="Consolas"/>
                <a:ea typeface="Consolas"/>
                <a:cs typeface="Consolas"/>
                <a:sym typeface="Consolas"/>
              </a:rPr>
              <a:t>{max_val}</a:t>
            </a:r>
            <a:r>
              <a:rPr lang="en-US" sz="1800">
                <a:solidFill>
                  <a:srgbClr val="A31515"/>
                </a:solidFill>
                <a:latin typeface="Consolas"/>
                <a:ea typeface="Consolas"/>
                <a:cs typeface="Consolas"/>
                <a:sym typeface="Consolas"/>
              </a:rPr>
              <a:t>"</a:t>
            </a:r>
            <a:r>
              <a:rPr lang="en-US" sz="1800">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 Output: Minimum: None,Maximum: None</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1800">
              <a:solidFill>
                <a:srgbClr val="0000FF"/>
              </a:solidFill>
              <a:latin typeface="Consolas"/>
              <a:ea typeface="Consolas"/>
              <a:cs typeface="Consolas"/>
              <a:sym typeface="Consolas"/>
            </a:endParaRPr>
          </a:p>
        </p:txBody>
      </p:sp>
      <p:sp>
        <p:nvSpPr>
          <p:cNvPr id="451" name="Google Shape;451;p48"/>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49"/>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71734"/>
              </a:buClr>
              <a:buSzPts val="2000"/>
              <a:buFont typeface="DM Sans"/>
              <a:buNone/>
            </a:pPr>
            <a:r>
              <a:rPr lang="en-US"/>
              <a:t>Other "Return" Like Mechanisms and Control Flow</a:t>
            </a:r>
            <a:endParaRPr/>
          </a:p>
        </p:txBody>
      </p:sp>
      <p:sp>
        <p:nvSpPr>
          <p:cNvPr id="457" name="Google Shape;457;p49"/>
          <p:cNvSpPr txBox="1"/>
          <p:nvPr>
            <p:ph idx="1" type="body"/>
          </p:nvPr>
        </p:nvSpPr>
        <p:spPr>
          <a:xfrm>
            <a:off x="555025" y="1077250"/>
            <a:ext cx="11522100" cy="1720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0" lang="en-US" sz="1600">
                <a:solidFill>
                  <a:srgbClr val="000000"/>
                </a:solidFill>
                <a:latin typeface="DM Sans"/>
                <a:ea typeface="DM Sans"/>
                <a:cs typeface="DM Sans"/>
                <a:sym typeface="DM Sans"/>
              </a:rPr>
              <a:t>The </a:t>
            </a:r>
            <a:r>
              <a:rPr b="0" lang="en-US" sz="1600">
                <a:solidFill>
                  <a:srgbClr val="188038"/>
                </a:solidFill>
                <a:latin typeface="DM Sans"/>
                <a:ea typeface="DM Sans"/>
                <a:cs typeface="DM Sans"/>
                <a:sym typeface="DM Sans"/>
              </a:rPr>
              <a:t>yield</a:t>
            </a:r>
            <a:r>
              <a:rPr b="0" lang="en-US" sz="1600">
                <a:solidFill>
                  <a:srgbClr val="000000"/>
                </a:solidFill>
                <a:latin typeface="DM Sans"/>
                <a:ea typeface="DM Sans"/>
                <a:cs typeface="DM Sans"/>
                <a:sym typeface="DM Sans"/>
              </a:rPr>
              <a:t> keyword is used to create </a:t>
            </a:r>
            <a:r>
              <a:rPr lang="en-US" sz="1600">
                <a:solidFill>
                  <a:srgbClr val="000000"/>
                </a:solidFill>
                <a:latin typeface="DM Sans"/>
                <a:ea typeface="DM Sans"/>
                <a:cs typeface="DM Sans"/>
                <a:sym typeface="DM Sans"/>
              </a:rPr>
              <a:t>generator functions</a:t>
            </a:r>
            <a:r>
              <a:rPr b="0" lang="en-US" sz="1600">
                <a:solidFill>
                  <a:srgbClr val="000000"/>
                </a:solidFill>
                <a:latin typeface="DM Sans"/>
                <a:ea typeface="DM Sans"/>
                <a:cs typeface="DM Sans"/>
                <a:sym typeface="DM Sans"/>
              </a:rPr>
              <a:t>. Instead of returning a single value and terminating, a generator function </a:t>
            </a:r>
            <a:r>
              <a:rPr b="0" i="1" lang="en-US" sz="1600">
                <a:solidFill>
                  <a:srgbClr val="000000"/>
                </a:solidFill>
                <a:latin typeface="DM Sans"/>
                <a:ea typeface="DM Sans"/>
                <a:cs typeface="DM Sans"/>
                <a:sym typeface="DM Sans"/>
              </a:rPr>
              <a:t>pauses</a:t>
            </a:r>
            <a:r>
              <a:rPr b="0" lang="en-US" sz="1600">
                <a:solidFill>
                  <a:srgbClr val="000000"/>
                </a:solidFill>
                <a:latin typeface="DM Sans"/>
                <a:ea typeface="DM Sans"/>
                <a:cs typeface="DM Sans"/>
                <a:sym typeface="DM Sans"/>
              </a:rPr>
              <a:t> its execution, </a:t>
            </a:r>
            <a:r>
              <a:rPr b="0" lang="en-US" sz="1600">
                <a:solidFill>
                  <a:srgbClr val="188038"/>
                </a:solidFill>
                <a:latin typeface="DM Sans"/>
                <a:ea typeface="DM Sans"/>
                <a:cs typeface="DM Sans"/>
                <a:sym typeface="DM Sans"/>
              </a:rPr>
              <a:t>yield</a:t>
            </a:r>
            <a:r>
              <a:rPr b="0" lang="en-US" sz="1600">
                <a:solidFill>
                  <a:srgbClr val="000000"/>
                </a:solidFill>
                <a:latin typeface="DM Sans"/>
                <a:ea typeface="DM Sans"/>
                <a:cs typeface="DM Sans"/>
                <a:sym typeface="DM Sans"/>
              </a:rPr>
              <a:t>s a value, and then can be resumed later to continue from where it left off.</a:t>
            </a:r>
            <a:endParaRPr b="0" sz="1600">
              <a:solidFill>
                <a:srgbClr val="000000"/>
              </a:solidFill>
              <a:latin typeface="DM Sans"/>
              <a:ea typeface="DM Sans"/>
              <a:cs typeface="DM Sans"/>
              <a:sym typeface="DM Sans"/>
            </a:endParaRPr>
          </a:p>
          <a:p>
            <a:pPr indent="-330200" lvl="0" marL="457200" rtl="0" algn="l">
              <a:lnSpc>
                <a:spcPct val="115000"/>
              </a:lnSpc>
              <a:spcBef>
                <a:spcPts val="1200"/>
              </a:spcBef>
              <a:spcAft>
                <a:spcPts val="0"/>
              </a:spcAft>
              <a:buClr>
                <a:srgbClr val="000000"/>
              </a:buClr>
              <a:buSzPts val="1600"/>
              <a:buChar char="●"/>
            </a:pPr>
            <a:r>
              <a:rPr lang="en-US" sz="1600">
                <a:solidFill>
                  <a:srgbClr val="000000"/>
                </a:solidFill>
                <a:latin typeface="DM Sans"/>
                <a:ea typeface="DM Sans"/>
                <a:cs typeface="DM Sans"/>
                <a:sym typeface="DM Sans"/>
              </a:rPr>
              <a:t>Key Difference from </a:t>
            </a:r>
            <a:r>
              <a:rPr lang="en-US" sz="1600">
                <a:solidFill>
                  <a:srgbClr val="188038"/>
                </a:solidFill>
                <a:latin typeface="DM Sans"/>
                <a:ea typeface="DM Sans"/>
                <a:cs typeface="DM Sans"/>
                <a:sym typeface="DM Sans"/>
              </a:rPr>
              <a:t>return</a:t>
            </a:r>
            <a:r>
              <a:rPr lang="en-US" sz="1600">
                <a:solidFill>
                  <a:srgbClr val="000000"/>
                </a:solidFill>
                <a:latin typeface="DM Sans"/>
                <a:ea typeface="DM Sans"/>
                <a:cs typeface="DM Sans"/>
                <a:sym typeface="DM Sans"/>
              </a:rPr>
              <a:t>:</a:t>
            </a:r>
            <a:endParaRPr sz="1600">
              <a:solidFill>
                <a:srgbClr val="000000"/>
              </a:solidFill>
              <a:latin typeface="DM Sans"/>
              <a:ea typeface="DM Sans"/>
              <a:cs typeface="DM Sans"/>
              <a:sym typeface="DM Sans"/>
            </a:endParaRPr>
          </a:p>
          <a:p>
            <a:pPr indent="-330200" lvl="0" marL="914400" rtl="0" algn="l">
              <a:lnSpc>
                <a:spcPct val="115000"/>
              </a:lnSpc>
              <a:spcBef>
                <a:spcPts val="0"/>
              </a:spcBef>
              <a:spcAft>
                <a:spcPts val="0"/>
              </a:spcAft>
              <a:buClr>
                <a:srgbClr val="000000"/>
              </a:buClr>
              <a:buSzPts val="1600"/>
              <a:buChar char="●"/>
            </a:pPr>
            <a:r>
              <a:rPr b="0" lang="en-US" sz="1600">
                <a:solidFill>
                  <a:srgbClr val="188038"/>
                </a:solidFill>
                <a:latin typeface="DM Sans"/>
                <a:ea typeface="DM Sans"/>
                <a:cs typeface="DM Sans"/>
                <a:sym typeface="DM Sans"/>
              </a:rPr>
              <a:t>return</a:t>
            </a:r>
            <a:r>
              <a:rPr b="0" lang="en-US" sz="1600">
                <a:solidFill>
                  <a:srgbClr val="000000"/>
                </a:solidFill>
                <a:latin typeface="DM Sans"/>
                <a:ea typeface="DM Sans"/>
                <a:cs typeface="DM Sans"/>
                <a:sym typeface="DM Sans"/>
              </a:rPr>
              <a:t> </a:t>
            </a:r>
            <a:r>
              <a:rPr lang="en-US" sz="1600">
                <a:solidFill>
                  <a:srgbClr val="000000"/>
                </a:solidFill>
                <a:latin typeface="DM Sans"/>
                <a:ea typeface="DM Sans"/>
                <a:cs typeface="DM Sans"/>
                <a:sym typeface="DM Sans"/>
              </a:rPr>
              <a:t>terminates</a:t>
            </a:r>
            <a:r>
              <a:rPr b="0" lang="en-US" sz="1600">
                <a:solidFill>
                  <a:srgbClr val="000000"/>
                </a:solidFill>
                <a:latin typeface="DM Sans"/>
                <a:ea typeface="DM Sans"/>
                <a:cs typeface="DM Sans"/>
                <a:sym typeface="DM Sans"/>
              </a:rPr>
              <a:t> the function and sends a value (or </a:t>
            </a:r>
            <a:r>
              <a:rPr b="0" lang="en-US" sz="1600">
                <a:solidFill>
                  <a:srgbClr val="188038"/>
                </a:solidFill>
                <a:latin typeface="DM Sans"/>
                <a:ea typeface="DM Sans"/>
                <a:cs typeface="DM Sans"/>
                <a:sym typeface="DM Sans"/>
              </a:rPr>
              <a:t>None</a:t>
            </a:r>
            <a:r>
              <a:rPr b="0" lang="en-US" sz="1600">
                <a:solidFill>
                  <a:srgbClr val="000000"/>
                </a:solidFill>
                <a:latin typeface="DM Sans"/>
                <a:ea typeface="DM Sans"/>
                <a:cs typeface="DM Sans"/>
                <a:sym typeface="DM Sans"/>
              </a:rPr>
              <a:t>).</a:t>
            </a:r>
            <a:endParaRPr b="0" sz="1600">
              <a:solidFill>
                <a:srgbClr val="000000"/>
              </a:solidFill>
              <a:latin typeface="DM Sans"/>
              <a:ea typeface="DM Sans"/>
              <a:cs typeface="DM Sans"/>
              <a:sym typeface="DM Sans"/>
            </a:endParaRPr>
          </a:p>
          <a:p>
            <a:pPr indent="-330200" lvl="0" marL="914400" rtl="0" algn="l">
              <a:lnSpc>
                <a:spcPct val="115000"/>
              </a:lnSpc>
              <a:spcBef>
                <a:spcPts val="0"/>
              </a:spcBef>
              <a:spcAft>
                <a:spcPts val="0"/>
              </a:spcAft>
              <a:buClr>
                <a:srgbClr val="000000"/>
              </a:buClr>
              <a:buSzPts val="1600"/>
              <a:buChar char="●"/>
            </a:pPr>
            <a:r>
              <a:rPr b="0" lang="en-US" sz="1600">
                <a:solidFill>
                  <a:srgbClr val="188038"/>
                </a:solidFill>
                <a:latin typeface="DM Sans"/>
                <a:ea typeface="DM Sans"/>
                <a:cs typeface="DM Sans"/>
                <a:sym typeface="DM Sans"/>
              </a:rPr>
              <a:t>yield</a:t>
            </a:r>
            <a:r>
              <a:rPr b="0" lang="en-US" sz="1600">
                <a:solidFill>
                  <a:srgbClr val="000000"/>
                </a:solidFill>
                <a:latin typeface="DM Sans"/>
                <a:ea typeface="DM Sans"/>
                <a:cs typeface="DM Sans"/>
                <a:sym typeface="DM Sans"/>
              </a:rPr>
              <a:t> </a:t>
            </a:r>
            <a:r>
              <a:rPr lang="en-US" sz="1600">
                <a:solidFill>
                  <a:srgbClr val="000000"/>
                </a:solidFill>
                <a:latin typeface="DM Sans"/>
                <a:ea typeface="DM Sans"/>
                <a:cs typeface="DM Sans"/>
                <a:sym typeface="DM Sans"/>
              </a:rPr>
              <a:t>pauses</a:t>
            </a:r>
            <a:r>
              <a:rPr b="0" lang="en-US" sz="1600">
                <a:solidFill>
                  <a:srgbClr val="000000"/>
                </a:solidFill>
                <a:latin typeface="DM Sans"/>
                <a:ea typeface="DM Sans"/>
                <a:cs typeface="DM Sans"/>
                <a:sym typeface="DM Sans"/>
              </a:rPr>
              <a:t> the function, sends a value, and allows the function to resume from that point later.</a:t>
            </a:r>
            <a:endParaRPr b="0" sz="1600">
              <a:solidFill>
                <a:srgbClr val="000000"/>
              </a:solidFill>
              <a:latin typeface="DM Sans"/>
              <a:ea typeface="DM Sans"/>
              <a:cs typeface="DM Sans"/>
              <a:sym typeface="DM Sans"/>
            </a:endParaRPr>
          </a:p>
          <a:p>
            <a:pPr indent="0" lvl="0" marL="0" rtl="0" algn="l">
              <a:lnSpc>
                <a:spcPct val="115000"/>
              </a:lnSpc>
              <a:spcBef>
                <a:spcPts val="1200"/>
              </a:spcBef>
              <a:spcAft>
                <a:spcPts val="0"/>
              </a:spcAft>
              <a:buNone/>
            </a:pPr>
            <a:r>
              <a:t/>
            </a:r>
            <a:endParaRPr b="0" sz="1900">
              <a:solidFill>
                <a:srgbClr val="000000"/>
              </a:solidFill>
              <a:latin typeface="DM Sans"/>
              <a:ea typeface="DM Sans"/>
              <a:cs typeface="DM Sans"/>
              <a:sym typeface="DM Sans"/>
            </a:endParaRPr>
          </a:p>
          <a:p>
            <a:pPr indent="0" lvl="0" marL="0" rtl="0" algn="l">
              <a:lnSpc>
                <a:spcPct val="115000"/>
              </a:lnSpc>
              <a:spcBef>
                <a:spcPts val="1200"/>
              </a:spcBef>
              <a:spcAft>
                <a:spcPts val="1200"/>
              </a:spcAft>
              <a:buNone/>
            </a:pPr>
            <a:r>
              <a:t/>
            </a:r>
            <a:endParaRPr b="0" sz="1900">
              <a:solidFill>
                <a:srgbClr val="000000"/>
              </a:solidFill>
              <a:latin typeface="DM Sans"/>
              <a:ea typeface="DM Sans"/>
              <a:cs typeface="DM Sans"/>
              <a:sym typeface="DM Sans"/>
            </a:endParaRPr>
          </a:p>
        </p:txBody>
      </p:sp>
      <p:sp>
        <p:nvSpPr>
          <p:cNvPr id="458" name="Google Shape;458;p49"/>
          <p:cNvSpPr txBox="1"/>
          <p:nvPr/>
        </p:nvSpPr>
        <p:spPr>
          <a:xfrm>
            <a:off x="555025" y="3022325"/>
            <a:ext cx="11391300" cy="33273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800">
                <a:solidFill>
                  <a:srgbClr val="0000FF"/>
                </a:solidFill>
                <a:latin typeface="Consolas"/>
                <a:ea typeface="Consolas"/>
                <a:cs typeface="Consolas"/>
                <a:sym typeface="Consolas"/>
              </a:rPr>
              <a:t>def</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count_up_to</a:t>
            </a:r>
            <a:r>
              <a:rPr lang="en-US" sz="1800">
                <a:latin typeface="Consolas"/>
                <a:ea typeface="Consolas"/>
                <a:cs typeface="Consolas"/>
                <a:sym typeface="Consolas"/>
              </a:rPr>
              <a:t>(</a:t>
            </a:r>
            <a:r>
              <a:rPr lang="en-US" sz="1800">
                <a:solidFill>
                  <a:srgbClr val="001080"/>
                </a:solidFill>
                <a:latin typeface="Consolas"/>
                <a:ea typeface="Consolas"/>
                <a:cs typeface="Consolas"/>
                <a:sym typeface="Consolas"/>
              </a:rPr>
              <a:t>max_num</a:t>
            </a:r>
            <a:r>
              <a:rPr lang="en-US" sz="1800">
                <a:latin typeface="Consolas"/>
                <a:ea typeface="Consolas"/>
                <a:cs typeface="Consolas"/>
                <a:sym typeface="Consolas"/>
              </a:rPr>
              <a:t>):</a:t>
            </a:r>
            <a:endParaRPr sz="18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n = </a:t>
            </a:r>
            <a:r>
              <a:rPr lang="en-US" sz="1800">
                <a:solidFill>
                  <a:srgbClr val="116644"/>
                </a:solidFill>
                <a:latin typeface="Consolas"/>
                <a:ea typeface="Consolas"/>
                <a:cs typeface="Consolas"/>
                <a:sym typeface="Consolas"/>
              </a:rPr>
              <a:t>1</a:t>
            </a:r>
            <a:endParaRPr sz="1800">
              <a:solidFill>
                <a:srgbClr val="116644"/>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while</a:t>
            </a:r>
            <a:r>
              <a:rPr lang="en-US" sz="1800">
                <a:latin typeface="Consolas"/>
                <a:ea typeface="Consolas"/>
                <a:cs typeface="Consolas"/>
                <a:sym typeface="Consolas"/>
              </a:rPr>
              <a:t> n &lt;= max_num:</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yield</a:t>
            </a:r>
            <a:r>
              <a:rPr lang="en-US" sz="1800">
                <a:latin typeface="Consolas"/>
                <a:ea typeface="Consolas"/>
                <a:cs typeface="Consolas"/>
                <a:sym typeface="Consolas"/>
              </a:rPr>
              <a:t> n  </a:t>
            </a:r>
            <a:r>
              <a:rPr lang="en-US" sz="1800">
                <a:solidFill>
                  <a:srgbClr val="008000"/>
                </a:solidFill>
                <a:highlight>
                  <a:srgbClr val="F7F7F7"/>
                </a:highlight>
                <a:latin typeface="Consolas"/>
                <a:ea typeface="Consolas"/>
                <a:cs typeface="Consolas"/>
                <a:sym typeface="Consolas"/>
              </a:rPr>
              <a:t># Pause, yield 'n', then resume next time</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n += </a:t>
            </a:r>
            <a:r>
              <a:rPr lang="en-US" sz="1800">
                <a:solidFill>
                  <a:srgbClr val="116644"/>
                </a:solidFill>
                <a:latin typeface="Consolas"/>
                <a:ea typeface="Consolas"/>
                <a:cs typeface="Consolas"/>
                <a:sym typeface="Consolas"/>
              </a:rPr>
              <a:t>1</a:t>
            </a:r>
            <a:endParaRPr sz="1800">
              <a:solidFill>
                <a:srgbClr val="116644"/>
              </a:solidFill>
              <a:latin typeface="Consolas"/>
              <a:ea typeface="Consolas"/>
              <a:cs typeface="Consolas"/>
              <a:sym typeface="Consolas"/>
            </a:endParaRPr>
          </a:p>
          <a:p>
            <a:pPr indent="0" lvl="0" marL="0" rtl="0" algn="l">
              <a:lnSpc>
                <a:spcPct val="127777"/>
              </a:lnSpc>
              <a:spcBef>
                <a:spcPts val="0"/>
              </a:spcBef>
              <a:spcAft>
                <a:spcPts val="0"/>
              </a:spcAft>
              <a:buNone/>
            </a:pPr>
            <a:r>
              <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my_counter = count_up_to(</a:t>
            </a:r>
            <a:r>
              <a:rPr lang="en-US" sz="1800">
                <a:solidFill>
                  <a:srgbClr val="116644"/>
                </a:solidFill>
                <a:latin typeface="Consolas"/>
                <a:ea typeface="Consolas"/>
                <a:cs typeface="Consolas"/>
                <a:sym typeface="Consolas"/>
              </a:rPr>
              <a:t>3</a:t>
            </a:r>
            <a:r>
              <a:rPr lang="en-US" sz="1800">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 This creates a generator object, doesn't run the loop yet!</a:t>
            </a:r>
            <a:endParaRPr sz="18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"First yield:"</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next</a:t>
            </a:r>
            <a:r>
              <a:rPr lang="en-US" sz="1800">
                <a:latin typeface="Consolas"/>
                <a:ea typeface="Consolas"/>
                <a:cs typeface="Consolas"/>
                <a:sym typeface="Consolas"/>
              </a:rPr>
              <a:t>(my_counter)) </a:t>
            </a:r>
            <a:r>
              <a:rPr lang="en-US" sz="1800">
                <a:solidFill>
                  <a:srgbClr val="008000"/>
                </a:solidFill>
                <a:highlight>
                  <a:srgbClr val="F7F7F7"/>
                </a:highlight>
                <a:latin typeface="Consolas"/>
                <a:ea typeface="Consolas"/>
                <a:cs typeface="Consolas"/>
                <a:sym typeface="Consolas"/>
              </a:rPr>
              <a:t># Output: First yield: 1</a:t>
            </a:r>
            <a:endParaRPr sz="18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9723B4"/>
                </a:solidFill>
                <a:latin typeface="Consolas"/>
                <a:ea typeface="Consolas"/>
                <a:cs typeface="Consolas"/>
                <a:sym typeface="Consolas"/>
              </a:rPr>
              <a:t>for</a:t>
            </a:r>
            <a:r>
              <a:rPr lang="en-US" sz="1800">
                <a:latin typeface="Consolas"/>
                <a:ea typeface="Consolas"/>
                <a:cs typeface="Consolas"/>
                <a:sym typeface="Consolas"/>
              </a:rPr>
              <a:t> num </a:t>
            </a:r>
            <a:r>
              <a:rPr lang="en-US" sz="1800">
                <a:solidFill>
                  <a:srgbClr val="0000FF"/>
                </a:solidFill>
                <a:latin typeface="Consolas"/>
                <a:ea typeface="Consolas"/>
                <a:cs typeface="Consolas"/>
                <a:sym typeface="Consolas"/>
              </a:rPr>
              <a:t>in</a:t>
            </a:r>
            <a:r>
              <a:rPr lang="en-US" sz="1800">
                <a:latin typeface="Consolas"/>
                <a:ea typeface="Consolas"/>
                <a:cs typeface="Consolas"/>
                <a:sym typeface="Consolas"/>
              </a:rPr>
              <a:t> count_up_to(</a:t>
            </a:r>
            <a:r>
              <a:rPr lang="en-US" sz="1800">
                <a:solidFill>
                  <a:srgbClr val="116644"/>
                </a:solidFill>
                <a:latin typeface="Consolas"/>
                <a:ea typeface="Consolas"/>
                <a:cs typeface="Consolas"/>
                <a:sym typeface="Consolas"/>
              </a:rPr>
              <a:t>5</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(num) </a:t>
            </a:r>
            <a:r>
              <a:rPr lang="en-US" sz="1800">
                <a:solidFill>
                  <a:srgbClr val="008000"/>
                </a:solidFill>
                <a:highlight>
                  <a:srgbClr val="F7F7F7"/>
                </a:highlight>
                <a:latin typeface="Consolas"/>
                <a:ea typeface="Consolas"/>
                <a:cs typeface="Consolas"/>
                <a:sym typeface="Consolas"/>
              </a:rPr>
              <a:t># Output:1 2 3 4 5 </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1800">
              <a:solidFill>
                <a:srgbClr val="0000FF"/>
              </a:solidFill>
              <a:latin typeface="Consolas"/>
              <a:ea typeface="Consolas"/>
              <a:cs typeface="Consolas"/>
              <a:sym typeface="Consolas"/>
            </a:endParaRPr>
          </a:p>
        </p:txBody>
      </p:sp>
      <p:sp>
        <p:nvSpPr>
          <p:cNvPr id="459" name="Google Shape;459;p49"/>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50"/>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71734"/>
              </a:buClr>
              <a:buSzPts val="2000"/>
              <a:buFont typeface="DM Sans"/>
              <a:buNone/>
            </a:pPr>
            <a:r>
              <a:rPr lang="en-US"/>
              <a:t>Other "Return" Like Mechanisms and Control Flow</a:t>
            </a:r>
            <a:endParaRPr/>
          </a:p>
        </p:txBody>
      </p:sp>
      <p:sp>
        <p:nvSpPr>
          <p:cNvPr id="465" name="Google Shape;465;p50"/>
          <p:cNvSpPr txBox="1"/>
          <p:nvPr>
            <p:ph idx="1" type="body"/>
          </p:nvPr>
        </p:nvSpPr>
        <p:spPr>
          <a:xfrm>
            <a:off x="598625" y="1077250"/>
            <a:ext cx="11492700" cy="1720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600">
                <a:solidFill>
                  <a:srgbClr val="000000"/>
                </a:solidFill>
                <a:latin typeface="DM Sans"/>
                <a:ea typeface="DM Sans"/>
                <a:cs typeface="DM Sans"/>
                <a:sym typeface="DM Sans"/>
              </a:rPr>
              <a:t>What it does:</a:t>
            </a:r>
            <a:r>
              <a:rPr b="0" lang="en-US" sz="1600">
                <a:solidFill>
                  <a:srgbClr val="000000"/>
                </a:solidFill>
                <a:latin typeface="DM Sans"/>
                <a:ea typeface="DM Sans"/>
                <a:cs typeface="DM Sans"/>
                <a:sym typeface="DM Sans"/>
              </a:rPr>
              <a:t> The </a:t>
            </a:r>
            <a:r>
              <a:rPr b="0" lang="en-US" sz="1600">
                <a:solidFill>
                  <a:srgbClr val="188038"/>
                </a:solidFill>
                <a:latin typeface="DM Sans"/>
                <a:ea typeface="DM Sans"/>
                <a:cs typeface="DM Sans"/>
                <a:sym typeface="DM Sans"/>
              </a:rPr>
              <a:t>continue</a:t>
            </a:r>
            <a:r>
              <a:rPr b="0" lang="en-US" sz="1600">
                <a:solidFill>
                  <a:srgbClr val="000000"/>
                </a:solidFill>
                <a:latin typeface="DM Sans"/>
                <a:ea typeface="DM Sans"/>
                <a:cs typeface="DM Sans"/>
                <a:sym typeface="DM Sans"/>
              </a:rPr>
              <a:t> statement is used </a:t>
            </a:r>
            <a:r>
              <a:rPr b="0" i="1" lang="en-US" sz="1600">
                <a:solidFill>
                  <a:srgbClr val="000000"/>
                </a:solidFill>
                <a:latin typeface="DM Sans"/>
                <a:ea typeface="DM Sans"/>
                <a:cs typeface="DM Sans"/>
                <a:sym typeface="DM Sans"/>
              </a:rPr>
              <a:t>inside loops</a:t>
            </a:r>
            <a:r>
              <a:rPr b="0" lang="en-US" sz="1600">
                <a:solidFill>
                  <a:srgbClr val="000000"/>
                </a:solidFill>
                <a:latin typeface="DM Sans"/>
                <a:ea typeface="DM Sans"/>
                <a:cs typeface="DM Sans"/>
                <a:sym typeface="DM Sans"/>
              </a:rPr>
              <a:t> (</a:t>
            </a:r>
            <a:r>
              <a:rPr b="0" lang="en-US" sz="1600">
                <a:solidFill>
                  <a:srgbClr val="188038"/>
                </a:solidFill>
                <a:latin typeface="DM Sans"/>
                <a:ea typeface="DM Sans"/>
                <a:cs typeface="DM Sans"/>
                <a:sym typeface="DM Sans"/>
              </a:rPr>
              <a:t>for</a:t>
            </a:r>
            <a:r>
              <a:rPr b="0" lang="en-US" sz="1600">
                <a:solidFill>
                  <a:srgbClr val="000000"/>
                </a:solidFill>
                <a:latin typeface="DM Sans"/>
                <a:ea typeface="DM Sans"/>
                <a:cs typeface="DM Sans"/>
                <a:sym typeface="DM Sans"/>
              </a:rPr>
              <a:t> or </a:t>
            </a:r>
            <a:r>
              <a:rPr b="0" lang="en-US" sz="1600">
                <a:solidFill>
                  <a:srgbClr val="188038"/>
                </a:solidFill>
                <a:latin typeface="DM Sans"/>
                <a:ea typeface="DM Sans"/>
                <a:cs typeface="DM Sans"/>
                <a:sym typeface="DM Sans"/>
              </a:rPr>
              <a:t>while</a:t>
            </a:r>
            <a:r>
              <a:rPr b="0" lang="en-US" sz="1600">
                <a:solidFill>
                  <a:srgbClr val="000000"/>
                </a:solidFill>
                <a:latin typeface="DM Sans"/>
                <a:ea typeface="DM Sans"/>
                <a:cs typeface="DM Sans"/>
                <a:sym typeface="DM Sans"/>
              </a:rPr>
              <a:t>). When </a:t>
            </a:r>
            <a:r>
              <a:rPr b="0" lang="en-US" sz="1600">
                <a:solidFill>
                  <a:srgbClr val="188038"/>
                </a:solidFill>
                <a:latin typeface="DM Sans"/>
                <a:ea typeface="DM Sans"/>
                <a:cs typeface="DM Sans"/>
                <a:sym typeface="DM Sans"/>
              </a:rPr>
              <a:t>continue</a:t>
            </a:r>
            <a:r>
              <a:rPr b="0" lang="en-US" sz="1600">
                <a:solidFill>
                  <a:srgbClr val="000000"/>
                </a:solidFill>
                <a:latin typeface="DM Sans"/>
                <a:ea typeface="DM Sans"/>
                <a:cs typeface="DM Sans"/>
                <a:sym typeface="DM Sans"/>
              </a:rPr>
              <a:t> is encountered, it skips the </a:t>
            </a:r>
            <a:r>
              <a:rPr lang="en-US" sz="1600">
                <a:solidFill>
                  <a:srgbClr val="000000"/>
                </a:solidFill>
                <a:latin typeface="DM Sans"/>
                <a:ea typeface="DM Sans"/>
                <a:cs typeface="DM Sans"/>
                <a:sym typeface="DM Sans"/>
              </a:rPr>
              <a:t>rest of the current iteration</a:t>
            </a:r>
            <a:r>
              <a:rPr b="0" lang="en-US" sz="1600">
                <a:solidFill>
                  <a:srgbClr val="000000"/>
                </a:solidFill>
                <a:latin typeface="DM Sans"/>
                <a:ea typeface="DM Sans"/>
                <a:cs typeface="DM Sans"/>
                <a:sym typeface="DM Sans"/>
              </a:rPr>
              <a:t> of the loop and immediately proceeds to the next iteration.</a:t>
            </a:r>
            <a:endParaRPr b="0" sz="1600">
              <a:solidFill>
                <a:srgbClr val="000000"/>
              </a:solidFill>
              <a:latin typeface="DM Sans"/>
              <a:ea typeface="DM Sans"/>
              <a:cs typeface="DM Sans"/>
              <a:sym typeface="DM Sans"/>
            </a:endParaRPr>
          </a:p>
          <a:p>
            <a:pPr indent="-330200" lvl="0" marL="457200" rtl="0" algn="l">
              <a:lnSpc>
                <a:spcPct val="115000"/>
              </a:lnSpc>
              <a:spcBef>
                <a:spcPts val="1200"/>
              </a:spcBef>
              <a:spcAft>
                <a:spcPts val="0"/>
              </a:spcAft>
              <a:buSzPts val="1600"/>
              <a:buFont typeface="DM Sans"/>
              <a:buChar char="●"/>
            </a:pPr>
            <a:r>
              <a:rPr lang="en-US" sz="1600">
                <a:solidFill>
                  <a:srgbClr val="000000"/>
                </a:solidFill>
                <a:latin typeface="DM Sans"/>
                <a:ea typeface="DM Sans"/>
                <a:cs typeface="DM Sans"/>
                <a:sym typeface="DM Sans"/>
              </a:rPr>
              <a:t>Key Difference from </a:t>
            </a:r>
            <a:r>
              <a:rPr lang="en-US" sz="1600">
                <a:solidFill>
                  <a:srgbClr val="188038"/>
                </a:solidFill>
                <a:latin typeface="DM Sans"/>
                <a:ea typeface="DM Sans"/>
                <a:cs typeface="DM Sans"/>
                <a:sym typeface="DM Sans"/>
              </a:rPr>
              <a:t>return</a:t>
            </a:r>
            <a:r>
              <a:rPr lang="en-US" sz="1600">
                <a:solidFill>
                  <a:srgbClr val="000000"/>
                </a:solidFill>
                <a:latin typeface="DM Sans"/>
                <a:ea typeface="DM Sans"/>
                <a:cs typeface="DM Sans"/>
                <a:sym typeface="DM Sans"/>
              </a:rPr>
              <a:t>:</a:t>
            </a:r>
            <a:r>
              <a:rPr b="0" lang="en-US" sz="1600">
                <a:solidFill>
                  <a:srgbClr val="000000"/>
                </a:solidFill>
                <a:latin typeface="DM Sans"/>
                <a:ea typeface="DM Sans"/>
                <a:cs typeface="DM Sans"/>
                <a:sym typeface="DM Sans"/>
              </a:rPr>
              <a:t> </a:t>
            </a:r>
            <a:r>
              <a:rPr b="0" lang="en-US" sz="1600">
                <a:solidFill>
                  <a:srgbClr val="188038"/>
                </a:solidFill>
                <a:latin typeface="DM Sans"/>
                <a:ea typeface="DM Sans"/>
                <a:cs typeface="DM Sans"/>
                <a:sym typeface="DM Sans"/>
              </a:rPr>
              <a:t>continue</a:t>
            </a:r>
            <a:r>
              <a:rPr b="0" lang="en-US" sz="1600">
                <a:solidFill>
                  <a:srgbClr val="000000"/>
                </a:solidFill>
                <a:latin typeface="DM Sans"/>
                <a:ea typeface="DM Sans"/>
                <a:cs typeface="DM Sans"/>
                <a:sym typeface="DM Sans"/>
              </a:rPr>
              <a:t> affects only the current loop iteration, allowing the loop to continue. </a:t>
            </a:r>
            <a:r>
              <a:rPr b="0" lang="en-US" sz="1600">
                <a:solidFill>
                  <a:srgbClr val="188038"/>
                </a:solidFill>
                <a:latin typeface="DM Sans"/>
                <a:ea typeface="DM Sans"/>
                <a:cs typeface="DM Sans"/>
                <a:sym typeface="DM Sans"/>
              </a:rPr>
              <a:t>Return</a:t>
            </a:r>
            <a:r>
              <a:rPr b="0" lang="en-US" sz="1600">
                <a:solidFill>
                  <a:srgbClr val="000000"/>
                </a:solidFill>
                <a:latin typeface="DM Sans"/>
                <a:ea typeface="DM Sans"/>
                <a:cs typeface="DM Sans"/>
                <a:sym typeface="DM Sans"/>
              </a:rPr>
              <a:t> exits the entire function.</a:t>
            </a:r>
            <a:endParaRPr b="0" sz="1600">
              <a:solidFill>
                <a:srgbClr val="000000"/>
              </a:solidFill>
              <a:latin typeface="DM Sans"/>
              <a:ea typeface="DM Sans"/>
              <a:cs typeface="DM Sans"/>
              <a:sym typeface="DM Sans"/>
            </a:endParaRPr>
          </a:p>
          <a:p>
            <a:pPr indent="0" lvl="0" marL="0" rtl="0" algn="l">
              <a:lnSpc>
                <a:spcPct val="115000"/>
              </a:lnSpc>
              <a:spcBef>
                <a:spcPts val="1200"/>
              </a:spcBef>
              <a:spcAft>
                <a:spcPts val="0"/>
              </a:spcAft>
              <a:buNone/>
            </a:pPr>
            <a:r>
              <a:t/>
            </a:r>
            <a:endParaRPr b="0" sz="1900">
              <a:solidFill>
                <a:srgbClr val="000000"/>
              </a:solidFill>
              <a:latin typeface="DM Sans"/>
              <a:ea typeface="DM Sans"/>
              <a:cs typeface="DM Sans"/>
              <a:sym typeface="DM Sans"/>
            </a:endParaRPr>
          </a:p>
          <a:p>
            <a:pPr indent="0" lvl="0" marL="0" rtl="0" algn="l">
              <a:lnSpc>
                <a:spcPct val="115000"/>
              </a:lnSpc>
              <a:spcBef>
                <a:spcPts val="1200"/>
              </a:spcBef>
              <a:spcAft>
                <a:spcPts val="1200"/>
              </a:spcAft>
              <a:buNone/>
            </a:pPr>
            <a:r>
              <a:t/>
            </a:r>
            <a:endParaRPr b="0" sz="1900">
              <a:solidFill>
                <a:srgbClr val="000000"/>
              </a:solidFill>
              <a:latin typeface="DM Sans"/>
              <a:ea typeface="DM Sans"/>
              <a:cs typeface="DM Sans"/>
              <a:sym typeface="DM Sans"/>
            </a:endParaRPr>
          </a:p>
        </p:txBody>
      </p:sp>
      <p:sp>
        <p:nvSpPr>
          <p:cNvPr id="466" name="Google Shape;466;p50"/>
          <p:cNvSpPr txBox="1"/>
          <p:nvPr/>
        </p:nvSpPr>
        <p:spPr>
          <a:xfrm>
            <a:off x="2531100" y="2513800"/>
            <a:ext cx="10170900" cy="42630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800">
                <a:solidFill>
                  <a:srgbClr val="0000FF"/>
                </a:solidFill>
                <a:latin typeface="Consolas"/>
                <a:ea typeface="Consolas"/>
                <a:cs typeface="Consolas"/>
                <a:sym typeface="Consolas"/>
              </a:rPr>
              <a:t>def</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process_numbers</a:t>
            </a:r>
            <a:r>
              <a:rPr lang="en-US" sz="1800">
                <a:latin typeface="Consolas"/>
                <a:ea typeface="Consolas"/>
                <a:cs typeface="Consolas"/>
                <a:sym typeface="Consolas"/>
              </a:rPr>
              <a:t>(</a:t>
            </a:r>
            <a:r>
              <a:rPr lang="en-US" sz="1800">
                <a:solidFill>
                  <a:srgbClr val="001080"/>
                </a:solidFill>
                <a:latin typeface="Consolas"/>
                <a:ea typeface="Consolas"/>
                <a:cs typeface="Consolas"/>
                <a:sym typeface="Consolas"/>
              </a:rPr>
              <a:t>numbers</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for</a:t>
            </a:r>
            <a:r>
              <a:rPr lang="en-US" sz="1800">
                <a:latin typeface="Consolas"/>
                <a:ea typeface="Consolas"/>
                <a:cs typeface="Consolas"/>
                <a:sym typeface="Consolas"/>
              </a:rPr>
              <a:t> num </a:t>
            </a:r>
            <a:r>
              <a:rPr lang="en-US" sz="1800">
                <a:solidFill>
                  <a:srgbClr val="0000FF"/>
                </a:solidFill>
                <a:latin typeface="Consolas"/>
                <a:ea typeface="Consolas"/>
                <a:cs typeface="Consolas"/>
                <a:sym typeface="Consolas"/>
              </a:rPr>
              <a:t>in</a:t>
            </a:r>
            <a:r>
              <a:rPr lang="en-US" sz="1800">
                <a:latin typeface="Consolas"/>
                <a:ea typeface="Consolas"/>
                <a:cs typeface="Consolas"/>
                <a:sym typeface="Consolas"/>
              </a:rPr>
              <a:t> numbers:</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if</a:t>
            </a:r>
            <a:r>
              <a:rPr lang="en-US" sz="1800">
                <a:latin typeface="Consolas"/>
                <a:ea typeface="Consolas"/>
                <a:cs typeface="Consolas"/>
                <a:sym typeface="Consolas"/>
              </a:rPr>
              <a:t> num % </a:t>
            </a:r>
            <a:r>
              <a:rPr lang="en-US" sz="1800">
                <a:solidFill>
                  <a:srgbClr val="116644"/>
                </a:solidFill>
                <a:latin typeface="Consolas"/>
                <a:ea typeface="Consolas"/>
                <a:cs typeface="Consolas"/>
                <a:sym typeface="Consolas"/>
              </a:rPr>
              <a:t>2</a:t>
            </a:r>
            <a:r>
              <a:rPr lang="en-US" sz="1800">
                <a:latin typeface="Consolas"/>
                <a:ea typeface="Consolas"/>
                <a:cs typeface="Consolas"/>
                <a:sym typeface="Consolas"/>
              </a:rPr>
              <a:t> == </a:t>
            </a:r>
            <a:r>
              <a:rPr lang="en-US" sz="1800">
                <a:solidFill>
                  <a:srgbClr val="116644"/>
                </a:solidFill>
                <a:latin typeface="Consolas"/>
                <a:ea typeface="Consolas"/>
                <a:cs typeface="Consolas"/>
                <a:sym typeface="Consolas"/>
              </a:rPr>
              <a:t>0</a:t>
            </a:r>
            <a:r>
              <a:rPr lang="en-US" sz="1800">
                <a:latin typeface="Consolas"/>
                <a:ea typeface="Consolas"/>
                <a:cs typeface="Consolas"/>
                <a:sym typeface="Consolas"/>
              </a:rPr>
              <a:t>: </a:t>
            </a:r>
            <a:r>
              <a:rPr lang="en-US" sz="1800">
                <a:solidFill>
                  <a:srgbClr val="008000"/>
                </a:solidFill>
                <a:latin typeface="Consolas"/>
                <a:ea typeface="Consolas"/>
                <a:cs typeface="Consolas"/>
                <a:sym typeface="Consolas"/>
              </a:rPr>
              <a:t># If the number is even</a:t>
            </a:r>
            <a:endParaRPr sz="1800">
              <a:solidFill>
                <a:srgbClr val="008000"/>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continue</a:t>
            </a:r>
            <a:r>
              <a:rPr lang="en-US" sz="1800">
                <a:latin typeface="Consolas"/>
                <a:ea typeface="Consolas"/>
                <a:cs typeface="Consolas"/>
                <a:sym typeface="Consolas"/>
              </a:rPr>
              <a:t>  </a:t>
            </a:r>
            <a:r>
              <a:rPr lang="en-US" sz="1800">
                <a:solidFill>
                  <a:srgbClr val="008000"/>
                </a:solidFill>
                <a:latin typeface="Consolas"/>
                <a:ea typeface="Consolas"/>
                <a:cs typeface="Consolas"/>
                <a:sym typeface="Consolas"/>
              </a:rPr>
              <a:t># Skip the rest of this iteration</a:t>
            </a:r>
            <a:endParaRPr sz="1800">
              <a:solidFill>
                <a:srgbClr val="008000"/>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0000FF"/>
                </a:solidFill>
                <a:latin typeface="Consolas"/>
                <a:ea typeface="Consolas"/>
                <a:cs typeface="Consolas"/>
                <a:sym typeface="Consolas"/>
              </a:rPr>
              <a:t>f</a:t>
            </a:r>
            <a:r>
              <a:rPr lang="en-US" sz="1800">
                <a:solidFill>
                  <a:srgbClr val="A31515"/>
                </a:solidFill>
                <a:latin typeface="Consolas"/>
                <a:ea typeface="Consolas"/>
                <a:cs typeface="Consolas"/>
                <a:sym typeface="Consolas"/>
              </a:rPr>
              <a:t>"Processing odd number: </a:t>
            </a:r>
            <a:r>
              <a:rPr lang="en-US" sz="1800">
                <a:latin typeface="Consolas"/>
                <a:ea typeface="Consolas"/>
                <a:cs typeface="Consolas"/>
                <a:sym typeface="Consolas"/>
              </a:rPr>
              <a:t>{num}</a:t>
            </a:r>
            <a:r>
              <a:rPr lang="en-US" sz="1800">
                <a:solidFill>
                  <a:srgbClr val="A31515"/>
                </a:solidFill>
                <a:latin typeface="Consolas"/>
                <a:ea typeface="Consolas"/>
                <a:cs typeface="Consolas"/>
                <a:sym typeface="Consolas"/>
              </a:rPr>
              <a:t>"</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t/>
            </a:r>
            <a:endParaRPr sz="18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my_numbers = [</a:t>
            </a:r>
            <a:r>
              <a:rPr lang="en-US" sz="1800">
                <a:solidFill>
                  <a:srgbClr val="116644"/>
                </a:solidFill>
                <a:latin typeface="Consolas"/>
                <a:ea typeface="Consolas"/>
                <a:cs typeface="Consolas"/>
                <a:sym typeface="Consolas"/>
              </a:rPr>
              <a:t>1</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2</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3</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4</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5</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6</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process_numbers(my_numbers)</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Output:  # Processing odd number: 1</a:t>
            </a:r>
            <a:endParaRPr sz="1800">
              <a:solidFill>
                <a:srgbClr val="008000"/>
              </a:solidFill>
              <a:highlight>
                <a:srgbClr val="F7F7F7"/>
              </a:highlight>
              <a:latin typeface="Consolas"/>
              <a:ea typeface="Consolas"/>
              <a:cs typeface="Consolas"/>
              <a:sym typeface="Consolas"/>
            </a:endParaRPr>
          </a:p>
          <a:p>
            <a:pPr indent="0" lvl="0" marL="137160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Processing odd number: 3</a:t>
            </a:r>
            <a:endParaRPr sz="1800">
              <a:solidFill>
                <a:srgbClr val="008000"/>
              </a:solidFill>
              <a:highlight>
                <a:srgbClr val="F7F7F7"/>
              </a:highlight>
              <a:latin typeface="Consolas"/>
              <a:ea typeface="Consolas"/>
              <a:cs typeface="Consolas"/>
              <a:sym typeface="Consolas"/>
            </a:endParaRPr>
          </a:p>
          <a:p>
            <a:pPr indent="0" lvl="0" marL="137160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Processing odd number: 5</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1800">
              <a:solidFill>
                <a:srgbClr val="0000FF"/>
              </a:solidFill>
              <a:latin typeface="Consolas"/>
              <a:ea typeface="Consolas"/>
              <a:cs typeface="Consolas"/>
              <a:sym typeface="Consolas"/>
            </a:endParaRPr>
          </a:p>
        </p:txBody>
      </p:sp>
      <p:sp>
        <p:nvSpPr>
          <p:cNvPr id="467" name="Google Shape;467;p50"/>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None/>
            </a:pPr>
            <a:r>
              <a:rPr lang="en-US">
                <a:latin typeface="Geologica"/>
                <a:ea typeface="Geologica"/>
                <a:cs typeface="Geologica"/>
                <a:sym typeface="Geologica"/>
              </a:rPr>
              <a:t>Control Flow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71734"/>
              </a:buClr>
              <a:buSzPts val="2000"/>
              <a:buFont typeface="DM Sans"/>
              <a:buNone/>
            </a:pPr>
            <a:r>
              <a:rPr lang="en-US"/>
              <a:t>Other "Return" Like Mechanisms and Control Flow</a:t>
            </a:r>
            <a:endParaRPr/>
          </a:p>
        </p:txBody>
      </p:sp>
      <p:sp>
        <p:nvSpPr>
          <p:cNvPr id="473" name="Google Shape;473;p51"/>
          <p:cNvSpPr txBox="1"/>
          <p:nvPr>
            <p:ph idx="1" type="body"/>
          </p:nvPr>
        </p:nvSpPr>
        <p:spPr>
          <a:xfrm>
            <a:off x="598625" y="1077250"/>
            <a:ext cx="11492700" cy="17202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0" lang="en-US" sz="1800">
                <a:solidFill>
                  <a:srgbClr val="000000"/>
                </a:solidFill>
                <a:latin typeface="DM Sans"/>
                <a:ea typeface="DM Sans"/>
                <a:cs typeface="DM Sans"/>
                <a:sym typeface="DM Sans"/>
              </a:rPr>
              <a:t>The </a:t>
            </a:r>
            <a:r>
              <a:rPr b="0" lang="en-US" sz="1800">
                <a:solidFill>
                  <a:srgbClr val="188038"/>
                </a:solidFill>
                <a:latin typeface="DM Sans"/>
                <a:ea typeface="DM Sans"/>
                <a:cs typeface="DM Sans"/>
                <a:sym typeface="DM Sans"/>
              </a:rPr>
              <a:t>break</a:t>
            </a:r>
            <a:r>
              <a:rPr b="0" lang="en-US" sz="1800">
                <a:solidFill>
                  <a:srgbClr val="000000"/>
                </a:solidFill>
                <a:latin typeface="DM Sans"/>
                <a:ea typeface="DM Sans"/>
                <a:cs typeface="DM Sans"/>
                <a:sym typeface="DM Sans"/>
              </a:rPr>
              <a:t> statement is also used </a:t>
            </a:r>
            <a:r>
              <a:rPr b="0" i="1" lang="en-US" sz="1800">
                <a:solidFill>
                  <a:srgbClr val="000000"/>
                </a:solidFill>
                <a:latin typeface="DM Sans"/>
                <a:ea typeface="DM Sans"/>
                <a:cs typeface="DM Sans"/>
                <a:sym typeface="DM Sans"/>
              </a:rPr>
              <a:t>inside loops</a:t>
            </a:r>
            <a:r>
              <a:rPr b="0" lang="en-US" sz="1800">
                <a:solidFill>
                  <a:srgbClr val="000000"/>
                </a:solidFill>
                <a:latin typeface="DM Sans"/>
                <a:ea typeface="DM Sans"/>
                <a:cs typeface="DM Sans"/>
                <a:sym typeface="DM Sans"/>
              </a:rPr>
              <a:t> (</a:t>
            </a:r>
            <a:r>
              <a:rPr b="0" lang="en-US" sz="1800">
                <a:solidFill>
                  <a:srgbClr val="188038"/>
                </a:solidFill>
                <a:latin typeface="DM Sans"/>
                <a:ea typeface="DM Sans"/>
                <a:cs typeface="DM Sans"/>
                <a:sym typeface="DM Sans"/>
              </a:rPr>
              <a:t>for</a:t>
            </a:r>
            <a:r>
              <a:rPr b="0" lang="en-US" sz="1800">
                <a:solidFill>
                  <a:srgbClr val="000000"/>
                </a:solidFill>
                <a:latin typeface="DM Sans"/>
                <a:ea typeface="DM Sans"/>
                <a:cs typeface="DM Sans"/>
                <a:sym typeface="DM Sans"/>
              </a:rPr>
              <a:t> or </a:t>
            </a:r>
            <a:r>
              <a:rPr b="0" lang="en-US" sz="1800">
                <a:solidFill>
                  <a:srgbClr val="188038"/>
                </a:solidFill>
                <a:latin typeface="DM Sans"/>
                <a:ea typeface="DM Sans"/>
                <a:cs typeface="DM Sans"/>
                <a:sym typeface="DM Sans"/>
              </a:rPr>
              <a:t>while</a:t>
            </a:r>
            <a:r>
              <a:rPr b="0" lang="en-US" sz="1800">
                <a:solidFill>
                  <a:srgbClr val="000000"/>
                </a:solidFill>
                <a:latin typeface="DM Sans"/>
                <a:ea typeface="DM Sans"/>
                <a:cs typeface="DM Sans"/>
                <a:sym typeface="DM Sans"/>
              </a:rPr>
              <a:t>). When </a:t>
            </a:r>
            <a:r>
              <a:rPr b="0" lang="en-US" sz="1800">
                <a:solidFill>
                  <a:srgbClr val="188038"/>
                </a:solidFill>
                <a:latin typeface="DM Sans"/>
                <a:ea typeface="DM Sans"/>
                <a:cs typeface="DM Sans"/>
                <a:sym typeface="DM Sans"/>
              </a:rPr>
              <a:t>break</a:t>
            </a:r>
            <a:r>
              <a:rPr b="0" lang="en-US" sz="1800">
                <a:solidFill>
                  <a:srgbClr val="000000"/>
                </a:solidFill>
                <a:latin typeface="DM Sans"/>
                <a:ea typeface="DM Sans"/>
                <a:cs typeface="DM Sans"/>
                <a:sym typeface="DM Sans"/>
              </a:rPr>
              <a:t> is encountered, it immediately </a:t>
            </a:r>
            <a:r>
              <a:rPr lang="en-US" sz="1800">
                <a:solidFill>
                  <a:srgbClr val="000000"/>
                </a:solidFill>
                <a:latin typeface="DM Sans"/>
                <a:ea typeface="DM Sans"/>
                <a:cs typeface="DM Sans"/>
                <a:sym typeface="DM Sans"/>
              </a:rPr>
              <a:t>terminates the entire loop</a:t>
            </a:r>
            <a:r>
              <a:rPr b="0" lang="en-US" sz="1800">
                <a:solidFill>
                  <a:srgbClr val="000000"/>
                </a:solidFill>
                <a:latin typeface="DM Sans"/>
                <a:ea typeface="DM Sans"/>
                <a:cs typeface="DM Sans"/>
                <a:sym typeface="DM Sans"/>
              </a:rPr>
              <a:t>. The program flow then continues with the first statement after the loop.</a:t>
            </a:r>
            <a:endParaRPr b="0" sz="1800">
              <a:solidFill>
                <a:srgbClr val="000000"/>
              </a:solidFill>
              <a:latin typeface="DM Sans"/>
              <a:ea typeface="DM Sans"/>
              <a:cs typeface="DM Sans"/>
              <a:sym typeface="DM Sans"/>
            </a:endParaRPr>
          </a:p>
          <a:p>
            <a:pPr indent="-342900" lvl="0" marL="457200" rtl="0" algn="l">
              <a:lnSpc>
                <a:spcPct val="115000"/>
              </a:lnSpc>
              <a:spcBef>
                <a:spcPts val="1200"/>
              </a:spcBef>
              <a:spcAft>
                <a:spcPts val="0"/>
              </a:spcAft>
              <a:buClr>
                <a:srgbClr val="000000"/>
              </a:buClr>
              <a:buSzPts val="1800"/>
              <a:buChar char="●"/>
            </a:pPr>
            <a:r>
              <a:rPr lang="en-US" sz="1800">
                <a:solidFill>
                  <a:srgbClr val="000000"/>
                </a:solidFill>
                <a:latin typeface="DM Sans"/>
                <a:ea typeface="DM Sans"/>
                <a:cs typeface="DM Sans"/>
                <a:sym typeface="DM Sans"/>
              </a:rPr>
              <a:t>Key Difference from </a:t>
            </a:r>
            <a:r>
              <a:rPr lang="en-US" sz="1800">
                <a:solidFill>
                  <a:srgbClr val="188038"/>
                </a:solidFill>
                <a:latin typeface="DM Sans"/>
                <a:ea typeface="DM Sans"/>
                <a:cs typeface="DM Sans"/>
                <a:sym typeface="DM Sans"/>
              </a:rPr>
              <a:t>return</a:t>
            </a:r>
            <a:r>
              <a:rPr lang="en-US" sz="1800">
                <a:solidFill>
                  <a:srgbClr val="000000"/>
                </a:solidFill>
                <a:latin typeface="DM Sans"/>
                <a:ea typeface="DM Sans"/>
                <a:cs typeface="DM Sans"/>
                <a:sym typeface="DM Sans"/>
              </a:rPr>
              <a:t> and </a:t>
            </a:r>
            <a:r>
              <a:rPr lang="en-US" sz="1800">
                <a:solidFill>
                  <a:srgbClr val="188038"/>
                </a:solidFill>
                <a:latin typeface="DM Sans"/>
                <a:ea typeface="DM Sans"/>
                <a:cs typeface="DM Sans"/>
                <a:sym typeface="DM Sans"/>
              </a:rPr>
              <a:t>break </a:t>
            </a:r>
            <a:r>
              <a:rPr lang="en-US" sz="1800">
                <a:latin typeface="DM Sans"/>
                <a:ea typeface="DM Sans"/>
                <a:cs typeface="DM Sans"/>
                <a:sym typeface="DM Sans"/>
              </a:rPr>
              <a:t>and </a:t>
            </a:r>
            <a:r>
              <a:rPr lang="en-US" sz="1800">
                <a:solidFill>
                  <a:srgbClr val="188038"/>
                </a:solidFill>
                <a:latin typeface="DM Sans"/>
                <a:ea typeface="DM Sans"/>
                <a:cs typeface="DM Sans"/>
                <a:sym typeface="DM Sans"/>
              </a:rPr>
              <a:t>continue</a:t>
            </a:r>
            <a:r>
              <a:rPr lang="en-US" sz="1800">
                <a:solidFill>
                  <a:srgbClr val="000000"/>
                </a:solidFill>
                <a:latin typeface="DM Sans"/>
                <a:ea typeface="DM Sans"/>
                <a:cs typeface="DM Sans"/>
                <a:sym typeface="DM Sans"/>
              </a:rPr>
              <a:t>:</a:t>
            </a:r>
            <a:r>
              <a:rPr b="0" lang="en-US" sz="1800">
                <a:solidFill>
                  <a:srgbClr val="000000"/>
                </a:solidFill>
                <a:latin typeface="DM Sans"/>
                <a:ea typeface="DM Sans"/>
                <a:cs typeface="DM Sans"/>
                <a:sym typeface="DM Sans"/>
              </a:rPr>
              <a:t> </a:t>
            </a:r>
            <a:r>
              <a:rPr b="0" lang="en-US" sz="1800">
                <a:solidFill>
                  <a:srgbClr val="188038"/>
                </a:solidFill>
                <a:latin typeface="DM Sans"/>
                <a:ea typeface="DM Sans"/>
                <a:cs typeface="DM Sans"/>
                <a:sym typeface="DM Sans"/>
              </a:rPr>
              <a:t>break</a:t>
            </a:r>
            <a:r>
              <a:rPr b="0" lang="en-US" sz="1800">
                <a:solidFill>
                  <a:srgbClr val="000000"/>
                </a:solidFill>
                <a:latin typeface="DM Sans"/>
                <a:ea typeface="DM Sans"/>
                <a:cs typeface="DM Sans"/>
                <a:sym typeface="DM Sans"/>
              </a:rPr>
              <a:t> exits the loop. </a:t>
            </a:r>
            <a:r>
              <a:rPr b="0" lang="en-US" sz="1800">
                <a:solidFill>
                  <a:srgbClr val="188038"/>
                </a:solidFill>
                <a:latin typeface="DM Sans"/>
                <a:ea typeface="DM Sans"/>
                <a:cs typeface="DM Sans"/>
                <a:sym typeface="DM Sans"/>
              </a:rPr>
              <a:t>return</a:t>
            </a:r>
            <a:r>
              <a:rPr b="0" lang="en-US" sz="1800">
                <a:solidFill>
                  <a:srgbClr val="000000"/>
                </a:solidFill>
                <a:latin typeface="DM Sans"/>
                <a:ea typeface="DM Sans"/>
                <a:cs typeface="DM Sans"/>
                <a:sym typeface="DM Sans"/>
              </a:rPr>
              <a:t> exits the function. </a:t>
            </a:r>
            <a:r>
              <a:rPr b="0" lang="en-US" sz="1800">
                <a:solidFill>
                  <a:srgbClr val="188038"/>
                </a:solidFill>
                <a:latin typeface="DM Sans"/>
                <a:ea typeface="DM Sans"/>
                <a:cs typeface="DM Sans"/>
                <a:sym typeface="DM Sans"/>
              </a:rPr>
              <a:t>continue</a:t>
            </a:r>
            <a:r>
              <a:rPr b="0" lang="en-US" sz="1800">
                <a:solidFill>
                  <a:srgbClr val="000000"/>
                </a:solidFill>
                <a:latin typeface="DM Sans"/>
                <a:ea typeface="DM Sans"/>
                <a:cs typeface="DM Sans"/>
                <a:sym typeface="DM Sans"/>
              </a:rPr>
              <a:t> skips the current iteration.</a:t>
            </a:r>
            <a:endParaRPr sz="1800">
              <a:solidFill>
                <a:srgbClr val="000000"/>
              </a:solidFill>
              <a:latin typeface="DM Sans"/>
              <a:ea typeface="DM Sans"/>
              <a:cs typeface="DM Sans"/>
              <a:sym typeface="DM Sans"/>
            </a:endParaRPr>
          </a:p>
          <a:p>
            <a:pPr indent="0" lvl="0" marL="0" rtl="0" algn="l">
              <a:lnSpc>
                <a:spcPct val="115000"/>
              </a:lnSpc>
              <a:spcBef>
                <a:spcPts val="1200"/>
              </a:spcBef>
              <a:spcAft>
                <a:spcPts val="0"/>
              </a:spcAft>
              <a:buNone/>
            </a:pPr>
            <a:r>
              <a:t/>
            </a:r>
            <a:endParaRPr b="0" sz="1900">
              <a:solidFill>
                <a:srgbClr val="000000"/>
              </a:solidFill>
              <a:latin typeface="DM Sans"/>
              <a:ea typeface="DM Sans"/>
              <a:cs typeface="DM Sans"/>
              <a:sym typeface="DM Sans"/>
            </a:endParaRPr>
          </a:p>
          <a:p>
            <a:pPr indent="0" lvl="0" marL="0" rtl="0" algn="l">
              <a:lnSpc>
                <a:spcPct val="115000"/>
              </a:lnSpc>
              <a:spcBef>
                <a:spcPts val="1200"/>
              </a:spcBef>
              <a:spcAft>
                <a:spcPts val="1200"/>
              </a:spcAft>
              <a:buNone/>
            </a:pPr>
            <a:r>
              <a:t/>
            </a:r>
            <a:endParaRPr b="0" sz="1900">
              <a:solidFill>
                <a:srgbClr val="000000"/>
              </a:solidFill>
              <a:latin typeface="DM Sans"/>
              <a:ea typeface="DM Sans"/>
              <a:cs typeface="DM Sans"/>
              <a:sym typeface="DM Sans"/>
            </a:endParaRPr>
          </a:p>
        </p:txBody>
      </p:sp>
      <p:sp>
        <p:nvSpPr>
          <p:cNvPr id="474" name="Google Shape;474;p51"/>
          <p:cNvSpPr txBox="1"/>
          <p:nvPr/>
        </p:nvSpPr>
        <p:spPr>
          <a:xfrm>
            <a:off x="1010550" y="2940800"/>
            <a:ext cx="10170900" cy="38361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800">
                <a:latin typeface="Consolas"/>
                <a:ea typeface="Consolas"/>
                <a:cs typeface="Consolas"/>
                <a:sym typeface="Consolas"/>
              </a:rPr>
              <a:t>lucky_numbers = [</a:t>
            </a:r>
            <a:r>
              <a:rPr lang="en-US" sz="1800">
                <a:solidFill>
                  <a:srgbClr val="116644"/>
                </a:solidFill>
                <a:latin typeface="Consolas"/>
                <a:ea typeface="Consolas"/>
                <a:cs typeface="Consolas"/>
                <a:sym typeface="Consolas"/>
              </a:rPr>
              <a:t>7</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13</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4</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22</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9</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31</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"Searching for the number 4:"</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9723B4"/>
                </a:solidFill>
                <a:latin typeface="Consolas"/>
                <a:ea typeface="Consolas"/>
                <a:cs typeface="Consolas"/>
                <a:sym typeface="Consolas"/>
              </a:rPr>
              <a:t>for</a:t>
            </a:r>
            <a:r>
              <a:rPr lang="en-US" sz="1800">
                <a:latin typeface="Consolas"/>
                <a:ea typeface="Consolas"/>
                <a:cs typeface="Consolas"/>
                <a:sym typeface="Consolas"/>
              </a:rPr>
              <a:t> number </a:t>
            </a:r>
            <a:r>
              <a:rPr lang="en-US" sz="1800">
                <a:solidFill>
                  <a:srgbClr val="0000FF"/>
                </a:solidFill>
                <a:latin typeface="Consolas"/>
                <a:ea typeface="Consolas"/>
                <a:cs typeface="Consolas"/>
                <a:sym typeface="Consolas"/>
              </a:rPr>
              <a:t>in</a:t>
            </a:r>
            <a:r>
              <a:rPr lang="en-US" sz="1800">
                <a:latin typeface="Consolas"/>
                <a:ea typeface="Consolas"/>
                <a:cs typeface="Consolas"/>
                <a:sym typeface="Consolas"/>
              </a:rPr>
              <a:t> lucky_numbers:</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0000FF"/>
                </a:solidFill>
                <a:latin typeface="Consolas"/>
                <a:ea typeface="Consolas"/>
                <a:cs typeface="Consolas"/>
                <a:sym typeface="Consolas"/>
              </a:rPr>
              <a:t>f</a:t>
            </a:r>
            <a:r>
              <a:rPr lang="en-US" sz="1800">
                <a:solidFill>
                  <a:srgbClr val="A31515"/>
                </a:solidFill>
                <a:latin typeface="Consolas"/>
                <a:ea typeface="Consolas"/>
                <a:cs typeface="Consolas"/>
                <a:sym typeface="Consolas"/>
              </a:rPr>
              <a:t>"Checking: </a:t>
            </a:r>
            <a:r>
              <a:rPr lang="en-US" sz="1800">
                <a:latin typeface="Consolas"/>
                <a:ea typeface="Consolas"/>
                <a:cs typeface="Consolas"/>
                <a:sym typeface="Consolas"/>
              </a:rPr>
              <a:t>{number}</a:t>
            </a:r>
            <a:r>
              <a:rPr lang="en-US" sz="1800">
                <a:solidFill>
                  <a:srgbClr val="A31515"/>
                </a:solidFill>
                <a:latin typeface="Consolas"/>
                <a:ea typeface="Consolas"/>
                <a:cs typeface="Consolas"/>
                <a:sym typeface="Consolas"/>
              </a:rPr>
              <a:t>"</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if</a:t>
            </a:r>
            <a:r>
              <a:rPr lang="en-US" sz="1800">
                <a:latin typeface="Consolas"/>
                <a:ea typeface="Consolas"/>
                <a:cs typeface="Consolas"/>
                <a:sym typeface="Consolas"/>
              </a:rPr>
              <a:t> number == </a:t>
            </a:r>
            <a:r>
              <a:rPr lang="en-US" sz="1800">
                <a:solidFill>
                  <a:srgbClr val="116644"/>
                </a:solidFill>
                <a:latin typeface="Consolas"/>
                <a:ea typeface="Consolas"/>
                <a:cs typeface="Consolas"/>
                <a:sym typeface="Consolas"/>
              </a:rPr>
              <a:t>4</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"Found it! Stopping the search."</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break</a:t>
            </a:r>
            <a:endParaRPr sz="1800">
              <a:solidFill>
                <a:srgbClr val="9723B4"/>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"Break was</a:t>
            </a:r>
            <a:r>
              <a:rPr lang="en-US" sz="1800">
                <a:solidFill>
                  <a:srgbClr val="A31515"/>
                </a:solidFill>
                <a:latin typeface="Consolas"/>
                <a:ea typeface="Consolas"/>
                <a:cs typeface="Consolas"/>
                <a:sym typeface="Consolas"/>
              </a:rPr>
              <a:t> </a:t>
            </a:r>
            <a:r>
              <a:rPr lang="en-US" sz="1800">
                <a:solidFill>
                  <a:srgbClr val="A31515"/>
                </a:solidFill>
                <a:latin typeface="Consolas"/>
                <a:ea typeface="Consolas"/>
                <a:cs typeface="Consolas"/>
                <a:sym typeface="Consolas"/>
              </a:rPr>
              <a:t>n</a:t>
            </a:r>
            <a:r>
              <a:rPr lang="en-US" sz="1800">
                <a:solidFill>
                  <a:srgbClr val="A31515"/>
                </a:solidFill>
                <a:latin typeface="Consolas"/>
                <a:ea typeface="Consolas"/>
                <a:cs typeface="Consolas"/>
                <a:sym typeface="Consolas"/>
              </a:rPr>
              <a:t>o</a:t>
            </a:r>
            <a:r>
              <a:rPr lang="en-US" sz="1800">
                <a:solidFill>
                  <a:srgbClr val="A31515"/>
                </a:solidFill>
                <a:latin typeface="Consolas"/>
                <a:ea typeface="Consolas"/>
                <a:cs typeface="Consolas"/>
                <a:sym typeface="Consolas"/>
              </a:rPr>
              <a:t>t called"</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t/>
            </a:r>
            <a:endParaRPr sz="1800">
              <a:solidFill>
                <a:srgbClr val="0000FF"/>
              </a:solidFill>
              <a:latin typeface="Consolas"/>
              <a:ea typeface="Consolas"/>
              <a:cs typeface="Consolas"/>
              <a:sym typeface="Consolas"/>
            </a:endParaRPr>
          </a:p>
        </p:txBody>
      </p:sp>
      <p:sp>
        <p:nvSpPr>
          <p:cNvPr id="475" name="Google Shape;475;p51"/>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476" name="Google Shape;476;p51"/>
          <p:cNvSpPr txBox="1"/>
          <p:nvPr/>
        </p:nvSpPr>
        <p:spPr>
          <a:xfrm>
            <a:off x="7354925" y="2940800"/>
            <a:ext cx="4359000" cy="2571900"/>
          </a:xfrm>
          <a:prstGeom prst="rect">
            <a:avLst/>
          </a:prstGeom>
          <a:noFill/>
          <a:ln>
            <a:noFill/>
          </a:ln>
        </p:spPr>
        <p:txBody>
          <a:bodyPr anchorCtr="0" anchor="t" bIns="91425" lIns="91425" spcFirstLastPara="1" rIns="91425" wrap="square" tIns="91425">
            <a:noAutofit/>
          </a:bodyPr>
          <a:lstStyle/>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Searching for the number 4:</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Checking: 7</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Break was</a:t>
            </a:r>
            <a:r>
              <a:rPr lang="en-US" sz="1800">
                <a:solidFill>
                  <a:srgbClr val="008000"/>
                </a:solidFill>
                <a:highlight>
                  <a:srgbClr val="F7F7F7"/>
                </a:highlight>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n</a:t>
            </a:r>
            <a:r>
              <a:rPr lang="en-US" sz="1800">
                <a:solidFill>
                  <a:srgbClr val="008000"/>
                </a:solidFill>
                <a:highlight>
                  <a:srgbClr val="F7F7F7"/>
                </a:highlight>
                <a:latin typeface="Consolas"/>
                <a:ea typeface="Consolas"/>
                <a:cs typeface="Consolas"/>
                <a:sym typeface="Consolas"/>
              </a:rPr>
              <a:t>o</a:t>
            </a:r>
            <a:r>
              <a:rPr lang="en-US" sz="1800">
                <a:solidFill>
                  <a:srgbClr val="008000"/>
                </a:solidFill>
                <a:highlight>
                  <a:srgbClr val="F7F7F7"/>
                </a:highlight>
                <a:latin typeface="Consolas"/>
                <a:ea typeface="Consolas"/>
                <a:cs typeface="Consolas"/>
                <a:sym typeface="Consolas"/>
              </a:rPr>
              <a:t>t called</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Checking: 13</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Break was</a:t>
            </a:r>
            <a:r>
              <a:rPr lang="en-US" sz="1800">
                <a:solidFill>
                  <a:srgbClr val="008000"/>
                </a:solidFill>
                <a:highlight>
                  <a:srgbClr val="F7F7F7"/>
                </a:highlight>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n</a:t>
            </a:r>
            <a:r>
              <a:rPr lang="en-US" sz="1800">
                <a:solidFill>
                  <a:srgbClr val="008000"/>
                </a:solidFill>
                <a:highlight>
                  <a:srgbClr val="F7F7F7"/>
                </a:highlight>
                <a:latin typeface="Consolas"/>
                <a:ea typeface="Consolas"/>
                <a:cs typeface="Consolas"/>
                <a:sym typeface="Consolas"/>
              </a:rPr>
              <a:t>o</a:t>
            </a:r>
            <a:r>
              <a:rPr lang="en-US" sz="1800">
                <a:solidFill>
                  <a:srgbClr val="008000"/>
                </a:solidFill>
                <a:highlight>
                  <a:srgbClr val="F7F7F7"/>
                </a:highlight>
                <a:latin typeface="Consolas"/>
                <a:ea typeface="Consolas"/>
                <a:cs typeface="Consolas"/>
                <a:sym typeface="Consolas"/>
              </a:rPr>
              <a:t>t called</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Checking: 4</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Found it! Stopping the search.</a:t>
            </a:r>
            <a:endParaRPr sz="1800">
              <a:solidFill>
                <a:srgbClr val="1F1F1F"/>
              </a:solidFill>
              <a:highlight>
                <a:srgbClr val="F7F7F7"/>
              </a:highlight>
              <a:latin typeface="Consolas"/>
              <a:ea typeface="Consolas"/>
              <a:cs typeface="Consolas"/>
              <a:sym typeface="Consolas"/>
            </a:endParaRPr>
          </a:p>
          <a:p>
            <a:pPr indent="0" lvl="0" marL="0" rtl="0" algn="l">
              <a:spcBef>
                <a:spcPts val="0"/>
              </a:spcBef>
              <a:spcAft>
                <a:spcPts val="0"/>
              </a:spcAft>
              <a:buNone/>
            </a:pPr>
            <a:r>
              <a:t/>
            </a:r>
            <a:endParaRPr sz="1050">
              <a:solidFill>
                <a:srgbClr val="1F1F1F"/>
              </a:solidFill>
              <a:highlight>
                <a:srgbClr val="FFFFFF"/>
              </a:highlight>
              <a:latin typeface="Courier New"/>
              <a:ea typeface="Courier New"/>
              <a:cs typeface="Courier New"/>
              <a:sym typeface="Courier New"/>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2"/>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None/>
            </a:pPr>
            <a:r>
              <a:rPr lang="en-US">
                <a:latin typeface="Geologica"/>
                <a:ea typeface="Geologica"/>
                <a:cs typeface="Geologica"/>
                <a:sym typeface="Geologica"/>
              </a:rPr>
              <a:t>Variable scopes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53"/>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DM Sans"/>
              <a:buNone/>
            </a:pPr>
            <a:r>
              <a:rPr lang="en-US"/>
              <a:t>Variable Scopes</a:t>
            </a:r>
            <a:endParaRPr/>
          </a:p>
        </p:txBody>
      </p:sp>
      <p:sp>
        <p:nvSpPr>
          <p:cNvPr id="487" name="Google Shape;487;p53"/>
          <p:cNvSpPr txBox="1"/>
          <p:nvPr>
            <p:ph idx="1" type="body"/>
          </p:nvPr>
        </p:nvSpPr>
        <p:spPr>
          <a:xfrm>
            <a:off x="794100" y="1124600"/>
            <a:ext cx="10603800" cy="18099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b="0" lang="en-US" sz="1800">
                <a:latin typeface="DM Sans"/>
                <a:ea typeface="DM Sans"/>
                <a:cs typeface="DM Sans"/>
                <a:sym typeface="DM Sans"/>
              </a:rPr>
              <a:t>Variable scope refers to the region of a program where a variable can be accessed. Python has two main types of scope: local and global.</a:t>
            </a:r>
            <a:endParaRPr b="0" sz="1800">
              <a:latin typeface="DM Sans"/>
              <a:ea typeface="DM Sans"/>
              <a:cs typeface="DM Sans"/>
              <a:sym typeface="DM Sans"/>
            </a:endParaRPr>
          </a:p>
          <a:p>
            <a:pPr indent="-342900" lvl="0" marL="457200" rtl="0" algn="l">
              <a:lnSpc>
                <a:spcPct val="120000"/>
              </a:lnSpc>
              <a:spcBef>
                <a:spcPts val="0"/>
              </a:spcBef>
              <a:spcAft>
                <a:spcPts val="0"/>
              </a:spcAft>
              <a:buClr>
                <a:srgbClr val="000000"/>
              </a:buClr>
              <a:buSzPts val="1800"/>
              <a:buFont typeface="Arial"/>
              <a:buChar char="●"/>
            </a:pPr>
            <a:r>
              <a:rPr lang="en-US" sz="1800">
                <a:solidFill>
                  <a:srgbClr val="000000"/>
                </a:solidFill>
                <a:latin typeface="DM Sans"/>
                <a:ea typeface="DM Sans"/>
                <a:cs typeface="DM Sans"/>
                <a:sym typeface="DM Sans"/>
              </a:rPr>
              <a:t>Local Scope:</a:t>
            </a:r>
            <a:r>
              <a:rPr b="0" lang="en-US" sz="1800">
                <a:solidFill>
                  <a:srgbClr val="000000"/>
                </a:solidFill>
                <a:latin typeface="DM Sans"/>
                <a:ea typeface="DM Sans"/>
                <a:cs typeface="DM Sans"/>
                <a:sym typeface="DM Sans"/>
              </a:rPr>
              <a:t> A variable defined inside a function has a local scope. It can only be accessed from within that function. When the function finishes execution, the local variables are destroyed.</a:t>
            </a:r>
            <a:endParaRPr b="0" sz="1800">
              <a:latin typeface="DM Sans"/>
              <a:ea typeface="DM Sans"/>
              <a:cs typeface="DM Sans"/>
              <a:sym typeface="DM Sans"/>
            </a:endParaRPr>
          </a:p>
        </p:txBody>
      </p:sp>
      <p:sp>
        <p:nvSpPr>
          <p:cNvPr id="488" name="Google Shape;488;p53"/>
          <p:cNvSpPr txBox="1"/>
          <p:nvPr/>
        </p:nvSpPr>
        <p:spPr>
          <a:xfrm>
            <a:off x="1327500" y="2934500"/>
            <a:ext cx="10070400" cy="35079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400">
                <a:solidFill>
                  <a:srgbClr val="0000FF"/>
                </a:solidFill>
                <a:latin typeface="Consolas"/>
                <a:ea typeface="Consolas"/>
                <a:cs typeface="Consolas"/>
                <a:sym typeface="Consolas"/>
              </a:rPr>
              <a:t>def</a:t>
            </a: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my_function</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local_var = </a:t>
            </a:r>
            <a:r>
              <a:rPr lang="en-US" sz="2400">
                <a:solidFill>
                  <a:srgbClr val="A31515"/>
                </a:solidFill>
                <a:latin typeface="Consolas"/>
                <a:ea typeface="Consolas"/>
                <a:cs typeface="Consolas"/>
                <a:sym typeface="Consolas"/>
              </a:rPr>
              <a:t>"I am a local variable"</a:t>
            </a:r>
            <a:endParaRPr sz="24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(local_var)</a:t>
            </a:r>
            <a:endParaRPr sz="2400">
              <a:latin typeface="Consolas"/>
              <a:ea typeface="Consolas"/>
              <a:cs typeface="Consolas"/>
              <a:sym typeface="Consolas"/>
            </a:endParaRPr>
          </a:p>
          <a:p>
            <a:pPr indent="0" lvl="0" marL="0" rtl="0" algn="l">
              <a:lnSpc>
                <a:spcPct val="127777"/>
              </a:lnSpc>
              <a:spcBef>
                <a:spcPts val="0"/>
              </a:spcBef>
              <a:spcAft>
                <a:spcPts val="0"/>
              </a:spcAft>
              <a:buNone/>
            </a:pPr>
            <a:r>
              <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latin typeface="Consolas"/>
                <a:ea typeface="Consolas"/>
                <a:cs typeface="Consolas"/>
                <a:sym typeface="Consolas"/>
              </a:rPr>
              <a:t>my_function() </a:t>
            </a:r>
            <a:r>
              <a:rPr lang="en-US" sz="2400">
                <a:solidFill>
                  <a:srgbClr val="008000"/>
                </a:solidFill>
                <a:highlight>
                  <a:srgbClr val="F7F7F7"/>
                </a:highlight>
                <a:latin typeface="Consolas"/>
                <a:ea typeface="Consolas"/>
                <a:cs typeface="Consolas"/>
                <a:sym typeface="Consolas"/>
              </a:rPr>
              <a:t># Output: I am a local variable</a:t>
            </a:r>
            <a:endParaRPr sz="2400">
              <a:latin typeface="Consolas"/>
              <a:ea typeface="Consolas"/>
              <a:cs typeface="Consolas"/>
              <a:sym typeface="Consolas"/>
            </a:endParaRPr>
          </a:p>
          <a:p>
            <a:pPr indent="0" lvl="0" marL="0" rtl="0" algn="l">
              <a:lnSpc>
                <a:spcPct val="127777"/>
              </a:lnSpc>
              <a:spcBef>
                <a:spcPts val="0"/>
              </a:spcBef>
              <a:spcAft>
                <a:spcPts val="0"/>
              </a:spcAft>
              <a:buNone/>
            </a:pPr>
            <a:r>
              <a:rPr lang="en-US" sz="2400">
                <a:solidFill>
                  <a:srgbClr val="008000"/>
                </a:solidFill>
                <a:highlight>
                  <a:srgbClr val="F7F7F7"/>
                </a:highlight>
                <a:latin typeface="Consolas"/>
                <a:ea typeface="Consolas"/>
                <a:cs typeface="Consolas"/>
                <a:sym typeface="Consolas"/>
              </a:rPr>
              <a:t># print(local_var) # This would raise a NameError because local_var is not defined outside the function</a:t>
            </a:r>
            <a:endParaRPr sz="2400">
              <a:solidFill>
                <a:srgbClr val="008000"/>
              </a:solidFill>
              <a:highlight>
                <a:srgbClr val="F7F7F7"/>
              </a:highlight>
              <a:latin typeface="Consolas"/>
              <a:ea typeface="Consolas"/>
              <a:cs typeface="Consolas"/>
              <a:sym typeface="Consolas"/>
            </a:endParaRPr>
          </a:p>
          <a:p>
            <a:pPr indent="0" lvl="0" marL="0" marR="0" rtl="0" algn="l">
              <a:lnSpc>
                <a:spcPct val="120000"/>
              </a:lnSpc>
              <a:spcBef>
                <a:spcPts val="1000"/>
              </a:spcBef>
              <a:spcAft>
                <a:spcPts val="0"/>
              </a:spcAft>
              <a:buClr>
                <a:srgbClr val="000000"/>
              </a:buClr>
              <a:buSzPts val="2400"/>
              <a:buFont typeface="Arial"/>
              <a:buNone/>
            </a:pPr>
            <a:r>
              <a:t/>
            </a:r>
            <a:endParaRPr sz="2400">
              <a:solidFill>
                <a:srgbClr val="9723B4"/>
              </a:solidFill>
              <a:latin typeface="Consolas"/>
              <a:ea typeface="Consolas"/>
              <a:cs typeface="Consolas"/>
              <a:sym typeface="Consolas"/>
            </a:endParaRPr>
          </a:p>
        </p:txBody>
      </p:sp>
      <p:sp>
        <p:nvSpPr>
          <p:cNvPr id="489" name="Google Shape;489;p53"/>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54"/>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DM Sans"/>
              <a:buNone/>
            </a:pPr>
            <a:r>
              <a:rPr lang="en-US"/>
              <a:t>Variable Scopes</a:t>
            </a:r>
            <a:endParaRPr/>
          </a:p>
        </p:txBody>
      </p:sp>
      <p:sp>
        <p:nvSpPr>
          <p:cNvPr id="495" name="Google Shape;495;p54"/>
          <p:cNvSpPr txBox="1"/>
          <p:nvPr>
            <p:ph idx="1" type="body"/>
          </p:nvPr>
        </p:nvSpPr>
        <p:spPr>
          <a:xfrm>
            <a:off x="794100" y="1124600"/>
            <a:ext cx="10603800" cy="1809900"/>
          </a:xfrm>
          <a:prstGeom prst="rect">
            <a:avLst/>
          </a:prstGeom>
          <a:solidFill>
            <a:schemeClr val="lt1"/>
          </a:solidFill>
          <a:ln>
            <a:noFill/>
          </a:ln>
        </p:spPr>
        <p:txBody>
          <a:bodyPr anchorCtr="0" anchor="t" bIns="45700" lIns="91425" spcFirstLastPara="1" rIns="91425" wrap="square" tIns="45700">
            <a:noAutofit/>
          </a:bodyPr>
          <a:lstStyle/>
          <a:p>
            <a:pPr indent="-355600" lvl="0" marL="457200" rtl="0" algn="l">
              <a:lnSpc>
                <a:spcPct val="120000"/>
              </a:lnSpc>
              <a:spcBef>
                <a:spcPts val="0"/>
              </a:spcBef>
              <a:spcAft>
                <a:spcPts val="0"/>
              </a:spcAft>
              <a:buClr>
                <a:srgbClr val="000000"/>
              </a:buClr>
              <a:buSzPts val="2000"/>
              <a:buFont typeface="Arial"/>
              <a:buChar char="●"/>
            </a:pPr>
            <a:r>
              <a:rPr lang="en-US" sz="2000">
                <a:solidFill>
                  <a:srgbClr val="000000"/>
                </a:solidFill>
                <a:latin typeface="DM Sans"/>
                <a:ea typeface="DM Sans"/>
                <a:cs typeface="DM Sans"/>
                <a:sym typeface="DM Sans"/>
              </a:rPr>
              <a:t>Global Scope:</a:t>
            </a:r>
            <a:r>
              <a:rPr b="0" lang="en-US" sz="2000">
                <a:solidFill>
                  <a:srgbClr val="000000"/>
                </a:solidFill>
                <a:latin typeface="DM Sans"/>
                <a:ea typeface="DM Sans"/>
                <a:cs typeface="DM Sans"/>
                <a:sym typeface="DM Sans"/>
              </a:rPr>
              <a:t> A variable defined outside of any function (at the top level of the script) has a global scope. It can be accessed from anywhere in the program, both inside and outside functions.</a:t>
            </a:r>
            <a:endParaRPr b="0" sz="2000">
              <a:latin typeface="DM Sans"/>
              <a:ea typeface="DM Sans"/>
              <a:cs typeface="DM Sans"/>
              <a:sym typeface="DM Sans"/>
            </a:endParaRPr>
          </a:p>
        </p:txBody>
      </p:sp>
      <p:sp>
        <p:nvSpPr>
          <p:cNvPr id="496" name="Google Shape;496;p54"/>
          <p:cNvSpPr txBox="1"/>
          <p:nvPr/>
        </p:nvSpPr>
        <p:spPr>
          <a:xfrm>
            <a:off x="1327500" y="2702025"/>
            <a:ext cx="10070400" cy="35079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2000">
                <a:latin typeface="Consolas"/>
                <a:ea typeface="Consolas"/>
                <a:cs typeface="Consolas"/>
                <a:sym typeface="Consolas"/>
              </a:rPr>
              <a:t>global_var = </a:t>
            </a:r>
            <a:r>
              <a:rPr lang="en-US" sz="2000">
                <a:solidFill>
                  <a:srgbClr val="A31515"/>
                </a:solidFill>
                <a:latin typeface="Consolas"/>
                <a:ea typeface="Consolas"/>
                <a:cs typeface="Consolas"/>
                <a:sym typeface="Consolas"/>
              </a:rPr>
              <a:t>"I am a global variable"</a:t>
            </a:r>
            <a:endParaRPr sz="20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t/>
            </a:r>
            <a:endParaRPr sz="2000">
              <a:latin typeface="Consolas"/>
              <a:ea typeface="Consolas"/>
              <a:cs typeface="Consolas"/>
              <a:sym typeface="Consolas"/>
            </a:endParaRPr>
          </a:p>
          <a:p>
            <a:pPr indent="0" lvl="0" marL="0" rtl="0" algn="l">
              <a:lnSpc>
                <a:spcPct val="127777"/>
              </a:lnSpc>
              <a:spcBef>
                <a:spcPts val="0"/>
              </a:spcBef>
              <a:spcAft>
                <a:spcPts val="0"/>
              </a:spcAft>
              <a:buNone/>
            </a:pPr>
            <a:r>
              <a:rPr lang="en-US" sz="2000">
                <a:solidFill>
                  <a:srgbClr val="0000FF"/>
                </a:solidFill>
                <a:latin typeface="Consolas"/>
                <a:ea typeface="Consolas"/>
                <a:cs typeface="Consolas"/>
                <a:sym typeface="Consolas"/>
              </a:rPr>
              <a:t>def</a:t>
            </a:r>
            <a:r>
              <a:rPr lang="en-US" sz="2000">
                <a:latin typeface="Consolas"/>
                <a:ea typeface="Consolas"/>
                <a:cs typeface="Consolas"/>
                <a:sym typeface="Consolas"/>
              </a:rPr>
              <a:t> </a:t>
            </a:r>
            <a:r>
              <a:rPr lang="en-US" sz="2000">
                <a:solidFill>
                  <a:srgbClr val="6A5221"/>
                </a:solidFill>
                <a:latin typeface="Consolas"/>
                <a:ea typeface="Consolas"/>
                <a:cs typeface="Consolas"/>
                <a:sym typeface="Consolas"/>
              </a:rPr>
              <a:t>another_function</a:t>
            </a:r>
            <a:r>
              <a:rPr lang="en-US" sz="2000">
                <a:latin typeface="Consolas"/>
                <a:ea typeface="Consolas"/>
                <a:cs typeface="Consolas"/>
                <a:sym typeface="Consolas"/>
              </a:rPr>
              <a:t>():</a:t>
            </a:r>
            <a:endParaRPr sz="2000">
              <a:latin typeface="Consolas"/>
              <a:ea typeface="Consolas"/>
              <a:cs typeface="Consolas"/>
              <a:sym typeface="Consolas"/>
            </a:endParaRPr>
          </a:p>
          <a:p>
            <a:pPr indent="0" lvl="0" marL="0" rtl="0" algn="l">
              <a:lnSpc>
                <a:spcPct val="127777"/>
              </a:lnSpc>
              <a:spcBef>
                <a:spcPts val="0"/>
              </a:spcBef>
              <a:spcAft>
                <a:spcPts val="0"/>
              </a:spcAft>
              <a:buNone/>
            </a:pPr>
            <a:r>
              <a:rPr lang="en-US" sz="2000">
                <a:latin typeface="Consolas"/>
                <a:ea typeface="Consolas"/>
                <a:cs typeface="Consolas"/>
                <a:sym typeface="Consolas"/>
              </a:rPr>
              <a:t>    </a:t>
            </a:r>
            <a:r>
              <a:rPr lang="en-US" sz="2000">
                <a:solidFill>
                  <a:srgbClr val="6A5221"/>
                </a:solidFill>
                <a:latin typeface="Consolas"/>
                <a:ea typeface="Consolas"/>
                <a:cs typeface="Consolas"/>
                <a:sym typeface="Consolas"/>
              </a:rPr>
              <a:t>print</a:t>
            </a:r>
            <a:r>
              <a:rPr lang="en-US" sz="2000">
                <a:latin typeface="Consolas"/>
                <a:ea typeface="Consolas"/>
                <a:cs typeface="Consolas"/>
                <a:sym typeface="Consolas"/>
              </a:rPr>
              <a:t>(global_var) </a:t>
            </a:r>
            <a:r>
              <a:rPr lang="en-US" sz="2000">
                <a:solidFill>
                  <a:srgbClr val="008000"/>
                </a:solidFill>
                <a:highlight>
                  <a:srgbClr val="F7F7F7"/>
                </a:highlight>
                <a:latin typeface="Consolas"/>
                <a:ea typeface="Consolas"/>
                <a:cs typeface="Consolas"/>
                <a:sym typeface="Consolas"/>
              </a:rPr>
              <a:t># Can access global_var</a:t>
            </a:r>
            <a:endParaRPr sz="20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24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2000">
                <a:latin typeface="Consolas"/>
                <a:ea typeface="Consolas"/>
                <a:cs typeface="Consolas"/>
                <a:sym typeface="Consolas"/>
              </a:rPr>
              <a:t>another_function() </a:t>
            </a:r>
            <a:r>
              <a:rPr lang="en-US" sz="2000">
                <a:solidFill>
                  <a:srgbClr val="008000"/>
                </a:solidFill>
                <a:highlight>
                  <a:srgbClr val="F7F7F7"/>
                </a:highlight>
                <a:latin typeface="Consolas"/>
                <a:ea typeface="Consolas"/>
                <a:cs typeface="Consolas"/>
                <a:sym typeface="Consolas"/>
              </a:rPr>
              <a:t># Output: I am a global variable</a:t>
            </a:r>
            <a:endParaRPr sz="20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2000">
                <a:solidFill>
                  <a:srgbClr val="6A5221"/>
                </a:solidFill>
                <a:latin typeface="Consolas"/>
                <a:ea typeface="Consolas"/>
                <a:cs typeface="Consolas"/>
                <a:sym typeface="Consolas"/>
              </a:rPr>
              <a:t>print</a:t>
            </a:r>
            <a:r>
              <a:rPr lang="en-US" sz="2000">
                <a:latin typeface="Consolas"/>
                <a:ea typeface="Consolas"/>
                <a:cs typeface="Consolas"/>
                <a:sym typeface="Consolas"/>
              </a:rPr>
              <a:t>(global_var)  </a:t>
            </a:r>
            <a:r>
              <a:rPr lang="en-US" sz="2000">
                <a:solidFill>
                  <a:srgbClr val="008000"/>
                </a:solidFill>
                <a:highlight>
                  <a:srgbClr val="F7F7F7"/>
                </a:highlight>
                <a:latin typeface="Consolas"/>
                <a:ea typeface="Consolas"/>
                <a:cs typeface="Consolas"/>
                <a:sym typeface="Consolas"/>
              </a:rPr>
              <a:t># Output: I am a global variable</a:t>
            </a:r>
            <a:endParaRPr sz="2000">
              <a:solidFill>
                <a:srgbClr val="0000FF"/>
              </a:solidFill>
              <a:latin typeface="Consolas"/>
              <a:ea typeface="Consolas"/>
              <a:cs typeface="Consolas"/>
              <a:sym typeface="Consolas"/>
            </a:endParaRPr>
          </a:p>
        </p:txBody>
      </p:sp>
      <p:sp>
        <p:nvSpPr>
          <p:cNvPr id="497" name="Google Shape;497;p54"/>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5"/>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DM Sans"/>
              <a:buNone/>
            </a:pPr>
            <a:r>
              <a:rPr lang="en-US"/>
              <a:t>Variable Scopes</a:t>
            </a:r>
            <a:endParaRPr/>
          </a:p>
        </p:txBody>
      </p:sp>
      <p:sp>
        <p:nvSpPr>
          <p:cNvPr id="503" name="Google Shape;503;p55"/>
          <p:cNvSpPr txBox="1"/>
          <p:nvPr>
            <p:ph idx="1" type="body"/>
          </p:nvPr>
        </p:nvSpPr>
        <p:spPr>
          <a:xfrm>
            <a:off x="424275" y="1018725"/>
            <a:ext cx="11478600" cy="13176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1800">
                <a:solidFill>
                  <a:srgbClr val="000000"/>
                </a:solidFill>
                <a:latin typeface="DM Sans"/>
                <a:ea typeface="DM Sans"/>
                <a:cs typeface="DM Sans"/>
                <a:sym typeface="DM Sans"/>
              </a:rPr>
              <a:t>The </a:t>
            </a:r>
            <a:r>
              <a:rPr lang="en-US" sz="1800">
                <a:solidFill>
                  <a:srgbClr val="188038"/>
                </a:solidFill>
                <a:latin typeface="DM Sans"/>
                <a:ea typeface="DM Sans"/>
                <a:cs typeface="DM Sans"/>
                <a:sym typeface="DM Sans"/>
              </a:rPr>
              <a:t>global</a:t>
            </a:r>
            <a:r>
              <a:rPr lang="en-US" sz="1800">
                <a:solidFill>
                  <a:srgbClr val="000000"/>
                </a:solidFill>
                <a:latin typeface="DM Sans"/>
                <a:ea typeface="DM Sans"/>
                <a:cs typeface="DM Sans"/>
                <a:sym typeface="DM Sans"/>
              </a:rPr>
              <a:t> Keyword:</a:t>
            </a:r>
            <a:endParaRPr sz="1800">
              <a:solidFill>
                <a:srgbClr val="000000"/>
              </a:solidFill>
              <a:latin typeface="DM Sans"/>
              <a:ea typeface="DM Sans"/>
              <a:cs typeface="DM Sans"/>
              <a:sym typeface="DM Sans"/>
            </a:endParaRPr>
          </a:p>
          <a:p>
            <a:pPr indent="0" lvl="0" marL="0" rtl="0" algn="l">
              <a:lnSpc>
                <a:spcPct val="115000"/>
              </a:lnSpc>
              <a:spcBef>
                <a:spcPts val="1200"/>
              </a:spcBef>
              <a:spcAft>
                <a:spcPts val="1200"/>
              </a:spcAft>
              <a:buNone/>
            </a:pPr>
            <a:r>
              <a:rPr b="0" lang="en-US" sz="1800">
                <a:solidFill>
                  <a:srgbClr val="000000"/>
                </a:solidFill>
                <a:latin typeface="DM Sans"/>
                <a:ea typeface="DM Sans"/>
                <a:cs typeface="DM Sans"/>
                <a:sym typeface="DM Sans"/>
              </a:rPr>
              <a:t>If you want to modify a global variable from within a function, you must use the </a:t>
            </a:r>
            <a:r>
              <a:rPr b="0" lang="en-US" sz="1800">
                <a:solidFill>
                  <a:srgbClr val="188038"/>
                </a:solidFill>
                <a:latin typeface="DM Sans"/>
                <a:ea typeface="DM Sans"/>
                <a:cs typeface="DM Sans"/>
                <a:sym typeface="DM Sans"/>
              </a:rPr>
              <a:t>global</a:t>
            </a:r>
            <a:r>
              <a:rPr b="0" lang="en-US" sz="1800">
                <a:solidFill>
                  <a:srgbClr val="000000"/>
                </a:solidFill>
                <a:latin typeface="DM Sans"/>
                <a:ea typeface="DM Sans"/>
                <a:cs typeface="DM Sans"/>
                <a:sym typeface="DM Sans"/>
              </a:rPr>
              <a:t> keyword. Without it, Python would create a new local variable with the same name, leaving the global variable unchanged.</a:t>
            </a:r>
            <a:endParaRPr sz="1800">
              <a:solidFill>
                <a:srgbClr val="000000"/>
              </a:solidFill>
              <a:latin typeface="DM Sans"/>
              <a:ea typeface="DM Sans"/>
              <a:cs typeface="DM Sans"/>
              <a:sym typeface="DM Sans"/>
            </a:endParaRPr>
          </a:p>
        </p:txBody>
      </p:sp>
      <p:sp>
        <p:nvSpPr>
          <p:cNvPr id="504" name="Google Shape;504;p55"/>
          <p:cNvSpPr txBox="1"/>
          <p:nvPr/>
        </p:nvSpPr>
        <p:spPr>
          <a:xfrm>
            <a:off x="1379625" y="2176475"/>
            <a:ext cx="9567900" cy="42369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600">
                <a:latin typeface="Consolas"/>
                <a:ea typeface="Consolas"/>
                <a:cs typeface="Consolas"/>
                <a:sym typeface="Consolas"/>
              </a:rPr>
              <a:t>x = </a:t>
            </a:r>
            <a:r>
              <a:rPr lang="en-US" sz="1600">
                <a:solidFill>
                  <a:srgbClr val="116644"/>
                </a:solidFill>
                <a:latin typeface="Consolas"/>
                <a:ea typeface="Consolas"/>
                <a:cs typeface="Consolas"/>
                <a:sym typeface="Consolas"/>
              </a:rPr>
              <a:t>10</a:t>
            </a:r>
            <a:r>
              <a:rPr lang="en-US" sz="1600">
                <a:latin typeface="Consolas"/>
                <a:ea typeface="Consolas"/>
                <a:cs typeface="Consolas"/>
                <a:sym typeface="Consolas"/>
              </a:rPr>
              <a:t> </a:t>
            </a:r>
            <a:r>
              <a:rPr lang="en-US" sz="1600">
                <a:solidFill>
                  <a:srgbClr val="008000"/>
                </a:solidFill>
                <a:highlight>
                  <a:srgbClr val="F7F7F7"/>
                </a:highlight>
                <a:latin typeface="Consolas"/>
                <a:ea typeface="Consolas"/>
                <a:cs typeface="Consolas"/>
                <a:sym typeface="Consolas"/>
              </a:rPr>
              <a:t># Global variable</a:t>
            </a:r>
            <a:endParaRPr sz="16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600">
                <a:solidFill>
                  <a:srgbClr val="0000FF"/>
                </a:solidFill>
                <a:latin typeface="Consolas"/>
                <a:ea typeface="Consolas"/>
                <a:cs typeface="Consolas"/>
                <a:sym typeface="Consolas"/>
              </a:rPr>
              <a:t>def</a:t>
            </a:r>
            <a:r>
              <a:rPr lang="en-US" sz="1600">
                <a:latin typeface="Consolas"/>
                <a:ea typeface="Consolas"/>
                <a:cs typeface="Consolas"/>
                <a:sym typeface="Consolas"/>
              </a:rPr>
              <a:t> </a:t>
            </a:r>
            <a:r>
              <a:rPr lang="en-US" sz="1600">
                <a:solidFill>
                  <a:srgbClr val="6A5221"/>
                </a:solidFill>
                <a:latin typeface="Consolas"/>
                <a:ea typeface="Consolas"/>
                <a:cs typeface="Consolas"/>
                <a:sym typeface="Consolas"/>
              </a:rPr>
              <a:t>modify_global</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27777"/>
              </a:lnSpc>
              <a:spcBef>
                <a:spcPts val="0"/>
              </a:spcBef>
              <a:spcAft>
                <a:spcPts val="0"/>
              </a:spcAft>
              <a:buNone/>
            </a:pPr>
            <a:r>
              <a:rPr lang="en-US" sz="1600">
                <a:latin typeface="Consolas"/>
                <a:ea typeface="Consolas"/>
                <a:cs typeface="Consolas"/>
                <a:sym typeface="Consolas"/>
              </a:rPr>
              <a:t>    </a:t>
            </a:r>
            <a:r>
              <a:rPr lang="en-US" sz="1600">
                <a:solidFill>
                  <a:srgbClr val="0000FF"/>
                </a:solidFill>
                <a:latin typeface="Consolas"/>
                <a:ea typeface="Consolas"/>
                <a:cs typeface="Consolas"/>
                <a:sym typeface="Consolas"/>
              </a:rPr>
              <a:t>global</a:t>
            </a:r>
            <a:r>
              <a:rPr lang="en-US" sz="1600">
                <a:latin typeface="Consolas"/>
                <a:ea typeface="Consolas"/>
                <a:cs typeface="Consolas"/>
                <a:sym typeface="Consolas"/>
              </a:rPr>
              <a:t> x </a:t>
            </a:r>
            <a:r>
              <a:rPr lang="en-US" sz="1600">
                <a:solidFill>
                  <a:srgbClr val="008000"/>
                </a:solidFill>
                <a:highlight>
                  <a:srgbClr val="F7F7F7"/>
                </a:highlight>
                <a:latin typeface="Consolas"/>
                <a:ea typeface="Consolas"/>
                <a:cs typeface="Consolas"/>
                <a:sym typeface="Consolas"/>
              </a:rPr>
              <a:t># Declare intent to modify the global x</a:t>
            </a:r>
            <a:endParaRPr sz="16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600">
                <a:latin typeface="Consolas"/>
                <a:ea typeface="Consolas"/>
                <a:cs typeface="Consolas"/>
                <a:sym typeface="Consolas"/>
              </a:rPr>
              <a:t>    x = </a:t>
            </a:r>
            <a:r>
              <a:rPr lang="en-US" sz="1600">
                <a:solidFill>
                  <a:srgbClr val="116644"/>
                </a:solidFill>
                <a:latin typeface="Consolas"/>
                <a:ea typeface="Consolas"/>
                <a:cs typeface="Consolas"/>
                <a:sym typeface="Consolas"/>
              </a:rPr>
              <a:t>20</a:t>
            </a:r>
            <a:r>
              <a:rPr lang="en-US" sz="1600">
                <a:latin typeface="Consolas"/>
                <a:ea typeface="Consolas"/>
                <a:cs typeface="Consolas"/>
                <a:sym typeface="Consolas"/>
              </a:rPr>
              <a:t>   </a:t>
            </a:r>
            <a:r>
              <a:rPr lang="en-US" sz="1600">
                <a:solidFill>
                  <a:srgbClr val="008000"/>
                </a:solidFill>
                <a:highlight>
                  <a:srgbClr val="F7F7F7"/>
                </a:highlight>
                <a:latin typeface="Consolas"/>
                <a:ea typeface="Consolas"/>
                <a:cs typeface="Consolas"/>
                <a:sym typeface="Consolas"/>
              </a:rPr>
              <a:t># Modifies the global x</a:t>
            </a:r>
            <a:endParaRPr sz="16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600">
                <a:solidFill>
                  <a:srgbClr val="6A5221"/>
                </a:solidFill>
                <a:latin typeface="Consolas"/>
                <a:ea typeface="Consolas"/>
                <a:cs typeface="Consolas"/>
                <a:sym typeface="Consolas"/>
              </a:rPr>
              <a:t>print</a:t>
            </a:r>
            <a:r>
              <a:rPr lang="en-US" sz="1600">
                <a:latin typeface="Consolas"/>
                <a:ea typeface="Consolas"/>
                <a:cs typeface="Consolas"/>
                <a:sym typeface="Consolas"/>
              </a:rPr>
              <a:t>(</a:t>
            </a:r>
            <a:r>
              <a:rPr lang="en-US" sz="1600">
                <a:solidFill>
                  <a:srgbClr val="0000FF"/>
                </a:solidFill>
                <a:latin typeface="Consolas"/>
                <a:ea typeface="Consolas"/>
                <a:cs typeface="Consolas"/>
                <a:sym typeface="Consolas"/>
              </a:rPr>
              <a:t>f</a:t>
            </a:r>
            <a:r>
              <a:rPr lang="en-US" sz="1600">
                <a:solidFill>
                  <a:srgbClr val="A31515"/>
                </a:solidFill>
                <a:latin typeface="Consolas"/>
                <a:ea typeface="Consolas"/>
                <a:cs typeface="Consolas"/>
                <a:sym typeface="Consolas"/>
              </a:rPr>
              <a:t>"Before modification: </a:t>
            </a:r>
            <a:r>
              <a:rPr lang="en-US" sz="1600">
                <a:latin typeface="Consolas"/>
                <a:ea typeface="Consolas"/>
                <a:cs typeface="Consolas"/>
                <a:sym typeface="Consolas"/>
              </a:rPr>
              <a:t>{x}</a:t>
            </a:r>
            <a:r>
              <a:rPr lang="en-US" sz="1600">
                <a:solidFill>
                  <a:srgbClr val="A31515"/>
                </a:solidFill>
                <a:latin typeface="Consolas"/>
                <a:ea typeface="Consolas"/>
                <a:cs typeface="Consolas"/>
                <a:sym typeface="Consolas"/>
              </a:rPr>
              <a:t>"</a:t>
            </a:r>
            <a:r>
              <a:rPr lang="en-US" sz="1600">
                <a:latin typeface="Consolas"/>
                <a:ea typeface="Consolas"/>
                <a:cs typeface="Consolas"/>
                <a:sym typeface="Consolas"/>
              </a:rPr>
              <a:t>) </a:t>
            </a:r>
            <a:r>
              <a:rPr lang="en-US" sz="1600">
                <a:solidFill>
                  <a:srgbClr val="008000"/>
                </a:solidFill>
                <a:highlight>
                  <a:srgbClr val="F7F7F7"/>
                </a:highlight>
                <a:latin typeface="Consolas"/>
                <a:ea typeface="Consolas"/>
                <a:cs typeface="Consolas"/>
                <a:sym typeface="Consolas"/>
              </a:rPr>
              <a:t># Output: Before modification: 10</a:t>
            </a:r>
            <a:endParaRPr sz="16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600">
                <a:latin typeface="Consolas"/>
                <a:ea typeface="Consolas"/>
                <a:cs typeface="Consolas"/>
                <a:sym typeface="Consolas"/>
              </a:rPr>
              <a:t>modify_global() </a:t>
            </a:r>
            <a:endParaRPr sz="1600">
              <a:latin typeface="Consolas"/>
              <a:ea typeface="Consolas"/>
              <a:cs typeface="Consolas"/>
              <a:sym typeface="Consolas"/>
            </a:endParaRPr>
          </a:p>
          <a:p>
            <a:pPr indent="0" lvl="0" marL="0" rtl="0" algn="l">
              <a:lnSpc>
                <a:spcPct val="127777"/>
              </a:lnSpc>
              <a:spcBef>
                <a:spcPts val="0"/>
              </a:spcBef>
              <a:spcAft>
                <a:spcPts val="0"/>
              </a:spcAft>
              <a:buNone/>
            </a:pPr>
            <a:r>
              <a:rPr lang="en-US" sz="1600">
                <a:solidFill>
                  <a:srgbClr val="6A5221"/>
                </a:solidFill>
                <a:latin typeface="Consolas"/>
                <a:ea typeface="Consolas"/>
                <a:cs typeface="Consolas"/>
                <a:sym typeface="Consolas"/>
              </a:rPr>
              <a:t>print</a:t>
            </a:r>
            <a:r>
              <a:rPr lang="en-US" sz="1600">
                <a:latin typeface="Consolas"/>
                <a:ea typeface="Consolas"/>
                <a:cs typeface="Consolas"/>
                <a:sym typeface="Consolas"/>
              </a:rPr>
              <a:t>(</a:t>
            </a:r>
            <a:r>
              <a:rPr lang="en-US" sz="1600">
                <a:solidFill>
                  <a:srgbClr val="0000FF"/>
                </a:solidFill>
                <a:latin typeface="Consolas"/>
                <a:ea typeface="Consolas"/>
                <a:cs typeface="Consolas"/>
                <a:sym typeface="Consolas"/>
              </a:rPr>
              <a:t>f</a:t>
            </a:r>
            <a:r>
              <a:rPr lang="en-US" sz="1600">
                <a:solidFill>
                  <a:srgbClr val="A31515"/>
                </a:solidFill>
                <a:latin typeface="Consolas"/>
                <a:ea typeface="Consolas"/>
                <a:cs typeface="Consolas"/>
                <a:sym typeface="Consolas"/>
              </a:rPr>
              <a:t>"After modification: </a:t>
            </a:r>
            <a:r>
              <a:rPr lang="en-US" sz="1600">
                <a:latin typeface="Consolas"/>
                <a:ea typeface="Consolas"/>
                <a:cs typeface="Consolas"/>
                <a:sym typeface="Consolas"/>
              </a:rPr>
              <a:t>{x}</a:t>
            </a:r>
            <a:r>
              <a:rPr lang="en-US" sz="1600">
                <a:solidFill>
                  <a:srgbClr val="A31515"/>
                </a:solidFill>
                <a:latin typeface="Consolas"/>
                <a:ea typeface="Consolas"/>
                <a:cs typeface="Consolas"/>
                <a:sym typeface="Consolas"/>
              </a:rPr>
              <a:t>"</a:t>
            </a:r>
            <a:r>
              <a:rPr lang="en-US" sz="1600">
                <a:latin typeface="Consolas"/>
                <a:ea typeface="Consolas"/>
                <a:cs typeface="Consolas"/>
                <a:sym typeface="Consolas"/>
              </a:rPr>
              <a:t>)  </a:t>
            </a:r>
            <a:r>
              <a:rPr lang="en-US" sz="1600">
                <a:solidFill>
                  <a:srgbClr val="008000"/>
                </a:solidFill>
                <a:highlight>
                  <a:srgbClr val="F7F7F7"/>
                </a:highlight>
                <a:latin typeface="Consolas"/>
                <a:ea typeface="Consolas"/>
                <a:cs typeface="Consolas"/>
                <a:sym typeface="Consolas"/>
              </a:rPr>
              <a:t># Output: After modification: 20</a:t>
            </a:r>
            <a:endParaRPr sz="16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600">
                <a:solidFill>
                  <a:srgbClr val="0000FF"/>
                </a:solidFill>
                <a:latin typeface="Consolas"/>
                <a:ea typeface="Consolas"/>
                <a:cs typeface="Consolas"/>
                <a:sym typeface="Consolas"/>
              </a:rPr>
              <a:t>def</a:t>
            </a:r>
            <a:r>
              <a:rPr lang="en-US" sz="1600">
                <a:latin typeface="Consolas"/>
                <a:ea typeface="Consolas"/>
                <a:cs typeface="Consolas"/>
                <a:sym typeface="Consolas"/>
              </a:rPr>
              <a:t> </a:t>
            </a:r>
            <a:r>
              <a:rPr lang="en-US" sz="1600">
                <a:solidFill>
                  <a:srgbClr val="6A5221"/>
                </a:solidFill>
                <a:latin typeface="Consolas"/>
                <a:ea typeface="Consolas"/>
                <a:cs typeface="Consolas"/>
                <a:sym typeface="Consolas"/>
              </a:rPr>
              <a:t>try_to_modify_without_global</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27777"/>
              </a:lnSpc>
              <a:spcBef>
                <a:spcPts val="0"/>
              </a:spcBef>
              <a:spcAft>
                <a:spcPts val="0"/>
              </a:spcAft>
              <a:buNone/>
            </a:pPr>
            <a:r>
              <a:rPr lang="en-US" sz="1600">
                <a:latin typeface="Consolas"/>
                <a:ea typeface="Consolas"/>
                <a:cs typeface="Consolas"/>
                <a:sym typeface="Consolas"/>
              </a:rPr>
              <a:t>    x = </a:t>
            </a:r>
            <a:r>
              <a:rPr lang="en-US" sz="1600">
                <a:solidFill>
                  <a:srgbClr val="116644"/>
                </a:solidFill>
                <a:latin typeface="Consolas"/>
                <a:ea typeface="Consolas"/>
                <a:cs typeface="Consolas"/>
                <a:sym typeface="Consolas"/>
              </a:rPr>
              <a:t>50</a:t>
            </a:r>
            <a:r>
              <a:rPr lang="en-US" sz="1600">
                <a:latin typeface="Consolas"/>
                <a:ea typeface="Consolas"/>
                <a:cs typeface="Consolas"/>
                <a:sym typeface="Consolas"/>
              </a:rPr>
              <a:t> </a:t>
            </a:r>
            <a:r>
              <a:rPr lang="en-US" sz="1600">
                <a:solidFill>
                  <a:srgbClr val="008000"/>
                </a:solidFill>
                <a:highlight>
                  <a:srgbClr val="F7F7F7"/>
                </a:highlight>
                <a:latin typeface="Consolas"/>
                <a:ea typeface="Consolas"/>
                <a:cs typeface="Consolas"/>
                <a:sym typeface="Consolas"/>
              </a:rPr>
              <a:t># This creates a new local variable 'x', not modifying any global</a:t>
            </a:r>
            <a:endParaRPr sz="16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600">
                <a:latin typeface="Consolas"/>
                <a:ea typeface="Consolas"/>
                <a:cs typeface="Consolas"/>
                <a:sym typeface="Consolas"/>
              </a:rPr>
              <a:t>    </a:t>
            </a:r>
            <a:r>
              <a:rPr lang="en-US" sz="1600">
                <a:solidFill>
                  <a:srgbClr val="6A5221"/>
                </a:solidFill>
                <a:latin typeface="Consolas"/>
                <a:ea typeface="Consolas"/>
                <a:cs typeface="Consolas"/>
                <a:sym typeface="Consolas"/>
              </a:rPr>
              <a:t>pr</a:t>
            </a:r>
            <a:r>
              <a:rPr lang="en-US" sz="1600">
                <a:solidFill>
                  <a:srgbClr val="6A5221"/>
                </a:solidFill>
                <a:latin typeface="Consolas"/>
                <a:ea typeface="Consolas"/>
                <a:cs typeface="Consolas"/>
                <a:sym typeface="Consolas"/>
              </a:rPr>
              <a:t>int</a:t>
            </a:r>
            <a:r>
              <a:rPr lang="en-US" sz="1600">
                <a:latin typeface="Consolas"/>
                <a:ea typeface="Consolas"/>
                <a:cs typeface="Consolas"/>
                <a:sym typeface="Consolas"/>
              </a:rPr>
              <a:t>(</a:t>
            </a:r>
            <a:r>
              <a:rPr lang="en-US" sz="1600">
                <a:solidFill>
                  <a:srgbClr val="0000FF"/>
                </a:solidFill>
                <a:latin typeface="Consolas"/>
                <a:ea typeface="Consolas"/>
                <a:cs typeface="Consolas"/>
                <a:sym typeface="Consolas"/>
              </a:rPr>
              <a:t>f</a:t>
            </a:r>
            <a:r>
              <a:rPr lang="en-US" sz="1600">
                <a:solidFill>
                  <a:srgbClr val="A31515"/>
                </a:solidFill>
                <a:latin typeface="Consolas"/>
                <a:ea typeface="Consolas"/>
                <a:cs typeface="Consolas"/>
                <a:sym typeface="Consolas"/>
              </a:rPr>
              <a:t>"Inside function (local x): </a:t>
            </a:r>
            <a:r>
              <a:rPr lang="en-US" sz="1600">
                <a:latin typeface="Consolas"/>
                <a:ea typeface="Consolas"/>
                <a:cs typeface="Consolas"/>
                <a:sym typeface="Consolas"/>
              </a:rPr>
              <a:t>{x}</a:t>
            </a:r>
            <a:r>
              <a:rPr lang="en-US" sz="1600">
                <a:solidFill>
                  <a:srgbClr val="A31515"/>
                </a:solidFill>
                <a:latin typeface="Consolas"/>
                <a:ea typeface="Consolas"/>
                <a:cs typeface="Consolas"/>
                <a:sym typeface="Consolas"/>
              </a:rPr>
              <a:t>"</a:t>
            </a:r>
            <a:r>
              <a:rPr lang="en-US" sz="1600">
                <a:latin typeface="Consolas"/>
                <a:ea typeface="Consolas"/>
                <a:cs typeface="Consolas"/>
                <a:sym typeface="Consolas"/>
              </a:rPr>
              <a:t>)</a:t>
            </a:r>
            <a:endParaRPr sz="1600">
              <a:latin typeface="Consolas"/>
              <a:ea typeface="Consolas"/>
              <a:cs typeface="Consolas"/>
              <a:sym typeface="Consolas"/>
            </a:endParaRPr>
          </a:p>
          <a:p>
            <a:pPr indent="0" lvl="0" marL="0" rtl="0" algn="l">
              <a:lnSpc>
                <a:spcPct val="127777"/>
              </a:lnSpc>
              <a:spcBef>
                <a:spcPts val="0"/>
              </a:spcBef>
              <a:spcAft>
                <a:spcPts val="0"/>
              </a:spcAft>
              <a:buNone/>
            </a:pPr>
            <a:r>
              <a:t/>
            </a:r>
            <a:endParaRPr sz="16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600">
                <a:latin typeface="Consolas"/>
                <a:ea typeface="Consolas"/>
                <a:cs typeface="Consolas"/>
                <a:sym typeface="Consolas"/>
              </a:rPr>
              <a:t>try_to_modify_without_global() </a:t>
            </a:r>
            <a:r>
              <a:rPr lang="en-US" sz="1600">
                <a:solidFill>
                  <a:srgbClr val="008000"/>
                </a:solidFill>
                <a:highlight>
                  <a:srgbClr val="F7F7F7"/>
                </a:highlight>
                <a:latin typeface="Consolas"/>
                <a:ea typeface="Consolas"/>
                <a:cs typeface="Consolas"/>
                <a:sym typeface="Consolas"/>
              </a:rPr>
              <a:t># Output: Inside function (local x): 50</a:t>
            </a:r>
            <a:endParaRPr sz="16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600">
                <a:solidFill>
                  <a:srgbClr val="6A5221"/>
                </a:solidFill>
                <a:latin typeface="Consolas"/>
                <a:ea typeface="Consolas"/>
                <a:cs typeface="Consolas"/>
                <a:sym typeface="Consolas"/>
              </a:rPr>
              <a:t>print</a:t>
            </a:r>
            <a:r>
              <a:rPr lang="en-US" sz="1600">
                <a:latin typeface="Consolas"/>
                <a:ea typeface="Consolas"/>
                <a:cs typeface="Consolas"/>
                <a:sym typeface="Consolas"/>
              </a:rPr>
              <a:t>(</a:t>
            </a:r>
            <a:r>
              <a:rPr lang="en-US" sz="1600">
                <a:solidFill>
                  <a:srgbClr val="0000FF"/>
                </a:solidFill>
                <a:latin typeface="Consolas"/>
                <a:ea typeface="Consolas"/>
                <a:cs typeface="Consolas"/>
                <a:sym typeface="Consolas"/>
              </a:rPr>
              <a:t>f</a:t>
            </a:r>
            <a:r>
              <a:rPr lang="en-US" sz="1600">
                <a:solidFill>
                  <a:srgbClr val="A31515"/>
                </a:solidFill>
                <a:latin typeface="Consolas"/>
                <a:ea typeface="Consolas"/>
                <a:cs typeface="Consolas"/>
                <a:sym typeface="Consolas"/>
              </a:rPr>
              <a:t>"Outside function (global x): </a:t>
            </a:r>
            <a:r>
              <a:rPr lang="en-US" sz="1600">
                <a:latin typeface="Consolas"/>
                <a:ea typeface="Consolas"/>
                <a:cs typeface="Consolas"/>
                <a:sym typeface="Consolas"/>
              </a:rPr>
              <a:t>{x}</a:t>
            </a:r>
            <a:r>
              <a:rPr lang="en-US" sz="1600">
                <a:solidFill>
                  <a:srgbClr val="A31515"/>
                </a:solidFill>
                <a:latin typeface="Consolas"/>
                <a:ea typeface="Consolas"/>
                <a:cs typeface="Consolas"/>
                <a:sym typeface="Consolas"/>
              </a:rPr>
              <a:t>"</a:t>
            </a:r>
            <a:r>
              <a:rPr lang="en-US" sz="1600">
                <a:latin typeface="Consolas"/>
                <a:ea typeface="Consolas"/>
                <a:cs typeface="Consolas"/>
                <a:sym typeface="Consolas"/>
              </a:rPr>
              <a:t>) </a:t>
            </a:r>
            <a:r>
              <a:rPr lang="en-US" sz="1600">
                <a:solidFill>
                  <a:srgbClr val="008000"/>
                </a:solidFill>
                <a:highlight>
                  <a:srgbClr val="F7F7F7"/>
                </a:highlight>
                <a:latin typeface="Consolas"/>
                <a:ea typeface="Consolas"/>
                <a:cs typeface="Consolas"/>
                <a:sym typeface="Consolas"/>
              </a:rPr>
              <a:t># Output: Outside function (global y):20</a:t>
            </a:r>
            <a:endParaRPr sz="16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1600">
              <a:latin typeface="Consolas"/>
              <a:ea typeface="Consolas"/>
              <a:cs typeface="Consolas"/>
              <a:sym typeface="Consolas"/>
            </a:endParaRPr>
          </a:p>
        </p:txBody>
      </p:sp>
      <p:sp>
        <p:nvSpPr>
          <p:cNvPr id="505" name="Google Shape;505;p55"/>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pic>
        <p:nvPicPr>
          <p:cNvPr id="511" name="Google Shape;511;p56"/>
          <p:cNvPicPr preferRelativeResize="0"/>
          <p:nvPr/>
        </p:nvPicPr>
        <p:blipFill>
          <a:blip r:embed="rId3">
            <a:alphaModFix/>
          </a:blip>
          <a:stretch>
            <a:fillRect/>
          </a:stretch>
        </p:blipFill>
        <p:spPr>
          <a:xfrm>
            <a:off x="370350" y="247650"/>
            <a:ext cx="5949200" cy="63626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DM Sans"/>
              <a:buNone/>
            </a:pPr>
            <a:r>
              <a:rPr lang="en-US"/>
              <a:t>Statements: </a:t>
            </a:r>
            <a:r>
              <a:rPr lang="en-US"/>
              <a:t>If, elif, else </a:t>
            </a:r>
            <a:endParaRPr/>
          </a:p>
        </p:txBody>
      </p:sp>
      <p:sp>
        <p:nvSpPr>
          <p:cNvPr id="279" name="Google Shape;279;p25"/>
          <p:cNvSpPr txBox="1"/>
          <p:nvPr>
            <p:ph idx="1" type="body"/>
          </p:nvPr>
        </p:nvSpPr>
        <p:spPr>
          <a:xfrm>
            <a:off x="1283430" y="1442412"/>
            <a:ext cx="4195800" cy="8748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b="0" lang="en-US" sz="2000">
                <a:solidFill>
                  <a:schemeClr val="dk1"/>
                </a:solidFill>
                <a:latin typeface="DM Sans"/>
                <a:ea typeface="DM Sans"/>
                <a:cs typeface="DM Sans"/>
                <a:sym typeface="DM Sans"/>
              </a:rPr>
              <a:t>Python is heavily based on indentation to express a complex instruction:</a:t>
            </a:r>
            <a:endParaRPr b="0" sz="2000">
              <a:solidFill>
                <a:srgbClr val="188038"/>
              </a:solidFill>
              <a:latin typeface="DM Sans"/>
              <a:ea typeface="DM Sans"/>
              <a:cs typeface="DM Sans"/>
              <a:sym typeface="DM Sans"/>
            </a:endParaRPr>
          </a:p>
        </p:txBody>
      </p:sp>
      <p:sp>
        <p:nvSpPr>
          <p:cNvPr id="280" name="Google Shape;280;p25"/>
          <p:cNvSpPr txBox="1"/>
          <p:nvPr/>
        </p:nvSpPr>
        <p:spPr>
          <a:xfrm>
            <a:off x="1283430" y="2934554"/>
            <a:ext cx="3565627" cy="2488784"/>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9723B4"/>
              </a:buClr>
              <a:buSzPts val="2400"/>
              <a:buFont typeface="Arial"/>
              <a:buNone/>
            </a:pPr>
            <a:r>
              <a:t/>
            </a:r>
            <a:endParaRPr/>
          </a:p>
          <a:p>
            <a:pPr indent="0" lvl="0" marL="0" marR="0" rtl="0" algn="l">
              <a:lnSpc>
                <a:spcPct val="120000"/>
              </a:lnSpc>
              <a:spcBef>
                <a:spcPts val="100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723B4"/>
                </a:solidFill>
                <a:latin typeface="Consolas"/>
                <a:ea typeface="Consolas"/>
                <a:cs typeface="Consolas"/>
                <a:sym typeface="Consolas"/>
              </a:rPr>
              <a:t>if</a:t>
            </a:r>
            <a:r>
              <a:rPr b="0" i="0" lang="en-US" sz="2400" u="none" cap="none" strike="noStrike">
                <a:solidFill>
                  <a:srgbClr val="000000"/>
                </a:solidFill>
                <a:latin typeface="Consolas"/>
                <a:ea typeface="Consolas"/>
                <a:cs typeface="Consolas"/>
                <a:sym typeface="Consolas"/>
              </a:rPr>
              <a:t> a &gt; b:</a:t>
            </a:r>
            <a:endParaRPr/>
          </a:p>
          <a:p>
            <a:pPr indent="0" lvl="0" marL="0" marR="0" rtl="0" algn="l">
              <a:lnSpc>
                <a:spcPct val="120000"/>
              </a:lnSpc>
              <a:spcBef>
                <a:spcPts val="100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    a = a + b</a:t>
            </a:r>
            <a:endParaRPr/>
          </a:p>
          <a:p>
            <a:pPr indent="0" lvl="0" marL="0" marR="0" rtl="0" algn="l">
              <a:lnSpc>
                <a:spcPct val="120000"/>
              </a:lnSpc>
              <a:spcBef>
                <a:spcPts val="100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  </a:t>
            </a:r>
            <a:r>
              <a:rPr b="0" i="0" lang="en-US" sz="2400" u="none" cap="none" strike="noStrike">
                <a:solidFill>
                  <a:srgbClr val="9723B4"/>
                </a:solidFill>
                <a:latin typeface="Consolas"/>
                <a:ea typeface="Consolas"/>
                <a:cs typeface="Consolas"/>
                <a:sym typeface="Consolas"/>
              </a:rPr>
              <a:t>else</a:t>
            </a:r>
            <a:r>
              <a:rPr b="0" i="0" lang="en-US" sz="2400" u="none" cap="none" strike="noStrike">
                <a:solidFill>
                  <a:srgbClr val="000000"/>
                </a:solidFill>
                <a:latin typeface="Consolas"/>
                <a:ea typeface="Consolas"/>
                <a:cs typeface="Consolas"/>
                <a:sym typeface="Consolas"/>
              </a:rPr>
              <a:t>:</a:t>
            </a:r>
            <a:endParaRPr/>
          </a:p>
          <a:p>
            <a:pPr indent="0" lvl="0" marL="0" marR="0" rtl="0" algn="l">
              <a:lnSpc>
                <a:spcPct val="120000"/>
              </a:lnSpc>
              <a:spcBef>
                <a:spcPts val="1000"/>
              </a:spcBef>
              <a:spcAft>
                <a:spcPts val="0"/>
              </a:spcAft>
              <a:buClr>
                <a:srgbClr val="000000"/>
              </a:buClr>
              <a:buSzPts val="2400"/>
              <a:buFont typeface="Arial"/>
              <a:buNone/>
            </a:pPr>
            <a:r>
              <a:rPr b="0" i="0" lang="en-US" sz="2400" u="none" cap="none" strike="noStrike">
                <a:solidFill>
                  <a:srgbClr val="000000"/>
                </a:solidFill>
                <a:latin typeface="Consolas"/>
                <a:ea typeface="Consolas"/>
                <a:cs typeface="Consolas"/>
                <a:sym typeface="Consolas"/>
              </a:rPr>
              <a:t>    b = b + a</a:t>
            </a:r>
            <a:endParaRPr/>
          </a:p>
        </p:txBody>
      </p:sp>
      <p:sp>
        <p:nvSpPr>
          <p:cNvPr id="281" name="Google Shape;281;p25"/>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82" name="Google Shape;282;p25"/>
          <p:cNvSpPr txBox="1"/>
          <p:nvPr/>
        </p:nvSpPr>
        <p:spPr>
          <a:xfrm>
            <a:off x="5982358" y="1284760"/>
            <a:ext cx="4959000" cy="1684500"/>
          </a:xfrm>
          <a:prstGeom prst="rect">
            <a:avLst/>
          </a:prstGeom>
          <a:solidFill>
            <a:schemeClr val="lt1"/>
          </a:solidFill>
          <a:ln>
            <a:noFill/>
          </a:ln>
        </p:spPr>
        <p:txBody>
          <a:bodyPr anchorCtr="0" anchor="t" bIns="45700" lIns="91425" spcFirstLastPara="1" rIns="91425" wrap="square" tIns="45700">
            <a:normAutofit/>
          </a:bodyPr>
          <a:lstStyle/>
          <a:p>
            <a:pPr indent="0" lvl="0" marL="0" marR="0" rtl="0" algn="l">
              <a:lnSpc>
                <a:spcPct val="120000"/>
              </a:lnSpc>
              <a:spcBef>
                <a:spcPts val="0"/>
              </a:spcBef>
              <a:spcAft>
                <a:spcPts val="0"/>
              </a:spcAft>
              <a:buClr>
                <a:schemeClr val="dk1"/>
              </a:buClr>
              <a:buSzPts val="2000"/>
              <a:buFont typeface="Arial"/>
              <a:buNone/>
            </a:pPr>
            <a:r>
              <a:rPr i="0" lang="en-US" sz="2000" u="none" cap="none" strike="noStrike">
                <a:solidFill>
                  <a:schemeClr val="dk1"/>
                </a:solidFill>
                <a:latin typeface="DM Sans"/>
                <a:ea typeface="DM Sans"/>
                <a:cs typeface="DM Sans"/>
                <a:sym typeface="DM Sans"/>
              </a:rPr>
              <a:t>While python coding style recommends using indentation, instructions can be written in a different way using a semicolon:</a:t>
            </a:r>
            <a:endParaRPr sz="2000">
              <a:latin typeface="DM Sans"/>
              <a:ea typeface="DM Sans"/>
              <a:cs typeface="DM Sans"/>
              <a:sym typeface="DM Sans"/>
            </a:endParaRPr>
          </a:p>
        </p:txBody>
      </p:sp>
      <p:sp>
        <p:nvSpPr>
          <p:cNvPr id="283" name="Google Shape;283;p25"/>
          <p:cNvSpPr txBox="1"/>
          <p:nvPr/>
        </p:nvSpPr>
        <p:spPr>
          <a:xfrm>
            <a:off x="5982358" y="3429000"/>
            <a:ext cx="5387214" cy="1035492"/>
          </a:xfrm>
          <a:prstGeom prst="rect">
            <a:avLst/>
          </a:prstGeom>
          <a:solidFill>
            <a:schemeClr val="lt1"/>
          </a:solid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Clr>
                <a:srgbClr val="9723B4"/>
              </a:buClr>
              <a:buSzPts val="2400"/>
              <a:buFont typeface="Arial"/>
              <a:buNone/>
            </a:pPr>
            <a:r>
              <a:rPr b="0" i="0" lang="en-US" sz="2400" u="none" cap="none" strike="noStrike">
                <a:solidFill>
                  <a:srgbClr val="9723B4"/>
                </a:solidFill>
                <a:latin typeface="Consolas"/>
                <a:ea typeface="Consolas"/>
                <a:cs typeface="Consolas"/>
                <a:sym typeface="Consolas"/>
              </a:rPr>
              <a:t>if</a:t>
            </a:r>
            <a:r>
              <a:rPr b="0" i="0" lang="en-US" sz="2400" u="none" cap="none" strike="noStrike">
                <a:solidFill>
                  <a:srgbClr val="000000"/>
                </a:solidFill>
                <a:latin typeface="Consolas"/>
                <a:ea typeface="Consolas"/>
                <a:cs typeface="Consolas"/>
                <a:sym typeface="Consolas"/>
              </a:rPr>
              <a:t> a &gt; b: a = a + b; b = b + a</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171734"/>
              </a:buClr>
              <a:buSzPts val="2000"/>
              <a:buFont typeface="DM Sans"/>
              <a:buNone/>
            </a:pPr>
            <a:r>
              <a:rPr lang="en-US"/>
              <a:t>Statements: If, elif, else </a:t>
            </a:r>
            <a:endParaRPr/>
          </a:p>
        </p:txBody>
      </p:sp>
      <p:sp>
        <p:nvSpPr>
          <p:cNvPr id="289" name="Google Shape;289;p26"/>
          <p:cNvSpPr txBox="1"/>
          <p:nvPr/>
        </p:nvSpPr>
        <p:spPr>
          <a:xfrm>
            <a:off x="910850" y="2236750"/>
            <a:ext cx="6319800" cy="40545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2400">
                <a:solidFill>
                  <a:srgbClr val="9723B4"/>
                </a:solidFill>
                <a:latin typeface="Consolas"/>
                <a:ea typeface="Consolas"/>
                <a:cs typeface="Consolas"/>
                <a:sym typeface="Consolas"/>
              </a:rPr>
              <a:t>if</a:t>
            </a:r>
            <a:r>
              <a:rPr lang="en-US" sz="2400">
                <a:latin typeface="Consolas"/>
                <a:ea typeface="Consolas"/>
                <a:cs typeface="Consolas"/>
                <a:sym typeface="Consolas"/>
              </a:rPr>
              <a:t> age &gt;= </a:t>
            </a:r>
            <a:r>
              <a:rPr lang="en-US" sz="2400">
                <a:solidFill>
                  <a:srgbClr val="116644"/>
                </a:solidFill>
                <a:latin typeface="Consolas"/>
                <a:ea typeface="Consolas"/>
                <a:cs typeface="Consolas"/>
                <a:sym typeface="Consolas"/>
              </a:rPr>
              <a:t>18</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"You are old enough to vote."</a:t>
            </a:r>
            <a:r>
              <a:rPr lang="en-US" sz="2400">
                <a:latin typeface="Consolas"/>
                <a:ea typeface="Consolas"/>
                <a:cs typeface="Consolas"/>
                <a:sym typeface="Consolas"/>
              </a:rPr>
              <a:t>)</a:t>
            </a:r>
            <a:r>
              <a:rPr i="0" lang="en-US" sz="2400" u="none" cap="none" strike="noStrike">
                <a:solidFill>
                  <a:srgbClr val="000000"/>
                </a:solidFill>
                <a:latin typeface="Consolas"/>
                <a:ea typeface="Consolas"/>
                <a:cs typeface="Consolas"/>
                <a:sym typeface="Consolas"/>
              </a:rPr>
              <a:t> </a:t>
            </a:r>
            <a:endParaRPr sz="2400">
              <a:latin typeface="Consolas"/>
              <a:ea typeface="Consolas"/>
              <a:cs typeface="Consolas"/>
              <a:sym typeface="Consolas"/>
            </a:endParaRPr>
          </a:p>
          <a:p>
            <a:pPr indent="0" lvl="0" marL="0" marR="0" rtl="0" algn="l">
              <a:lnSpc>
                <a:spcPct val="100000"/>
              </a:lnSpc>
              <a:spcBef>
                <a:spcPts val="1000"/>
              </a:spcBef>
              <a:spcAft>
                <a:spcPts val="0"/>
              </a:spcAft>
              <a:buClr>
                <a:schemeClr val="dk1"/>
              </a:buClr>
              <a:buSzPts val="2400"/>
              <a:buFont typeface="Arial"/>
              <a:buNone/>
            </a:pPr>
            <a:r>
              <a:t/>
            </a:r>
            <a:endParaRPr i="0" sz="2400" u="none" cap="none" strike="noStrike">
              <a:solidFill>
                <a:srgbClr val="9723B4"/>
              </a:solidFill>
              <a:latin typeface="Consolas"/>
              <a:ea typeface="Consolas"/>
              <a:cs typeface="Consolas"/>
              <a:sym typeface="Consolas"/>
            </a:endParaRPr>
          </a:p>
          <a:p>
            <a:pPr indent="0" lvl="0" marL="0" rtl="0" algn="l">
              <a:lnSpc>
                <a:spcPct val="100000"/>
              </a:lnSpc>
              <a:spcBef>
                <a:spcPts val="0"/>
              </a:spcBef>
              <a:spcAft>
                <a:spcPts val="0"/>
              </a:spcAft>
              <a:buNone/>
            </a:pPr>
            <a:r>
              <a:rPr lang="en-US" sz="2400">
                <a:solidFill>
                  <a:srgbClr val="9723B4"/>
                </a:solidFill>
                <a:latin typeface="Consolas"/>
                <a:ea typeface="Consolas"/>
                <a:cs typeface="Consolas"/>
                <a:sym typeface="Consolas"/>
              </a:rPr>
              <a:t>if</a:t>
            </a:r>
            <a:r>
              <a:rPr lang="en-US" sz="2400">
                <a:latin typeface="Consolas"/>
                <a:ea typeface="Consolas"/>
                <a:cs typeface="Consolas"/>
                <a:sym typeface="Consolas"/>
              </a:rPr>
              <a:t> temperature &gt; </a:t>
            </a:r>
            <a:r>
              <a:rPr lang="en-US" sz="2400">
                <a:solidFill>
                  <a:srgbClr val="116644"/>
                </a:solidFill>
                <a:latin typeface="Consolas"/>
                <a:ea typeface="Consolas"/>
                <a:cs typeface="Consolas"/>
                <a:sym typeface="Consolas"/>
              </a:rPr>
              <a:t>30</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"It's a hot day!"</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solidFill>
                  <a:srgbClr val="9723B4"/>
                </a:solidFill>
                <a:latin typeface="Consolas"/>
                <a:ea typeface="Consolas"/>
                <a:cs typeface="Consolas"/>
                <a:sym typeface="Consolas"/>
              </a:rPr>
              <a:t>else</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"It's not extremely hot."</a:t>
            </a:r>
            <a:r>
              <a:rPr lang="en-US" sz="2400">
                <a:latin typeface="Consolas"/>
                <a:ea typeface="Consolas"/>
                <a:cs typeface="Consolas"/>
                <a:sym typeface="Consolas"/>
              </a:rPr>
              <a:t>)</a:t>
            </a:r>
            <a:endParaRPr sz="2400">
              <a:solidFill>
                <a:srgbClr val="9723B4"/>
              </a:solidFill>
              <a:latin typeface="Consolas"/>
              <a:ea typeface="Consolas"/>
              <a:cs typeface="Consolas"/>
              <a:sym typeface="Consolas"/>
            </a:endParaRPr>
          </a:p>
        </p:txBody>
      </p:sp>
      <p:sp>
        <p:nvSpPr>
          <p:cNvPr id="290" name="Google Shape;290;p26"/>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291" name="Google Shape;291;p26"/>
          <p:cNvSpPr txBox="1"/>
          <p:nvPr/>
        </p:nvSpPr>
        <p:spPr>
          <a:xfrm>
            <a:off x="7506725" y="2217250"/>
            <a:ext cx="4195800" cy="40545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2400">
                <a:latin typeface="Consolas"/>
                <a:ea typeface="Consolas"/>
                <a:cs typeface="Consolas"/>
                <a:sym typeface="Consolas"/>
              </a:rPr>
              <a:t>score = </a:t>
            </a:r>
            <a:r>
              <a:rPr lang="en-US" sz="2400">
                <a:solidFill>
                  <a:srgbClr val="116644"/>
                </a:solidFill>
                <a:latin typeface="Consolas"/>
                <a:ea typeface="Consolas"/>
                <a:cs typeface="Consolas"/>
                <a:sym typeface="Consolas"/>
              </a:rPr>
              <a:t>85</a:t>
            </a:r>
            <a:endParaRPr sz="2400">
              <a:solidFill>
                <a:srgbClr val="116644"/>
              </a:solidFill>
              <a:latin typeface="Consolas"/>
              <a:ea typeface="Consolas"/>
              <a:cs typeface="Consolas"/>
              <a:sym typeface="Consolas"/>
            </a:endParaRPr>
          </a:p>
          <a:p>
            <a:pPr indent="0" lvl="0" marL="0" rtl="0" algn="l">
              <a:lnSpc>
                <a:spcPct val="100000"/>
              </a:lnSpc>
              <a:spcBef>
                <a:spcPts val="0"/>
              </a:spcBef>
              <a:spcAft>
                <a:spcPts val="0"/>
              </a:spcAft>
              <a:buNone/>
            </a:pPr>
            <a:r>
              <a:rPr lang="en-US" sz="2400">
                <a:solidFill>
                  <a:srgbClr val="9723B4"/>
                </a:solidFill>
                <a:latin typeface="Consolas"/>
                <a:ea typeface="Consolas"/>
                <a:cs typeface="Consolas"/>
                <a:sym typeface="Consolas"/>
              </a:rPr>
              <a:t>if</a:t>
            </a:r>
            <a:r>
              <a:rPr lang="en-US" sz="2400">
                <a:latin typeface="Consolas"/>
                <a:ea typeface="Consolas"/>
                <a:cs typeface="Consolas"/>
                <a:sym typeface="Consolas"/>
              </a:rPr>
              <a:t> score &gt;= </a:t>
            </a:r>
            <a:r>
              <a:rPr lang="en-US" sz="2400">
                <a:solidFill>
                  <a:srgbClr val="116644"/>
                </a:solidFill>
                <a:latin typeface="Consolas"/>
                <a:ea typeface="Consolas"/>
                <a:cs typeface="Consolas"/>
                <a:sym typeface="Consolas"/>
              </a:rPr>
              <a:t>90</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"Grade: A"</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solidFill>
                  <a:srgbClr val="9723B4"/>
                </a:solidFill>
                <a:latin typeface="Consolas"/>
                <a:ea typeface="Consolas"/>
                <a:cs typeface="Consolas"/>
                <a:sym typeface="Consolas"/>
              </a:rPr>
              <a:t>elif</a:t>
            </a:r>
            <a:r>
              <a:rPr lang="en-US" sz="2400">
                <a:latin typeface="Consolas"/>
                <a:ea typeface="Consolas"/>
                <a:cs typeface="Consolas"/>
                <a:sym typeface="Consolas"/>
              </a:rPr>
              <a:t> score &gt;= </a:t>
            </a:r>
            <a:r>
              <a:rPr lang="en-US" sz="2400">
                <a:solidFill>
                  <a:srgbClr val="116644"/>
                </a:solidFill>
                <a:latin typeface="Consolas"/>
                <a:ea typeface="Consolas"/>
                <a:cs typeface="Consolas"/>
                <a:sym typeface="Consolas"/>
              </a:rPr>
              <a:t>80</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"Grade: B"</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solidFill>
                  <a:srgbClr val="9723B4"/>
                </a:solidFill>
                <a:latin typeface="Consolas"/>
                <a:ea typeface="Consolas"/>
                <a:cs typeface="Consolas"/>
                <a:sym typeface="Consolas"/>
              </a:rPr>
              <a:t>elif</a:t>
            </a:r>
            <a:r>
              <a:rPr lang="en-US" sz="2400">
                <a:latin typeface="Consolas"/>
                <a:ea typeface="Consolas"/>
                <a:cs typeface="Consolas"/>
                <a:sym typeface="Consolas"/>
              </a:rPr>
              <a:t> score &gt;= </a:t>
            </a:r>
            <a:r>
              <a:rPr lang="en-US" sz="2400">
                <a:solidFill>
                  <a:srgbClr val="116644"/>
                </a:solidFill>
                <a:latin typeface="Consolas"/>
                <a:ea typeface="Consolas"/>
                <a:cs typeface="Consolas"/>
                <a:sym typeface="Consolas"/>
              </a:rPr>
              <a:t>70</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"Grade: C"</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solidFill>
                  <a:srgbClr val="9723B4"/>
                </a:solidFill>
                <a:latin typeface="Consolas"/>
                <a:ea typeface="Consolas"/>
                <a:cs typeface="Consolas"/>
                <a:sym typeface="Consolas"/>
              </a:rPr>
              <a:t>else</a:t>
            </a:r>
            <a:r>
              <a:rPr lang="en-US" sz="2400">
                <a:latin typeface="Consolas"/>
                <a:ea typeface="Consolas"/>
                <a:cs typeface="Consolas"/>
                <a:sym typeface="Consolas"/>
              </a:rPr>
              <a:t>:</a:t>
            </a:r>
            <a:endParaRPr sz="2400">
              <a:latin typeface="Consolas"/>
              <a:ea typeface="Consolas"/>
              <a:cs typeface="Consolas"/>
              <a:sym typeface="Consolas"/>
            </a:endParaRPr>
          </a:p>
          <a:p>
            <a:pPr indent="0" lvl="0" marL="0" rtl="0" algn="l">
              <a:lnSpc>
                <a:spcPct val="100000"/>
              </a:lnSpc>
              <a:spcBef>
                <a:spcPts val="0"/>
              </a:spcBef>
              <a:spcAft>
                <a:spcPts val="0"/>
              </a:spcAft>
              <a:buNone/>
            </a:pPr>
            <a:r>
              <a:rPr lang="en-US" sz="2400">
                <a:latin typeface="Consolas"/>
                <a:ea typeface="Consolas"/>
                <a:cs typeface="Consolas"/>
                <a:sym typeface="Consolas"/>
              </a:rPr>
              <a:t>    </a:t>
            </a:r>
            <a:r>
              <a:rPr lang="en-US" sz="2400">
                <a:solidFill>
                  <a:srgbClr val="6A5221"/>
                </a:solidFill>
                <a:latin typeface="Consolas"/>
                <a:ea typeface="Consolas"/>
                <a:cs typeface="Consolas"/>
                <a:sym typeface="Consolas"/>
              </a:rPr>
              <a:t>print</a:t>
            </a:r>
            <a:r>
              <a:rPr lang="en-US" sz="2400">
                <a:latin typeface="Consolas"/>
                <a:ea typeface="Consolas"/>
                <a:cs typeface="Consolas"/>
                <a:sym typeface="Consolas"/>
              </a:rPr>
              <a:t>(</a:t>
            </a:r>
            <a:r>
              <a:rPr lang="en-US" sz="2400">
                <a:solidFill>
                  <a:srgbClr val="A31515"/>
                </a:solidFill>
                <a:latin typeface="Consolas"/>
                <a:ea typeface="Consolas"/>
                <a:cs typeface="Consolas"/>
                <a:sym typeface="Consolas"/>
              </a:rPr>
              <a:t>"Grade: F"</a:t>
            </a:r>
            <a:r>
              <a:rPr lang="en-US" sz="2400">
                <a:latin typeface="Consolas"/>
                <a:ea typeface="Consolas"/>
                <a:cs typeface="Consolas"/>
                <a:sym typeface="Consolas"/>
              </a:rPr>
              <a:t>)</a:t>
            </a:r>
            <a:endParaRPr sz="2400">
              <a:solidFill>
                <a:srgbClr val="9723B4"/>
              </a:solidFill>
              <a:latin typeface="Consolas"/>
              <a:ea typeface="Consolas"/>
              <a:cs typeface="Consolas"/>
              <a:sym typeface="Consolas"/>
            </a:endParaRPr>
          </a:p>
        </p:txBody>
      </p:sp>
      <p:sp>
        <p:nvSpPr>
          <p:cNvPr id="292" name="Google Shape;292;p26"/>
          <p:cNvSpPr txBox="1"/>
          <p:nvPr/>
        </p:nvSpPr>
        <p:spPr>
          <a:xfrm>
            <a:off x="990925" y="1197250"/>
            <a:ext cx="10228800" cy="667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lang="en-US" sz="1800">
                <a:latin typeface="DM Sans"/>
                <a:ea typeface="DM Sans"/>
                <a:cs typeface="DM Sans"/>
                <a:sym typeface="DM Sans"/>
              </a:rPr>
              <a:t>Conditional statements (</a:t>
            </a:r>
            <a:r>
              <a:rPr lang="en-US" sz="1800">
                <a:solidFill>
                  <a:srgbClr val="188038"/>
                </a:solidFill>
                <a:latin typeface="DM Sans"/>
                <a:ea typeface="DM Sans"/>
                <a:cs typeface="DM Sans"/>
                <a:sym typeface="DM Sans"/>
              </a:rPr>
              <a:t>if</a:t>
            </a:r>
            <a:r>
              <a:rPr lang="en-US" sz="1800">
                <a:latin typeface="DM Sans"/>
                <a:ea typeface="DM Sans"/>
                <a:cs typeface="DM Sans"/>
                <a:sym typeface="DM Sans"/>
              </a:rPr>
              <a:t>, </a:t>
            </a:r>
            <a:r>
              <a:rPr lang="en-US" sz="1800">
                <a:solidFill>
                  <a:srgbClr val="188038"/>
                </a:solidFill>
                <a:latin typeface="DM Sans"/>
                <a:ea typeface="DM Sans"/>
                <a:cs typeface="DM Sans"/>
                <a:sym typeface="DM Sans"/>
              </a:rPr>
              <a:t>elif</a:t>
            </a:r>
            <a:r>
              <a:rPr lang="en-US" sz="1800">
                <a:latin typeface="DM Sans"/>
                <a:ea typeface="DM Sans"/>
                <a:cs typeface="DM Sans"/>
                <a:sym typeface="DM Sans"/>
              </a:rPr>
              <a:t>, </a:t>
            </a:r>
            <a:r>
              <a:rPr lang="en-US" sz="1800">
                <a:solidFill>
                  <a:srgbClr val="188038"/>
                </a:solidFill>
                <a:latin typeface="DM Sans"/>
                <a:ea typeface="DM Sans"/>
                <a:cs typeface="DM Sans"/>
                <a:sym typeface="DM Sans"/>
              </a:rPr>
              <a:t>else</a:t>
            </a:r>
            <a:r>
              <a:rPr lang="en-US" sz="1800">
                <a:latin typeface="DM Sans"/>
                <a:ea typeface="DM Sans"/>
                <a:cs typeface="DM Sans"/>
                <a:sym typeface="DM Sans"/>
              </a:rPr>
              <a:t>) allow your program to make decisions.</a:t>
            </a:r>
            <a:endParaRPr sz="1800">
              <a:latin typeface="DM Sans"/>
              <a:ea typeface="DM Sans"/>
              <a:cs typeface="DM Sans"/>
              <a:sym typeface="DM Sans"/>
            </a:endParaRPr>
          </a:p>
          <a:p>
            <a:pPr indent="0" lvl="0" marL="0" rtl="0" algn="l">
              <a:spcBef>
                <a:spcPts val="400"/>
              </a:spcBef>
              <a:spcAft>
                <a:spcPts val="0"/>
              </a:spcAft>
              <a:buNone/>
            </a:pPr>
            <a:r>
              <a:t/>
            </a:r>
            <a:endParaRPr sz="1800">
              <a:solidFill>
                <a:schemeClr val="dk1"/>
              </a:solidFill>
              <a:latin typeface="DM Sans"/>
              <a:ea typeface="DM Sans"/>
              <a:cs typeface="DM Sans"/>
              <a:sym typeface="DM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27"/>
          <p:cNvSpPr txBox="1"/>
          <p:nvPr>
            <p:ph type="title"/>
          </p:nvPr>
        </p:nvSpPr>
        <p:spPr>
          <a:xfrm>
            <a:off x="838200" y="365130"/>
            <a:ext cx="10515600" cy="45982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Match</a:t>
            </a:r>
            <a:r>
              <a:rPr lang="en-US">
                <a:latin typeface="Geologica"/>
                <a:ea typeface="Geologica"/>
                <a:cs typeface="Geologica"/>
                <a:sym typeface="Geologica"/>
              </a:rPr>
              <a:t>/case</a:t>
            </a:r>
            <a:endParaRPr/>
          </a:p>
        </p:txBody>
      </p:sp>
      <p:sp>
        <p:nvSpPr>
          <p:cNvPr id="298" name="Google Shape;298;p27"/>
          <p:cNvSpPr txBox="1"/>
          <p:nvPr>
            <p:ph idx="1" type="body"/>
          </p:nvPr>
        </p:nvSpPr>
        <p:spPr>
          <a:xfrm>
            <a:off x="838200" y="1045379"/>
            <a:ext cx="11132421" cy="874683"/>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0000"/>
              </a:lnSpc>
              <a:spcBef>
                <a:spcPts val="0"/>
              </a:spcBef>
              <a:spcAft>
                <a:spcPts val="0"/>
              </a:spcAft>
              <a:buClr>
                <a:schemeClr val="dk1"/>
              </a:buClr>
              <a:buSzPts val="2000"/>
              <a:buNone/>
            </a:pPr>
            <a:r>
              <a:rPr b="0" lang="en-US" sz="2000">
                <a:solidFill>
                  <a:srgbClr val="000000"/>
                </a:solidFill>
                <a:latin typeface="DM Sans"/>
                <a:ea typeface="DM Sans"/>
                <a:cs typeface="DM Sans"/>
                <a:sym typeface="DM Sans"/>
              </a:rPr>
              <a:t>Python 3.10 introduced a new feature called </a:t>
            </a:r>
            <a:r>
              <a:rPr b="0" lang="en-US" sz="2000">
                <a:solidFill>
                  <a:srgbClr val="188038"/>
                </a:solidFill>
                <a:latin typeface="DM Sans"/>
                <a:ea typeface="DM Sans"/>
                <a:cs typeface="DM Sans"/>
                <a:sym typeface="DM Sans"/>
              </a:rPr>
              <a:t>match-case</a:t>
            </a:r>
            <a:r>
              <a:rPr b="0" lang="en-US" sz="2000">
                <a:solidFill>
                  <a:srgbClr val="000000"/>
                </a:solidFill>
                <a:latin typeface="DM Sans"/>
                <a:ea typeface="DM Sans"/>
                <a:cs typeface="DM Sans"/>
                <a:sym typeface="DM Sans"/>
              </a:rPr>
              <a:t> (also known as "Structural Pattern Matching"), which is Python's official and powerful way to handle switch-case-like scenarios.</a:t>
            </a:r>
            <a:endParaRPr sz="2000">
              <a:latin typeface="DM Sans"/>
              <a:ea typeface="DM Sans"/>
              <a:cs typeface="DM Sans"/>
              <a:sym typeface="DM Sans"/>
            </a:endParaRPr>
          </a:p>
        </p:txBody>
      </p:sp>
      <p:sp>
        <p:nvSpPr>
          <p:cNvPr id="299" name="Google Shape;299;p27"/>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00" name="Google Shape;300;p27"/>
          <p:cNvSpPr txBox="1"/>
          <p:nvPr/>
        </p:nvSpPr>
        <p:spPr>
          <a:xfrm>
            <a:off x="1253563" y="1992725"/>
            <a:ext cx="10301700" cy="44238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900">
                <a:solidFill>
                  <a:srgbClr val="0000FF"/>
                </a:solidFill>
                <a:latin typeface="Consolas"/>
                <a:ea typeface="Consolas"/>
                <a:cs typeface="Consolas"/>
                <a:sym typeface="Consolas"/>
              </a:rPr>
              <a:t>def</a:t>
            </a:r>
            <a:r>
              <a:rPr lang="en-US" sz="1900">
                <a:latin typeface="Consolas"/>
                <a:ea typeface="Consolas"/>
                <a:cs typeface="Consolas"/>
                <a:sym typeface="Consolas"/>
              </a:rPr>
              <a:t> </a:t>
            </a:r>
            <a:r>
              <a:rPr lang="en-US" sz="1900">
                <a:solidFill>
                  <a:srgbClr val="6A5221"/>
                </a:solidFill>
                <a:latin typeface="Consolas"/>
                <a:ea typeface="Consolas"/>
                <a:cs typeface="Consolas"/>
                <a:sym typeface="Consolas"/>
              </a:rPr>
              <a:t>classify_day</a:t>
            </a:r>
            <a:r>
              <a:rPr lang="en-US" sz="1900">
                <a:latin typeface="Consolas"/>
                <a:ea typeface="Consolas"/>
                <a:cs typeface="Consolas"/>
                <a:sym typeface="Consolas"/>
              </a:rPr>
              <a:t>(</a:t>
            </a:r>
            <a:r>
              <a:rPr lang="en-US" sz="1900">
                <a:solidFill>
                  <a:srgbClr val="001080"/>
                </a:solidFill>
                <a:latin typeface="Consolas"/>
                <a:ea typeface="Consolas"/>
                <a:cs typeface="Consolas"/>
                <a:sym typeface="Consolas"/>
              </a:rPr>
              <a:t>day_name</a:t>
            </a:r>
            <a:r>
              <a:rPr lang="en-US" sz="1900">
                <a:latin typeface="Consolas"/>
                <a:ea typeface="Consolas"/>
                <a:cs typeface="Consolas"/>
                <a:sym typeface="Consolas"/>
              </a:rPr>
              <a:t>):</a:t>
            </a:r>
            <a:endParaRPr sz="1900">
              <a:latin typeface="Consolas"/>
              <a:ea typeface="Consolas"/>
              <a:cs typeface="Consolas"/>
              <a:sym typeface="Consolas"/>
            </a:endParaRPr>
          </a:p>
          <a:p>
            <a:pPr indent="0" lvl="0" marL="0" rtl="0" algn="l">
              <a:lnSpc>
                <a:spcPct val="127777"/>
              </a:lnSpc>
              <a:spcBef>
                <a:spcPts val="0"/>
              </a:spcBef>
              <a:spcAft>
                <a:spcPts val="0"/>
              </a:spcAft>
              <a:buNone/>
            </a:pPr>
            <a:r>
              <a:rPr lang="en-US" sz="1900">
                <a:latin typeface="Consolas"/>
                <a:ea typeface="Consolas"/>
                <a:cs typeface="Consolas"/>
                <a:sym typeface="Consolas"/>
              </a:rPr>
              <a:t>    </a:t>
            </a:r>
            <a:r>
              <a:rPr lang="en-US" sz="1900">
                <a:solidFill>
                  <a:srgbClr val="9723B4"/>
                </a:solidFill>
                <a:latin typeface="Consolas"/>
                <a:ea typeface="Consolas"/>
                <a:cs typeface="Consolas"/>
                <a:sym typeface="Consolas"/>
              </a:rPr>
              <a:t>match</a:t>
            </a:r>
            <a:r>
              <a:rPr lang="en-US" sz="1900">
                <a:latin typeface="Consolas"/>
                <a:ea typeface="Consolas"/>
                <a:cs typeface="Consolas"/>
                <a:sym typeface="Consolas"/>
              </a:rPr>
              <a:t> day_name.lower(): </a:t>
            </a:r>
            <a:r>
              <a:rPr lang="en-US" sz="1900">
                <a:solidFill>
                  <a:srgbClr val="008000"/>
                </a:solidFill>
                <a:highlight>
                  <a:srgbClr val="F7F7F7"/>
                </a:highlight>
                <a:latin typeface="Consolas"/>
                <a:ea typeface="Consolas"/>
                <a:cs typeface="Consolas"/>
                <a:sym typeface="Consolas"/>
              </a:rPr>
              <a:t># .lower() for case-insensitivity</a:t>
            </a:r>
            <a:endParaRPr sz="19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900">
                <a:latin typeface="Consolas"/>
                <a:ea typeface="Consolas"/>
                <a:cs typeface="Consolas"/>
                <a:sym typeface="Consolas"/>
              </a:rPr>
              <a:t>        </a:t>
            </a:r>
            <a:r>
              <a:rPr lang="en-US" sz="1900">
                <a:solidFill>
                  <a:srgbClr val="9723B4"/>
                </a:solidFill>
                <a:latin typeface="Consolas"/>
                <a:ea typeface="Consolas"/>
                <a:cs typeface="Consolas"/>
                <a:sym typeface="Consolas"/>
              </a:rPr>
              <a:t>case</a:t>
            </a:r>
            <a:r>
              <a:rPr lang="en-US" sz="1900">
                <a:latin typeface="Consolas"/>
                <a:ea typeface="Consolas"/>
                <a:cs typeface="Consolas"/>
                <a:sym typeface="Consolas"/>
              </a:rPr>
              <a:t> </a:t>
            </a:r>
            <a:r>
              <a:rPr lang="en-US" sz="1900">
                <a:solidFill>
                  <a:srgbClr val="A31515"/>
                </a:solidFill>
                <a:latin typeface="Consolas"/>
                <a:ea typeface="Consolas"/>
                <a:cs typeface="Consolas"/>
                <a:sym typeface="Consolas"/>
              </a:rPr>
              <a:t>"saturday"</a:t>
            </a:r>
            <a:r>
              <a:rPr lang="en-US" sz="1900">
                <a:latin typeface="Consolas"/>
                <a:ea typeface="Consolas"/>
                <a:cs typeface="Consolas"/>
                <a:sym typeface="Consolas"/>
              </a:rPr>
              <a:t> | </a:t>
            </a:r>
            <a:r>
              <a:rPr lang="en-US" sz="1900">
                <a:solidFill>
                  <a:srgbClr val="A31515"/>
                </a:solidFill>
                <a:latin typeface="Consolas"/>
                <a:ea typeface="Consolas"/>
                <a:cs typeface="Consolas"/>
                <a:sym typeface="Consolas"/>
              </a:rPr>
              <a:t>"sunday"</a:t>
            </a:r>
            <a:r>
              <a:rPr lang="en-US" sz="1900">
                <a:latin typeface="Consolas"/>
                <a:ea typeface="Consolas"/>
                <a:cs typeface="Consolas"/>
                <a:sym typeface="Consolas"/>
              </a:rPr>
              <a:t>: </a:t>
            </a:r>
            <a:endParaRPr sz="19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900">
                <a:latin typeface="Consolas"/>
                <a:ea typeface="Consolas"/>
                <a:cs typeface="Consolas"/>
                <a:sym typeface="Consolas"/>
              </a:rPr>
              <a:t>            </a:t>
            </a:r>
            <a:r>
              <a:rPr lang="en-US" sz="1900">
                <a:solidFill>
                  <a:srgbClr val="9723B4"/>
                </a:solidFill>
                <a:latin typeface="Consolas"/>
                <a:ea typeface="Consolas"/>
                <a:cs typeface="Consolas"/>
                <a:sym typeface="Consolas"/>
              </a:rPr>
              <a:t>return</a:t>
            </a:r>
            <a:r>
              <a:rPr lang="en-US" sz="1900">
                <a:latin typeface="Consolas"/>
                <a:ea typeface="Consolas"/>
                <a:cs typeface="Consolas"/>
                <a:sym typeface="Consolas"/>
              </a:rPr>
              <a:t> </a:t>
            </a:r>
            <a:r>
              <a:rPr lang="en-US" sz="1900">
                <a:solidFill>
                  <a:srgbClr val="A31515"/>
                </a:solidFill>
                <a:latin typeface="Consolas"/>
                <a:ea typeface="Consolas"/>
                <a:cs typeface="Consolas"/>
                <a:sym typeface="Consolas"/>
              </a:rPr>
              <a:t>"It's the weekend! Time to relax."</a:t>
            </a:r>
            <a:endParaRPr sz="19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rPr lang="en-US" sz="1900">
                <a:latin typeface="Consolas"/>
                <a:ea typeface="Consolas"/>
                <a:cs typeface="Consolas"/>
                <a:sym typeface="Consolas"/>
              </a:rPr>
              <a:t>        </a:t>
            </a:r>
            <a:r>
              <a:rPr lang="en-US" sz="1900">
                <a:solidFill>
                  <a:srgbClr val="9723B4"/>
                </a:solidFill>
                <a:latin typeface="Consolas"/>
                <a:ea typeface="Consolas"/>
                <a:cs typeface="Consolas"/>
                <a:sym typeface="Consolas"/>
              </a:rPr>
              <a:t>case</a:t>
            </a:r>
            <a:r>
              <a:rPr lang="en-US" sz="1900">
                <a:latin typeface="Consolas"/>
                <a:ea typeface="Consolas"/>
                <a:cs typeface="Consolas"/>
                <a:sym typeface="Consolas"/>
              </a:rPr>
              <a:t> </a:t>
            </a:r>
            <a:r>
              <a:rPr lang="en-US" sz="1900">
                <a:solidFill>
                  <a:srgbClr val="A31515"/>
                </a:solidFill>
                <a:latin typeface="Consolas"/>
                <a:ea typeface="Consolas"/>
                <a:cs typeface="Consolas"/>
                <a:sym typeface="Consolas"/>
              </a:rPr>
              <a:t>"monday"</a:t>
            </a:r>
            <a:r>
              <a:rPr lang="en-US" sz="1900">
                <a:latin typeface="Consolas"/>
                <a:ea typeface="Consolas"/>
                <a:cs typeface="Consolas"/>
                <a:sym typeface="Consolas"/>
              </a:rPr>
              <a:t> | </a:t>
            </a:r>
            <a:r>
              <a:rPr lang="en-US" sz="1900">
                <a:solidFill>
                  <a:srgbClr val="A31515"/>
                </a:solidFill>
                <a:latin typeface="Consolas"/>
                <a:ea typeface="Consolas"/>
                <a:cs typeface="Consolas"/>
                <a:sym typeface="Consolas"/>
              </a:rPr>
              <a:t>"tuesday"</a:t>
            </a:r>
            <a:r>
              <a:rPr lang="en-US" sz="1900">
                <a:latin typeface="Consolas"/>
                <a:ea typeface="Consolas"/>
                <a:cs typeface="Consolas"/>
                <a:sym typeface="Consolas"/>
              </a:rPr>
              <a:t> | </a:t>
            </a:r>
            <a:r>
              <a:rPr lang="en-US" sz="1900">
                <a:solidFill>
                  <a:srgbClr val="A31515"/>
                </a:solidFill>
                <a:latin typeface="Consolas"/>
                <a:ea typeface="Consolas"/>
                <a:cs typeface="Consolas"/>
                <a:sym typeface="Consolas"/>
              </a:rPr>
              <a:t>"wednesday"</a:t>
            </a:r>
            <a:r>
              <a:rPr lang="en-US" sz="1900">
                <a:latin typeface="Consolas"/>
                <a:ea typeface="Consolas"/>
                <a:cs typeface="Consolas"/>
                <a:sym typeface="Consolas"/>
              </a:rPr>
              <a:t> | </a:t>
            </a:r>
            <a:r>
              <a:rPr lang="en-US" sz="1900">
                <a:solidFill>
                  <a:srgbClr val="A31515"/>
                </a:solidFill>
                <a:latin typeface="Consolas"/>
                <a:ea typeface="Consolas"/>
                <a:cs typeface="Consolas"/>
                <a:sym typeface="Consolas"/>
              </a:rPr>
              <a:t>"thursday"</a:t>
            </a:r>
            <a:r>
              <a:rPr lang="en-US" sz="1900">
                <a:latin typeface="Consolas"/>
                <a:ea typeface="Consolas"/>
                <a:cs typeface="Consolas"/>
                <a:sym typeface="Consolas"/>
              </a:rPr>
              <a:t> | </a:t>
            </a:r>
            <a:r>
              <a:rPr lang="en-US" sz="1900">
                <a:solidFill>
                  <a:srgbClr val="A31515"/>
                </a:solidFill>
                <a:latin typeface="Consolas"/>
                <a:ea typeface="Consolas"/>
                <a:cs typeface="Consolas"/>
                <a:sym typeface="Consolas"/>
              </a:rPr>
              <a:t>"friday"</a:t>
            </a:r>
            <a:r>
              <a:rPr lang="en-US" sz="1900">
                <a:latin typeface="Consolas"/>
                <a:ea typeface="Consolas"/>
                <a:cs typeface="Consolas"/>
                <a:sym typeface="Consolas"/>
              </a:rPr>
              <a:t>:</a:t>
            </a:r>
            <a:endParaRPr sz="1900">
              <a:latin typeface="Consolas"/>
              <a:ea typeface="Consolas"/>
              <a:cs typeface="Consolas"/>
              <a:sym typeface="Consolas"/>
            </a:endParaRPr>
          </a:p>
          <a:p>
            <a:pPr indent="0" lvl="0" marL="0" rtl="0" algn="l">
              <a:lnSpc>
                <a:spcPct val="127777"/>
              </a:lnSpc>
              <a:spcBef>
                <a:spcPts val="0"/>
              </a:spcBef>
              <a:spcAft>
                <a:spcPts val="0"/>
              </a:spcAft>
              <a:buNone/>
            </a:pPr>
            <a:r>
              <a:rPr lang="en-US" sz="1900">
                <a:latin typeface="Consolas"/>
                <a:ea typeface="Consolas"/>
                <a:cs typeface="Consolas"/>
                <a:sym typeface="Consolas"/>
              </a:rPr>
              <a:t>            </a:t>
            </a:r>
            <a:r>
              <a:rPr lang="en-US" sz="1900">
                <a:solidFill>
                  <a:srgbClr val="9723B4"/>
                </a:solidFill>
                <a:latin typeface="Consolas"/>
                <a:ea typeface="Consolas"/>
                <a:cs typeface="Consolas"/>
                <a:sym typeface="Consolas"/>
              </a:rPr>
              <a:t>return</a:t>
            </a:r>
            <a:r>
              <a:rPr lang="en-US" sz="1900">
                <a:latin typeface="Consolas"/>
                <a:ea typeface="Consolas"/>
                <a:cs typeface="Consolas"/>
                <a:sym typeface="Consolas"/>
              </a:rPr>
              <a:t> </a:t>
            </a:r>
            <a:r>
              <a:rPr lang="en-US" sz="1900">
                <a:solidFill>
                  <a:srgbClr val="A31515"/>
                </a:solidFill>
                <a:latin typeface="Consolas"/>
                <a:ea typeface="Consolas"/>
                <a:cs typeface="Consolas"/>
                <a:sym typeface="Consolas"/>
              </a:rPr>
              <a:t>"It's a weekday. Get to work!"</a:t>
            </a:r>
            <a:endParaRPr sz="19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rPr lang="en-US" sz="1900">
                <a:latin typeface="Consolas"/>
                <a:ea typeface="Consolas"/>
                <a:cs typeface="Consolas"/>
                <a:sym typeface="Consolas"/>
              </a:rPr>
              <a:t>        </a:t>
            </a:r>
            <a:r>
              <a:rPr lang="en-US" sz="1900">
                <a:solidFill>
                  <a:srgbClr val="9723B4"/>
                </a:solidFill>
                <a:latin typeface="Consolas"/>
                <a:ea typeface="Consolas"/>
                <a:cs typeface="Consolas"/>
                <a:sym typeface="Consolas"/>
              </a:rPr>
              <a:t>case</a:t>
            </a:r>
            <a:r>
              <a:rPr lang="en-US" sz="1900">
                <a:latin typeface="Consolas"/>
                <a:ea typeface="Consolas"/>
                <a:cs typeface="Consolas"/>
                <a:sym typeface="Consolas"/>
              </a:rPr>
              <a:t> _:</a:t>
            </a:r>
            <a:endParaRPr sz="1900">
              <a:latin typeface="Consolas"/>
              <a:ea typeface="Consolas"/>
              <a:cs typeface="Consolas"/>
              <a:sym typeface="Consolas"/>
            </a:endParaRPr>
          </a:p>
          <a:p>
            <a:pPr indent="0" lvl="0" marL="0" rtl="0" algn="l">
              <a:lnSpc>
                <a:spcPct val="127777"/>
              </a:lnSpc>
              <a:spcBef>
                <a:spcPts val="0"/>
              </a:spcBef>
              <a:spcAft>
                <a:spcPts val="0"/>
              </a:spcAft>
              <a:buNone/>
            </a:pPr>
            <a:r>
              <a:rPr lang="en-US" sz="1900">
                <a:latin typeface="Consolas"/>
                <a:ea typeface="Consolas"/>
                <a:cs typeface="Consolas"/>
                <a:sym typeface="Consolas"/>
              </a:rPr>
              <a:t>            </a:t>
            </a:r>
            <a:r>
              <a:rPr lang="en-US" sz="1900">
                <a:solidFill>
                  <a:srgbClr val="9723B4"/>
                </a:solidFill>
                <a:latin typeface="Consolas"/>
                <a:ea typeface="Consolas"/>
                <a:cs typeface="Consolas"/>
                <a:sym typeface="Consolas"/>
              </a:rPr>
              <a:t>return</a:t>
            </a:r>
            <a:r>
              <a:rPr lang="en-US" sz="1900">
                <a:latin typeface="Consolas"/>
                <a:ea typeface="Consolas"/>
                <a:cs typeface="Consolas"/>
                <a:sym typeface="Consolas"/>
              </a:rPr>
              <a:t> </a:t>
            </a:r>
            <a:r>
              <a:rPr lang="en-US" sz="1900">
                <a:solidFill>
                  <a:srgbClr val="A31515"/>
                </a:solidFill>
                <a:latin typeface="Consolas"/>
                <a:ea typeface="Consolas"/>
                <a:cs typeface="Consolas"/>
                <a:sym typeface="Consolas"/>
              </a:rPr>
              <a:t>"That's not a valid day name."</a:t>
            </a:r>
            <a:endParaRPr sz="19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t/>
            </a:r>
            <a:endParaRPr sz="1900">
              <a:latin typeface="Consolas"/>
              <a:ea typeface="Consolas"/>
              <a:cs typeface="Consolas"/>
              <a:sym typeface="Consolas"/>
            </a:endParaRPr>
          </a:p>
          <a:p>
            <a:pPr indent="0" lvl="0" marL="0" rtl="0" algn="l">
              <a:lnSpc>
                <a:spcPct val="127777"/>
              </a:lnSpc>
              <a:spcBef>
                <a:spcPts val="0"/>
              </a:spcBef>
              <a:spcAft>
                <a:spcPts val="0"/>
              </a:spcAft>
              <a:buNone/>
            </a:pPr>
            <a:r>
              <a:rPr lang="en-US" sz="1900">
                <a:solidFill>
                  <a:srgbClr val="6A5221"/>
                </a:solidFill>
                <a:latin typeface="Consolas"/>
                <a:ea typeface="Consolas"/>
                <a:cs typeface="Consolas"/>
                <a:sym typeface="Consolas"/>
              </a:rPr>
              <a:t>print</a:t>
            </a:r>
            <a:r>
              <a:rPr lang="en-US" sz="1900">
                <a:latin typeface="Consolas"/>
                <a:ea typeface="Consolas"/>
                <a:cs typeface="Consolas"/>
                <a:sym typeface="Consolas"/>
              </a:rPr>
              <a:t>(classify_day(</a:t>
            </a:r>
            <a:r>
              <a:rPr lang="en-US" sz="1900">
                <a:solidFill>
                  <a:srgbClr val="A31515"/>
                </a:solidFill>
                <a:latin typeface="Consolas"/>
                <a:ea typeface="Consolas"/>
                <a:cs typeface="Consolas"/>
                <a:sym typeface="Consolas"/>
              </a:rPr>
              <a:t>"Saturday"</a:t>
            </a:r>
            <a:r>
              <a:rPr lang="en-US" sz="1900">
                <a:latin typeface="Consolas"/>
                <a:ea typeface="Consolas"/>
                <a:cs typeface="Consolas"/>
                <a:sym typeface="Consolas"/>
              </a:rPr>
              <a:t>))  </a:t>
            </a:r>
            <a:r>
              <a:rPr lang="en-US" sz="1900">
                <a:solidFill>
                  <a:srgbClr val="008000"/>
                </a:solidFill>
                <a:highlight>
                  <a:srgbClr val="F7F7F7"/>
                </a:highlight>
                <a:latin typeface="Consolas"/>
                <a:ea typeface="Consolas"/>
                <a:cs typeface="Consolas"/>
                <a:sym typeface="Consolas"/>
              </a:rPr>
              <a:t># Output: It's the weekend! Time to relax.</a:t>
            </a:r>
            <a:endParaRPr sz="19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900">
                <a:solidFill>
                  <a:srgbClr val="6A5221"/>
                </a:solidFill>
                <a:latin typeface="Consolas"/>
                <a:ea typeface="Consolas"/>
                <a:cs typeface="Consolas"/>
                <a:sym typeface="Consolas"/>
              </a:rPr>
              <a:t>print</a:t>
            </a:r>
            <a:r>
              <a:rPr lang="en-US" sz="1900">
                <a:latin typeface="Consolas"/>
                <a:ea typeface="Consolas"/>
                <a:cs typeface="Consolas"/>
                <a:sym typeface="Consolas"/>
              </a:rPr>
              <a:t>(classify_day(</a:t>
            </a:r>
            <a:r>
              <a:rPr lang="en-US" sz="1900">
                <a:solidFill>
                  <a:srgbClr val="A31515"/>
                </a:solidFill>
                <a:latin typeface="Consolas"/>
                <a:ea typeface="Consolas"/>
                <a:cs typeface="Consolas"/>
                <a:sym typeface="Consolas"/>
              </a:rPr>
              <a:t>"Monday"</a:t>
            </a:r>
            <a:r>
              <a:rPr lang="en-US" sz="1900">
                <a:latin typeface="Consolas"/>
                <a:ea typeface="Consolas"/>
                <a:cs typeface="Consolas"/>
                <a:sym typeface="Consolas"/>
              </a:rPr>
              <a:t>))    </a:t>
            </a:r>
            <a:r>
              <a:rPr lang="en-US" sz="1900">
                <a:solidFill>
                  <a:srgbClr val="008000"/>
                </a:solidFill>
                <a:highlight>
                  <a:srgbClr val="F7F7F7"/>
                </a:highlight>
                <a:latin typeface="Consolas"/>
                <a:ea typeface="Consolas"/>
                <a:cs typeface="Consolas"/>
                <a:sym typeface="Consolas"/>
              </a:rPr>
              <a:t># Output: It's a weekday. Get to work!</a:t>
            </a:r>
            <a:endParaRPr sz="19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900">
                <a:solidFill>
                  <a:srgbClr val="6A5221"/>
                </a:solidFill>
                <a:latin typeface="Consolas"/>
                <a:ea typeface="Consolas"/>
                <a:cs typeface="Consolas"/>
                <a:sym typeface="Consolas"/>
              </a:rPr>
              <a:t>print</a:t>
            </a:r>
            <a:r>
              <a:rPr lang="en-US" sz="1900">
                <a:latin typeface="Consolas"/>
                <a:ea typeface="Consolas"/>
                <a:cs typeface="Consolas"/>
                <a:sym typeface="Consolas"/>
              </a:rPr>
              <a:t>(classify_day(</a:t>
            </a:r>
            <a:r>
              <a:rPr lang="en-US" sz="1900">
                <a:solidFill>
                  <a:srgbClr val="A31515"/>
                </a:solidFill>
                <a:latin typeface="Consolas"/>
                <a:ea typeface="Consolas"/>
                <a:cs typeface="Consolas"/>
                <a:sym typeface="Consolas"/>
              </a:rPr>
              <a:t>"Funday"</a:t>
            </a:r>
            <a:r>
              <a:rPr lang="en-US" sz="1900">
                <a:latin typeface="Consolas"/>
                <a:ea typeface="Consolas"/>
                <a:cs typeface="Consolas"/>
                <a:sym typeface="Consolas"/>
              </a:rPr>
              <a:t>))    </a:t>
            </a:r>
            <a:r>
              <a:rPr lang="en-US" sz="1900">
                <a:solidFill>
                  <a:srgbClr val="008000"/>
                </a:solidFill>
                <a:highlight>
                  <a:srgbClr val="F7F7F7"/>
                </a:highlight>
                <a:latin typeface="Consolas"/>
                <a:ea typeface="Consolas"/>
                <a:cs typeface="Consolas"/>
                <a:sym typeface="Consolas"/>
              </a:rPr>
              <a:t># Output: That's not a valid day name.</a:t>
            </a:r>
            <a:endParaRPr sz="1900">
              <a:solidFill>
                <a:srgbClr val="008000"/>
              </a:solidFill>
              <a:highlight>
                <a:srgbClr val="F7F7F7"/>
              </a:highlight>
              <a:latin typeface="Consolas"/>
              <a:ea typeface="Consolas"/>
              <a:cs typeface="Consolas"/>
              <a:sym typeface="Consolas"/>
            </a:endParaRPr>
          </a:p>
          <a:p>
            <a:pPr indent="0" lvl="0" marL="0" marR="0" rtl="0" algn="l">
              <a:lnSpc>
                <a:spcPct val="100000"/>
              </a:lnSpc>
              <a:spcBef>
                <a:spcPts val="1000"/>
              </a:spcBef>
              <a:spcAft>
                <a:spcPts val="0"/>
              </a:spcAft>
              <a:buClr>
                <a:srgbClr val="000000"/>
              </a:buClr>
              <a:buSzPts val="2400"/>
              <a:buFont typeface="Arial"/>
              <a:buNone/>
            </a:pPr>
            <a:r>
              <a:t/>
            </a:r>
            <a:endParaRPr sz="1900">
              <a:latin typeface="Consolas"/>
              <a:ea typeface="Consolas"/>
              <a:cs typeface="Consolas"/>
              <a:sym typeface="Consola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8"/>
          <p:cNvSpPr txBox="1"/>
          <p:nvPr>
            <p:ph idx="1" type="body"/>
          </p:nvPr>
        </p:nvSpPr>
        <p:spPr>
          <a:xfrm>
            <a:off x="2550381" y="4837114"/>
            <a:ext cx="6617475" cy="9969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3600"/>
              <a:buNone/>
            </a:pPr>
            <a:r>
              <a:rPr lang="en-US">
                <a:latin typeface="Geologica"/>
                <a:ea typeface="Geologica"/>
                <a:cs typeface="Geologica"/>
                <a:sym typeface="Geologica"/>
              </a:rPr>
              <a:t>Loops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Loops</a:t>
            </a:r>
            <a:endParaRPr/>
          </a:p>
        </p:txBody>
      </p:sp>
      <p:sp>
        <p:nvSpPr>
          <p:cNvPr id="311" name="Google Shape;311;p29"/>
          <p:cNvSpPr txBox="1"/>
          <p:nvPr>
            <p:ph idx="1" type="body"/>
          </p:nvPr>
        </p:nvSpPr>
        <p:spPr>
          <a:xfrm>
            <a:off x="838200" y="1045379"/>
            <a:ext cx="11132400" cy="8748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lang="en-US" sz="2100">
                <a:solidFill>
                  <a:srgbClr val="188038"/>
                </a:solidFill>
                <a:latin typeface="DM Sans"/>
                <a:ea typeface="DM Sans"/>
                <a:cs typeface="DM Sans"/>
                <a:sym typeface="DM Sans"/>
              </a:rPr>
              <a:t>for</a:t>
            </a:r>
            <a:r>
              <a:rPr lang="en-US" sz="2100">
                <a:solidFill>
                  <a:srgbClr val="000000"/>
                </a:solidFill>
                <a:latin typeface="DM Sans"/>
                <a:ea typeface="DM Sans"/>
                <a:cs typeface="DM Sans"/>
                <a:sym typeface="DM Sans"/>
              </a:rPr>
              <a:t> Loop: </a:t>
            </a:r>
            <a:r>
              <a:rPr b="0" lang="en-US" sz="2100">
                <a:solidFill>
                  <a:srgbClr val="000000"/>
                </a:solidFill>
                <a:latin typeface="DM Sans"/>
                <a:ea typeface="DM Sans"/>
                <a:cs typeface="DM Sans"/>
                <a:sym typeface="DM Sans"/>
              </a:rPr>
              <a:t>Used for iterating over a sequence (like a list, tuple, string, dictionary, or </a:t>
            </a:r>
            <a:r>
              <a:rPr b="0" lang="en-US" sz="2100">
                <a:solidFill>
                  <a:srgbClr val="188038"/>
                </a:solidFill>
                <a:latin typeface="DM Sans"/>
                <a:ea typeface="DM Sans"/>
                <a:cs typeface="DM Sans"/>
                <a:sym typeface="DM Sans"/>
              </a:rPr>
              <a:t>range</a:t>
            </a:r>
            <a:r>
              <a:rPr b="0" lang="en-US" sz="2100">
                <a:solidFill>
                  <a:srgbClr val="000000"/>
                </a:solidFill>
                <a:latin typeface="DM Sans"/>
                <a:ea typeface="DM Sans"/>
                <a:cs typeface="DM Sans"/>
                <a:sym typeface="DM Sans"/>
              </a:rPr>
              <a:t>). It executes the block of code once for each item in the sequence.</a:t>
            </a:r>
            <a:endParaRPr b="0" sz="2100">
              <a:solidFill>
                <a:srgbClr val="000000"/>
              </a:solidFill>
              <a:latin typeface="DM Sans"/>
              <a:ea typeface="DM Sans"/>
              <a:cs typeface="DM Sans"/>
              <a:sym typeface="DM Sans"/>
            </a:endParaRPr>
          </a:p>
        </p:txBody>
      </p:sp>
      <p:sp>
        <p:nvSpPr>
          <p:cNvPr id="312" name="Google Shape;312;p29"/>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13" name="Google Shape;313;p29"/>
          <p:cNvSpPr txBox="1"/>
          <p:nvPr/>
        </p:nvSpPr>
        <p:spPr>
          <a:xfrm>
            <a:off x="961800" y="2140525"/>
            <a:ext cx="11008800" cy="47259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800">
                <a:latin typeface="Consolas"/>
                <a:ea typeface="Consolas"/>
                <a:cs typeface="Consolas"/>
                <a:sym typeface="Consolas"/>
              </a:rPr>
              <a:t>fruits = [</a:t>
            </a:r>
            <a:r>
              <a:rPr lang="en-US" sz="1800">
                <a:solidFill>
                  <a:srgbClr val="A31515"/>
                </a:solidFill>
                <a:latin typeface="Consolas"/>
                <a:ea typeface="Consolas"/>
                <a:cs typeface="Consolas"/>
                <a:sym typeface="Consolas"/>
              </a:rPr>
              <a:t>"apple"</a:t>
            </a:r>
            <a:r>
              <a:rPr lang="en-US" sz="1800">
                <a:latin typeface="Consolas"/>
                <a:ea typeface="Consolas"/>
                <a:cs typeface="Consolas"/>
                <a:sym typeface="Consolas"/>
              </a:rPr>
              <a:t>, </a:t>
            </a:r>
            <a:r>
              <a:rPr lang="en-US" sz="1800">
                <a:solidFill>
                  <a:srgbClr val="A31515"/>
                </a:solidFill>
                <a:latin typeface="Consolas"/>
                <a:ea typeface="Consolas"/>
                <a:cs typeface="Consolas"/>
                <a:sym typeface="Consolas"/>
              </a:rPr>
              <a:t>"banana"</a:t>
            </a:r>
            <a:r>
              <a:rPr lang="en-US" sz="1800">
                <a:latin typeface="Consolas"/>
                <a:ea typeface="Consolas"/>
                <a:cs typeface="Consolas"/>
                <a:sym typeface="Consolas"/>
              </a:rPr>
              <a:t>, </a:t>
            </a:r>
            <a:r>
              <a:rPr lang="en-US" sz="1800">
                <a:solidFill>
                  <a:srgbClr val="A31515"/>
                </a:solidFill>
                <a:latin typeface="Consolas"/>
                <a:ea typeface="Consolas"/>
                <a:cs typeface="Consolas"/>
                <a:sym typeface="Consolas"/>
              </a:rPr>
              <a:t>"cherry"</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9723B4"/>
                </a:solidFill>
                <a:latin typeface="Consolas"/>
                <a:ea typeface="Consolas"/>
                <a:cs typeface="Consolas"/>
                <a:sym typeface="Consolas"/>
              </a:rPr>
              <a:t>for</a:t>
            </a:r>
            <a:r>
              <a:rPr lang="en-US" sz="1800">
                <a:latin typeface="Consolas"/>
                <a:ea typeface="Consolas"/>
                <a:cs typeface="Consolas"/>
                <a:sym typeface="Consolas"/>
              </a:rPr>
              <a:t> fruit </a:t>
            </a:r>
            <a:r>
              <a:rPr lang="en-US" sz="1800">
                <a:solidFill>
                  <a:srgbClr val="0000FF"/>
                </a:solidFill>
                <a:latin typeface="Consolas"/>
                <a:ea typeface="Consolas"/>
                <a:cs typeface="Consolas"/>
                <a:sym typeface="Consolas"/>
              </a:rPr>
              <a:t>in</a:t>
            </a:r>
            <a:r>
              <a:rPr lang="en-US" sz="1800">
                <a:latin typeface="Consolas"/>
                <a:ea typeface="Consolas"/>
                <a:cs typeface="Consolas"/>
                <a:sym typeface="Consolas"/>
              </a:rPr>
              <a:t> fruits:</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0000FF"/>
                </a:solidFill>
                <a:latin typeface="Consolas"/>
                <a:ea typeface="Consolas"/>
                <a:cs typeface="Consolas"/>
                <a:sym typeface="Consolas"/>
              </a:rPr>
              <a:t>f</a:t>
            </a:r>
            <a:r>
              <a:rPr lang="en-US" sz="1800">
                <a:solidFill>
                  <a:srgbClr val="A31515"/>
                </a:solidFill>
                <a:latin typeface="Consolas"/>
                <a:ea typeface="Consolas"/>
                <a:cs typeface="Consolas"/>
                <a:sym typeface="Consolas"/>
              </a:rPr>
              <a:t>"I love </a:t>
            </a:r>
            <a:r>
              <a:rPr lang="en-US" sz="1800">
                <a:latin typeface="Consolas"/>
                <a:ea typeface="Consolas"/>
                <a:cs typeface="Consolas"/>
                <a:sym typeface="Consolas"/>
              </a:rPr>
              <a:t>{fruit}</a:t>
            </a:r>
            <a:r>
              <a:rPr lang="en-US" sz="1800">
                <a:solidFill>
                  <a:srgbClr val="A31515"/>
                </a:solidFill>
                <a:latin typeface="Consolas"/>
                <a:ea typeface="Consolas"/>
                <a:cs typeface="Consolas"/>
                <a:sym typeface="Consolas"/>
              </a:rPr>
              <a:t>s!"</a:t>
            </a:r>
            <a:r>
              <a:rPr lang="en-US" sz="1800">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#Output: I love apples! I love bananas! I love cherrys!</a:t>
            </a:r>
            <a:endParaRPr sz="18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9723B4"/>
                </a:solidFill>
                <a:latin typeface="Consolas"/>
                <a:ea typeface="Consolas"/>
                <a:cs typeface="Consolas"/>
                <a:sym typeface="Consolas"/>
              </a:rPr>
              <a:t>for</a:t>
            </a:r>
            <a:r>
              <a:rPr lang="en-US" sz="1800">
                <a:latin typeface="Consolas"/>
                <a:ea typeface="Consolas"/>
                <a:cs typeface="Consolas"/>
                <a:sym typeface="Consolas"/>
              </a:rPr>
              <a:t> i </a:t>
            </a:r>
            <a:r>
              <a:rPr lang="en-US" sz="1800">
                <a:solidFill>
                  <a:srgbClr val="0000FF"/>
                </a:solidFill>
                <a:latin typeface="Consolas"/>
                <a:ea typeface="Consolas"/>
                <a:cs typeface="Consolas"/>
                <a:sym typeface="Consolas"/>
              </a:rPr>
              <a:t>in</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range</a:t>
            </a:r>
            <a:r>
              <a:rPr lang="en-US" sz="1800">
                <a:latin typeface="Consolas"/>
                <a:ea typeface="Consolas"/>
                <a:cs typeface="Consolas"/>
                <a:sym typeface="Consolas"/>
              </a:rPr>
              <a:t>(</a:t>
            </a:r>
            <a:r>
              <a:rPr lang="en-US" sz="1800">
                <a:solidFill>
                  <a:srgbClr val="116644"/>
                </a:solidFill>
                <a:latin typeface="Consolas"/>
                <a:ea typeface="Consolas"/>
                <a:cs typeface="Consolas"/>
                <a:sym typeface="Consolas"/>
              </a:rPr>
              <a:t>5</a:t>
            </a:r>
            <a:r>
              <a:rPr lang="en-US" sz="1800">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 Generates numbers from 0 up to (but not including) 5</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(i) </a:t>
            </a:r>
            <a:r>
              <a:rPr lang="en-US" sz="1800">
                <a:solidFill>
                  <a:srgbClr val="008000"/>
                </a:solidFill>
                <a:highlight>
                  <a:srgbClr val="F7F7F7"/>
                </a:highlight>
                <a:latin typeface="Consolas"/>
                <a:ea typeface="Consolas"/>
                <a:cs typeface="Consolas"/>
                <a:sym typeface="Consolas"/>
              </a:rPr>
              <a:t># Output: 0, 1, 2, 3, 4</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9723B4"/>
                </a:solidFill>
                <a:latin typeface="Consolas"/>
                <a:ea typeface="Consolas"/>
                <a:cs typeface="Consolas"/>
                <a:sym typeface="Consolas"/>
              </a:rPr>
              <a:t>for</a:t>
            </a:r>
            <a:r>
              <a:rPr lang="en-US" sz="1800">
                <a:latin typeface="Consolas"/>
                <a:ea typeface="Consolas"/>
                <a:cs typeface="Consolas"/>
                <a:sym typeface="Consolas"/>
              </a:rPr>
              <a:t> i </a:t>
            </a:r>
            <a:r>
              <a:rPr lang="en-US" sz="1800">
                <a:solidFill>
                  <a:srgbClr val="0000FF"/>
                </a:solidFill>
                <a:latin typeface="Consolas"/>
                <a:ea typeface="Consolas"/>
                <a:cs typeface="Consolas"/>
                <a:sym typeface="Consolas"/>
              </a:rPr>
              <a:t>in</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range</a:t>
            </a:r>
            <a:r>
              <a:rPr lang="en-US" sz="1800">
                <a:latin typeface="Consolas"/>
                <a:ea typeface="Consolas"/>
                <a:cs typeface="Consolas"/>
                <a:sym typeface="Consolas"/>
              </a:rPr>
              <a:t>(</a:t>
            </a:r>
            <a:r>
              <a:rPr lang="en-US" sz="1800">
                <a:solidFill>
                  <a:srgbClr val="116644"/>
                </a:solidFill>
                <a:latin typeface="Consolas"/>
                <a:ea typeface="Consolas"/>
                <a:cs typeface="Consolas"/>
                <a:sym typeface="Consolas"/>
              </a:rPr>
              <a:t>2</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7</a:t>
            </a:r>
            <a:r>
              <a:rPr lang="en-US" sz="1800">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 From 2 up to (but not including) 7</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(i) </a:t>
            </a:r>
            <a:r>
              <a:rPr lang="en-US" sz="1800">
                <a:solidFill>
                  <a:srgbClr val="008000"/>
                </a:solidFill>
                <a:highlight>
                  <a:srgbClr val="F7F7F7"/>
                </a:highlight>
                <a:latin typeface="Consolas"/>
                <a:ea typeface="Consolas"/>
                <a:cs typeface="Consolas"/>
                <a:sym typeface="Consolas"/>
              </a:rPr>
              <a:t># Output: 2, 3, 4, 5, 6</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1800">
              <a:solidFill>
                <a:srgbClr val="008000"/>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9723B4"/>
                </a:solidFill>
                <a:latin typeface="Consolas"/>
                <a:ea typeface="Consolas"/>
                <a:cs typeface="Consolas"/>
                <a:sym typeface="Consolas"/>
              </a:rPr>
              <a:t>for</a:t>
            </a:r>
            <a:r>
              <a:rPr lang="en-US" sz="1800">
                <a:latin typeface="Consolas"/>
                <a:ea typeface="Consolas"/>
                <a:cs typeface="Consolas"/>
                <a:sym typeface="Consolas"/>
              </a:rPr>
              <a:t> i </a:t>
            </a:r>
            <a:r>
              <a:rPr lang="en-US" sz="1800">
                <a:solidFill>
                  <a:srgbClr val="0000FF"/>
                </a:solidFill>
                <a:latin typeface="Consolas"/>
                <a:ea typeface="Consolas"/>
                <a:cs typeface="Consolas"/>
                <a:sym typeface="Consolas"/>
              </a:rPr>
              <a:t>in</a:t>
            </a: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range</a:t>
            </a:r>
            <a:r>
              <a:rPr lang="en-US" sz="1800">
                <a:latin typeface="Consolas"/>
                <a:ea typeface="Consolas"/>
                <a:cs typeface="Consolas"/>
                <a:sym typeface="Consolas"/>
              </a:rPr>
              <a:t>(</a:t>
            </a:r>
            <a:r>
              <a:rPr lang="en-US" sz="1800">
                <a:solidFill>
                  <a:srgbClr val="116644"/>
                </a:solidFill>
                <a:latin typeface="Consolas"/>
                <a:ea typeface="Consolas"/>
                <a:cs typeface="Consolas"/>
                <a:sym typeface="Consolas"/>
              </a:rPr>
              <a:t>0</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10</a:t>
            </a:r>
            <a:r>
              <a:rPr lang="en-US" sz="1800">
                <a:latin typeface="Consolas"/>
                <a:ea typeface="Consolas"/>
                <a:cs typeface="Consolas"/>
                <a:sym typeface="Consolas"/>
              </a:rPr>
              <a:t>, </a:t>
            </a:r>
            <a:r>
              <a:rPr lang="en-US" sz="1800">
                <a:solidFill>
                  <a:srgbClr val="116644"/>
                </a:solidFill>
                <a:latin typeface="Consolas"/>
                <a:ea typeface="Consolas"/>
                <a:cs typeface="Consolas"/>
                <a:sym typeface="Consolas"/>
              </a:rPr>
              <a:t>2</a:t>
            </a:r>
            <a:r>
              <a:rPr lang="en-US" sz="1800">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 From 0 to 10, stepping by 2</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(i) </a:t>
            </a:r>
            <a:r>
              <a:rPr lang="en-US" sz="1800">
                <a:solidFill>
                  <a:srgbClr val="008000"/>
                </a:solidFill>
                <a:highlight>
                  <a:srgbClr val="F7F7F7"/>
                </a:highlight>
                <a:latin typeface="Consolas"/>
                <a:ea typeface="Consolas"/>
                <a:cs typeface="Consolas"/>
                <a:sym typeface="Consolas"/>
              </a:rPr>
              <a:t># Output: 0, 2, 4, 6, 8</a:t>
            </a:r>
            <a:endParaRPr sz="1800">
              <a:solidFill>
                <a:srgbClr val="0000FF"/>
              </a:solidFill>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0"/>
          <p:cNvSpPr txBox="1"/>
          <p:nvPr>
            <p:ph type="title"/>
          </p:nvPr>
        </p:nvSpPr>
        <p:spPr>
          <a:xfrm>
            <a:off x="838200" y="365130"/>
            <a:ext cx="10515600" cy="4599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171734"/>
              </a:buClr>
              <a:buSzPts val="2000"/>
              <a:buFont typeface="Geologica"/>
              <a:buNone/>
            </a:pPr>
            <a:r>
              <a:rPr lang="en-US"/>
              <a:t>Loops</a:t>
            </a:r>
            <a:endParaRPr/>
          </a:p>
        </p:txBody>
      </p:sp>
      <p:sp>
        <p:nvSpPr>
          <p:cNvPr id="319" name="Google Shape;319;p30"/>
          <p:cNvSpPr txBox="1"/>
          <p:nvPr>
            <p:ph idx="1" type="body"/>
          </p:nvPr>
        </p:nvSpPr>
        <p:spPr>
          <a:xfrm>
            <a:off x="838200" y="1045379"/>
            <a:ext cx="11132400" cy="8748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200"/>
              </a:spcAft>
              <a:buNone/>
            </a:pPr>
            <a:r>
              <a:rPr lang="en-US" sz="2000">
                <a:solidFill>
                  <a:srgbClr val="188038"/>
                </a:solidFill>
                <a:latin typeface="DM Sans"/>
                <a:ea typeface="DM Sans"/>
                <a:cs typeface="DM Sans"/>
                <a:sym typeface="DM Sans"/>
              </a:rPr>
              <a:t>while</a:t>
            </a:r>
            <a:r>
              <a:rPr lang="en-US" sz="2000">
                <a:solidFill>
                  <a:srgbClr val="000000"/>
                </a:solidFill>
                <a:latin typeface="DM Sans"/>
                <a:ea typeface="DM Sans"/>
                <a:cs typeface="DM Sans"/>
                <a:sym typeface="DM Sans"/>
              </a:rPr>
              <a:t> Loop: </a:t>
            </a:r>
            <a:r>
              <a:rPr b="0" lang="en-US" sz="2000">
                <a:solidFill>
                  <a:srgbClr val="000000"/>
                </a:solidFill>
                <a:latin typeface="DM Sans"/>
                <a:ea typeface="DM Sans"/>
                <a:cs typeface="DM Sans"/>
                <a:sym typeface="DM Sans"/>
              </a:rPr>
              <a:t>Executes a block of code as long as a condition is true. Be careful to include code that eventually makes the condition false, or you'll have an infinite loop!</a:t>
            </a:r>
            <a:endParaRPr sz="2000">
              <a:solidFill>
                <a:srgbClr val="188038"/>
              </a:solidFill>
              <a:latin typeface="DM Sans"/>
              <a:ea typeface="DM Sans"/>
              <a:cs typeface="DM Sans"/>
              <a:sym typeface="DM Sans"/>
            </a:endParaRPr>
          </a:p>
        </p:txBody>
      </p:sp>
      <p:sp>
        <p:nvSpPr>
          <p:cNvPr id="320" name="Google Shape;320;p30"/>
          <p:cNvSpPr txBox="1"/>
          <p:nvPr/>
        </p:nvSpPr>
        <p:spPr>
          <a:xfrm>
            <a:off x="4677878" y="3022333"/>
            <a:ext cx="0" cy="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DM Sans"/>
              <a:ea typeface="DM Sans"/>
              <a:cs typeface="DM Sans"/>
              <a:sym typeface="DM Sans"/>
            </a:endParaRPr>
          </a:p>
        </p:txBody>
      </p:sp>
      <p:sp>
        <p:nvSpPr>
          <p:cNvPr id="321" name="Google Shape;321;p30"/>
          <p:cNvSpPr txBox="1"/>
          <p:nvPr/>
        </p:nvSpPr>
        <p:spPr>
          <a:xfrm>
            <a:off x="1575000" y="1920175"/>
            <a:ext cx="9658800" cy="4725900"/>
          </a:xfrm>
          <a:prstGeom prst="rect">
            <a:avLst/>
          </a:prstGeom>
          <a:solidFill>
            <a:schemeClr val="lt1"/>
          </a:solidFill>
          <a:ln>
            <a:noFill/>
          </a:ln>
        </p:spPr>
        <p:txBody>
          <a:bodyPr anchorCtr="0" anchor="t" bIns="45700" lIns="91425" spcFirstLastPara="1" rIns="91425" wrap="square" tIns="45700">
            <a:noAutofit/>
          </a:bodyPr>
          <a:lstStyle/>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Basic while loop</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count = </a:t>
            </a:r>
            <a:r>
              <a:rPr lang="en-US" sz="1800">
                <a:solidFill>
                  <a:srgbClr val="116644"/>
                </a:solidFill>
                <a:latin typeface="Consolas"/>
                <a:ea typeface="Consolas"/>
                <a:cs typeface="Consolas"/>
                <a:sym typeface="Consolas"/>
              </a:rPr>
              <a:t>0</a:t>
            </a:r>
            <a:endParaRPr sz="1800">
              <a:solidFill>
                <a:srgbClr val="116644"/>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9723B4"/>
                </a:solidFill>
                <a:latin typeface="Consolas"/>
                <a:ea typeface="Consolas"/>
                <a:cs typeface="Consolas"/>
                <a:sym typeface="Consolas"/>
              </a:rPr>
              <a:t>while</a:t>
            </a:r>
            <a:r>
              <a:rPr lang="en-US" sz="1800">
                <a:latin typeface="Consolas"/>
                <a:ea typeface="Consolas"/>
                <a:cs typeface="Consolas"/>
                <a:sym typeface="Consolas"/>
              </a:rPr>
              <a:t> count &lt; </a:t>
            </a:r>
            <a:r>
              <a:rPr lang="en-US" sz="1800">
                <a:solidFill>
                  <a:srgbClr val="116644"/>
                </a:solidFill>
                <a:latin typeface="Consolas"/>
                <a:ea typeface="Consolas"/>
                <a:cs typeface="Consolas"/>
                <a:sym typeface="Consolas"/>
              </a:rPr>
              <a:t>3</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0000FF"/>
                </a:solidFill>
                <a:latin typeface="Consolas"/>
                <a:ea typeface="Consolas"/>
                <a:cs typeface="Consolas"/>
                <a:sym typeface="Consolas"/>
              </a:rPr>
              <a:t>f</a:t>
            </a:r>
            <a:r>
              <a:rPr lang="en-US" sz="1800">
                <a:solidFill>
                  <a:srgbClr val="A31515"/>
                </a:solidFill>
                <a:latin typeface="Consolas"/>
                <a:ea typeface="Consolas"/>
                <a:cs typeface="Consolas"/>
                <a:sym typeface="Consolas"/>
              </a:rPr>
              <a:t>"Count is: </a:t>
            </a:r>
            <a:r>
              <a:rPr lang="en-US" sz="1800">
                <a:latin typeface="Consolas"/>
                <a:ea typeface="Consolas"/>
                <a:cs typeface="Consolas"/>
                <a:sym typeface="Consolas"/>
              </a:rPr>
              <a:t>{count}</a:t>
            </a:r>
            <a:r>
              <a:rPr lang="en-US" sz="1800">
                <a:solidFill>
                  <a:srgbClr val="A31515"/>
                </a:solidFill>
                <a:latin typeface="Consolas"/>
                <a:ea typeface="Consolas"/>
                <a:cs typeface="Consolas"/>
                <a:sym typeface="Consolas"/>
              </a:rPr>
              <a:t>"</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count += </a:t>
            </a:r>
            <a:r>
              <a:rPr lang="en-US" sz="1800">
                <a:solidFill>
                  <a:srgbClr val="116644"/>
                </a:solidFill>
                <a:latin typeface="Consolas"/>
                <a:ea typeface="Consolas"/>
                <a:cs typeface="Consolas"/>
                <a:sym typeface="Consolas"/>
              </a:rPr>
              <a:t>1</a:t>
            </a:r>
            <a:r>
              <a:rPr lang="en-US" sz="1800">
                <a:latin typeface="Consolas"/>
                <a:ea typeface="Consolas"/>
                <a:cs typeface="Consolas"/>
                <a:sym typeface="Consolas"/>
              </a:rPr>
              <a:t> </a:t>
            </a:r>
            <a:r>
              <a:rPr lang="en-US" sz="1800">
                <a:solidFill>
                  <a:srgbClr val="008000"/>
                </a:solidFill>
                <a:highlight>
                  <a:srgbClr val="F7F7F7"/>
                </a:highlight>
                <a:latin typeface="Consolas"/>
                <a:ea typeface="Consolas"/>
                <a:cs typeface="Consolas"/>
                <a:sym typeface="Consolas"/>
              </a:rPr>
              <a:t># Important: change the condition to eventually become false</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t/>
            </a:r>
            <a:endParaRPr sz="1800">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008000"/>
                </a:solidFill>
                <a:highlight>
                  <a:srgbClr val="F7F7F7"/>
                </a:highlight>
                <a:latin typeface="Consolas"/>
                <a:ea typeface="Consolas"/>
                <a:cs typeface="Consolas"/>
                <a:sym typeface="Consolas"/>
              </a:rPr>
              <a:t># While loop with user input</a:t>
            </a:r>
            <a:endParaRPr sz="1800">
              <a:solidFill>
                <a:srgbClr val="008000"/>
              </a:solidFill>
              <a:highlight>
                <a:srgbClr val="F7F7F7"/>
              </a:highlight>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password = </a:t>
            </a:r>
            <a:r>
              <a:rPr lang="en-US" sz="1800">
                <a:solidFill>
                  <a:srgbClr val="A31515"/>
                </a:solidFill>
                <a:latin typeface="Consolas"/>
                <a:ea typeface="Consolas"/>
                <a:cs typeface="Consolas"/>
                <a:sym typeface="Consolas"/>
              </a:rPr>
              <a:t>""</a:t>
            </a:r>
            <a:endParaRPr sz="1800">
              <a:solidFill>
                <a:srgbClr val="A31515"/>
              </a:solidFill>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9723B4"/>
                </a:solidFill>
                <a:latin typeface="Consolas"/>
                <a:ea typeface="Consolas"/>
                <a:cs typeface="Consolas"/>
                <a:sym typeface="Consolas"/>
              </a:rPr>
              <a:t>while</a:t>
            </a:r>
            <a:r>
              <a:rPr lang="en-US" sz="1800">
                <a:latin typeface="Consolas"/>
                <a:ea typeface="Consolas"/>
                <a:cs typeface="Consolas"/>
                <a:sym typeface="Consolas"/>
              </a:rPr>
              <a:t> password != </a:t>
            </a:r>
            <a:r>
              <a:rPr lang="en-US" sz="1800">
                <a:solidFill>
                  <a:srgbClr val="A31515"/>
                </a:solidFill>
                <a:latin typeface="Consolas"/>
                <a:ea typeface="Consolas"/>
                <a:cs typeface="Consolas"/>
                <a:sym typeface="Consolas"/>
              </a:rPr>
              <a:t>"secret"</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password = </a:t>
            </a:r>
            <a:r>
              <a:rPr lang="en-US" sz="1800">
                <a:solidFill>
                  <a:srgbClr val="6A5221"/>
                </a:solidFill>
                <a:latin typeface="Consolas"/>
                <a:ea typeface="Consolas"/>
                <a:cs typeface="Consolas"/>
                <a:sym typeface="Consolas"/>
              </a:rPr>
              <a:t>input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"Enter the password: "</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9723B4"/>
                </a:solidFill>
                <a:latin typeface="Consolas"/>
                <a:ea typeface="Consolas"/>
                <a:cs typeface="Consolas"/>
                <a:sym typeface="Consolas"/>
              </a:rPr>
              <a:t>if</a:t>
            </a:r>
            <a:r>
              <a:rPr lang="en-US" sz="1800">
                <a:latin typeface="Consolas"/>
                <a:ea typeface="Consolas"/>
                <a:cs typeface="Consolas"/>
                <a:sym typeface="Consolas"/>
              </a:rPr>
              <a:t> password != </a:t>
            </a:r>
            <a:r>
              <a:rPr lang="en-US" sz="1800">
                <a:solidFill>
                  <a:srgbClr val="A31515"/>
                </a:solidFill>
                <a:latin typeface="Consolas"/>
                <a:ea typeface="Consolas"/>
                <a:cs typeface="Consolas"/>
                <a:sym typeface="Consolas"/>
              </a:rPr>
              <a:t>"secret"</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latin typeface="Consolas"/>
                <a:ea typeface="Consolas"/>
                <a:cs typeface="Consolas"/>
                <a:sym typeface="Consolas"/>
              </a:rPr>
              <a:t>        </a:t>
            </a: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"Incorrect password. Try again."</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rPr lang="en-US" sz="1800">
                <a:solidFill>
                  <a:srgbClr val="6A5221"/>
                </a:solidFill>
                <a:latin typeface="Consolas"/>
                <a:ea typeface="Consolas"/>
                <a:cs typeface="Consolas"/>
                <a:sym typeface="Consolas"/>
              </a:rPr>
              <a:t>print</a:t>
            </a:r>
            <a:r>
              <a:rPr lang="en-US" sz="1800">
                <a:latin typeface="Consolas"/>
                <a:ea typeface="Consolas"/>
                <a:cs typeface="Consolas"/>
                <a:sym typeface="Consolas"/>
              </a:rPr>
              <a:t>(</a:t>
            </a:r>
            <a:r>
              <a:rPr lang="en-US" sz="1800">
                <a:solidFill>
                  <a:srgbClr val="A31515"/>
                </a:solidFill>
                <a:latin typeface="Consolas"/>
                <a:ea typeface="Consolas"/>
                <a:cs typeface="Consolas"/>
                <a:sym typeface="Consolas"/>
              </a:rPr>
              <a:t>"Access granted!"</a:t>
            </a:r>
            <a:r>
              <a:rPr lang="en-US" sz="1800">
                <a:latin typeface="Consolas"/>
                <a:ea typeface="Consolas"/>
                <a:cs typeface="Consolas"/>
                <a:sym typeface="Consolas"/>
              </a:rPr>
              <a:t>)</a:t>
            </a:r>
            <a:endParaRPr sz="1800">
              <a:latin typeface="Consolas"/>
              <a:ea typeface="Consolas"/>
              <a:cs typeface="Consolas"/>
              <a:sym typeface="Consolas"/>
            </a:endParaRPr>
          </a:p>
          <a:p>
            <a:pPr indent="0" lvl="0" marL="0" rtl="0" algn="l">
              <a:lnSpc>
                <a:spcPct val="127777"/>
              </a:lnSpc>
              <a:spcBef>
                <a:spcPts val="0"/>
              </a:spcBef>
              <a:spcAft>
                <a:spcPts val="0"/>
              </a:spcAft>
              <a:buNone/>
            </a:pPr>
            <a:r>
              <a:t/>
            </a:r>
            <a:endParaRPr sz="1800">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Templates">
  <a:themeElements>
    <a:clrScheme name="Levi9">
      <a:dk1>
        <a:srgbClr val="090909"/>
      </a:dk1>
      <a:lt1>
        <a:srgbClr val="FFFFFF"/>
      </a:lt1>
      <a:dk2>
        <a:srgbClr val="202046"/>
      </a:dk2>
      <a:lt2>
        <a:srgbClr val="F8F8F8"/>
      </a:lt2>
      <a:accent1>
        <a:srgbClr val="0528A0"/>
      </a:accent1>
      <a:accent2>
        <a:srgbClr val="113BC3"/>
      </a:accent2>
      <a:accent3>
        <a:srgbClr val="456DF0"/>
      </a:accent3>
      <a:accent4>
        <a:srgbClr val="D1DBFB"/>
      </a:accent4>
      <a:accent5>
        <a:srgbClr val="EFF3FF"/>
      </a:accent5>
      <a:accent6>
        <a:srgbClr val="FF6608"/>
      </a:accent6>
      <a:hlink>
        <a:srgbClr val="456DF0"/>
      </a:hlink>
      <a:folHlink>
        <a:srgbClr val="36366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