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notesMasterIdLst>
    <p:notesMasterId r:id="rId43"/>
  </p:notesMasterIdLst>
  <p:sldIdLst>
    <p:sldId id="256" r:id="rId2"/>
    <p:sldId id="301" r:id="rId3"/>
    <p:sldId id="292" r:id="rId4"/>
    <p:sldId id="293" r:id="rId5"/>
    <p:sldId id="297" r:id="rId6"/>
    <p:sldId id="298" r:id="rId7"/>
    <p:sldId id="294" r:id="rId8"/>
    <p:sldId id="299" r:id="rId9"/>
    <p:sldId id="295" r:id="rId10"/>
    <p:sldId id="296" r:id="rId11"/>
    <p:sldId id="307" r:id="rId12"/>
    <p:sldId id="300" r:id="rId13"/>
    <p:sldId id="258" r:id="rId14"/>
    <p:sldId id="260" r:id="rId15"/>
    <p:sldId id="289" r:id="rId16"/>
    <p:sldId id="263" r:id="rId17"/>
    <p:sldId id="290" r:id="rId18"/>
    <p:sldId id="270" r:id="rId19"/>
    <p:sldId id="291" r:id="rId20"/>
    <p:sldId id="265" r:id="rId21"/>
    <p:sldId id="268" r:id="rId22"/>
    <p:sldId id="269" r:id="rId23"/>
    <p:sldId id="266" r:id="rId24"/>
    <p:sldId id="267" r:id="rId25"/>
    <p:sldId id="271" r:id="rId26"/>
    <p:sldId id="272" r:id="rId27"/>
    <p:sldId id="259" r:id="rId28"/>
    <p:sldId id="282" r:id="rId29"/>
    <p:sldId id="305" r:id="rId30"/>
    <p:sldId id="283" r:id="rId31"/>
    <p:sldId id="284" r:id="rId32"/>
    <p:sldId id="303" r:id="rId33"/>
    <p:sldId id="287" r:id="rId34"/>
    <p:sldId id="304" r:id="rId35"/>
    <p:sldId id="288" r:id="rId36"/>
    <p:sldId id="302" r:id="rId37"/>
    <p:sldId id="286" r:id="rId38"/>
    <p:sldId id="306" r:id="rId39"/>
    <p:sldId id="273" r:id="rId40"/>
    <p:sldId id="275" r:id="rId41"/>
    <p:sldId id="279" r:id="rId42"/>
  </p:sldIdLst>
  <p:sldSz cx="12192000" cy="6858000"/>
  <p:notesSz cx="6858000" cy="9144000"/>
  <p:defaultTextStyle>
    <a:defPPr>
      <a:defRPr lang="en-GB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D5B9C-A65E-4AF4-A5E3-346A0E12E5C0}" v="4" dt="2025-07-28T08:40:36.969"/>
    <p1510:client id="{F26D7655-0407-4D01-B703-5CA6141E89CA}" v="31" dt="2025-07-28T09:06:06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7"/>
    <p:restoredTop sz="94711"/>
  </p:normalViewPr>
  <p:slideViewPr>
    <p:cSldViewPr snapToGrid="0">
      <p:cViewPr varScale="1">
        <p:scale>
          <a:sx n="135" d="100"/>
          <a:sy n="135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 Mihai" userId="S::valentin.mihai@levi9.com::92b8de00-88b2-41bf-ba15-9b08afa6c3d6" providerId="AD" clId="Web-{8B9FC347-9A8C-4778-87BD-E1E8A5E32DBA}"/>
    <pc:docChg chg="modSld">
      <pc:chgData name="Valentin Mihai" userId="S::valentin.mihai@levi9.com::92b8de00-88b2-41bf-ba15-9b08afa6c3d6" providerId="AD" clId="Web-{8B9FC347-9A8C-4778-87BD-E1E8A5E32DBA}" dt="2025-07-25T08:31:32.700" v="9" actId="20577"/>
      <pc:docMkLst>
        <pc:docMk/>
      </pc:docMkLst>
      <pc:sldChg chg="modSp">
        <pc:chgData name="Valentin Mihai" userId="S::valentin.mihai@levi9.com::92b8de00-88b2-41bf-ba15-9b08afa6c3d6" providerId="AD" clId="Web-{8B9FC347-9A8C-4778-87BD-E1E8A5E32DBA}" dt="2025-07-25T08:31:32.700" v="9" actId="20577"/>
        <pc:sldMkLst>
          <pc:docMk/>
          <pc:sldMk cId="2089654017" sldId="256"/>
        </pc:sldMkLst>
        <pc:spChg chg="mod">
          <ac:chgData name="Valentin Mihai" userId="S::valentin.mihai@levi9.com::92b8de00-88b2-41bf-ba15-9b08afa6c3d6" providerId="AD" clId="Web-{8B9FC347-9A8C-4778-87BD-E1E8A5E32DBA}" dt="2025-07-25T08:31:32.700" v="9" actId="20577"/>
          <ac:spMkLst>
            <pc:docMk/>
            <pc:sldMk cId="2089654017" sldId="256"/>
            <ac:spMk id="2" creationId="{CA71C983-767A-D448-F2FC-922DBCD5F409}"/>
          </ac:spMkLst>
        </pc:spChg>
      </pc:sldChg>
      <pc:sldChg chg="modSp">
        <pc:chgData name="Valentin Mihai" userId="S::valentin.mihai@levi9.com::92b8de00-88b2-41bf-ba15-9b08afa6c3d6" providerId="AD" clId="Web-{8B9FC347-9A8C-4778-87BD-E1E8A5E32DBA}" dt="2025-07-25T08:31:21.621" v="7" actId="20577"/>
        <pc:sldMkLst>
          <pc:docMk/>
          <pc:sldMk cId="3338667086" sldId="296"/>
        </pc:sldMkLst>
        <pc:spChg chg="mod">
          <ac:chgData name="Valentin Mihai" userId="S::valentin.mihai@levi9.com::92b8de00-88b2-41bf-ba15-9b08afa6c3d6" providerId="AD" clId="Web-{8B9FC347-9A8C-4778-87BD-E1E8A5E32DBA}" dt="2025-07-25T08:31:21.621" v="7" actId="20577"/>
          <ac:spMkLst>
            <pc:docMk/>
            <pc:sldMk cId="3338667086" sldId="296"/>
            <ac:spMk id="3" creationId="{58B63FE2-4B52-F732-DA7B-D9FFCE908FE2}"/>
          </ac:spMkLst>
        </pc:spChg>
      </pc:sldChg>
    </pc:docChg>
  </pc:docChgLst>
  <pc:docChgLst>
    <pc:chgData name="Madalina Tugui" userId="S::madalina.tugui@levi9.com::3c1b8608-23c7-4750-8839-30e427e08072" providerId="AD" clId="Web-{91CD9E26-F914-BDFE-A3B5-59EA4D7502B3}"/>
    <pc:docChg chg="addSld delSld modSld sldOrd">
      <pc:chgData name="Madalina Tugui" userId="S::madalina.tugui@levi9.com::3c1b8608-23c7-4750-8839-30e427e08072" providerId="AD" clId="Web-{91CD9E26-F914-BDFE-A3B5-59EA4D7502B3}" dt="2025-07-25T13:19:56.736" v="489"/>
      <pc:docMkLst>
        <pc:docMk/>
      </pc:docMkLst>
      <pc:sldChg chg="modSp del">
        <pc:chgData name="Madalina Tugui" userId="S::madalina.tugui@levi9.com::3c1b8608-23c7-4750-8839-30e427e08072" providerId="AD" clId="Web-{91CD9E26-F914-BDFE-A3B5-59EA4D7502B3}" dt="2025-07-25T13:19:56.736" v="489"/>
        <pc:sldMkLst>
          <pc:docMk/>
          <pc:sldMk cId="3437766768" sldId="276"/>
        </pc:sldMkLst>
      </pc:sldChg>
      <pc:sldChg chg="del">
        <pc:chgData name="Madalina Tugui" userId="S::madalina.tugui@levi9.com::3c1b8608-23c7-4750-8839-30e427e08072" providerId="AD" clId="Web-{91CD9E26-F914-BDFE-A3B5-59EA4D7502B3}" dt="2025-07-25T11:26:24.311" v="294"/>
        <pc:sldMkLst>
          <pc:docMk/>
          <pc:sldMk cId="2690590300" sldId="277"/>
        </pc:sldMkLst>
      </pc:sldChg>
      <pc:sldChg chg="del">
        <pc:chgData name="Madalina Tugui" userId="S::madalina.tugui@levi9.com::3c1b8608-23c7-4750-8839-30e427e08072" providerId="AD" clId="Web-{91CD9E26-F914-BDFE-A3B5-59EA4D7502B3}" dt="2025-07-25T11:26:26.389" v="295"/>
        <pc:sldMkLst>
          <pc:docMk/>
          <pc:sldMk cId="3484789715" sldId="278"/>
        </pc:sldMkLst>
      </pc:sldChg>
      <pc:sldChg chg="modSp del">
        <pc:chgData name="Madalina Tugui" userId="S::madalina.tugui@levi9.com::3c1b8608-23c7-4750-8839-30e427e08072" providerId="AD" clId="Web-{91CD9E26-F914-BDFE-A3B5-59EA4D7502B3}" dt="2025-07-25T11:26:28.389" v="296"/>
        <pc:sldMkLst>
          <pc:docMk/>
          <pc:sldMk cId="2090847021" sldId="281"/>
        </pc:sldMkLst>
      </pc:sldChg>
      <pc:sldChg chg="delSp modSp">
        <pc:chgData name="Madalina Tugui" userId="S::madalina.tugui@levi9.com::3c1b8608-23c7-4750-8839-30e427e08072" providerId="AD" clId="Web-{91CD9E26-F914-BDFE-A3B5-59EA4D7502B3}" dt="2025-07-25T10:49:31.260" v="102" actId="1076"/>
        <pc:sldMkLst>
          <pc:docMk/>
          <pc:sldMk cId="549032167" sldId="283"/>
        </pc:sldMkLst>
        <pc:spChg chg="mod">
          <ac:chgData name="Madalina Tugui" userId="S::madalina.tugui@levi9.com::3c1b8608-23c7-4750-8839-30e427e08072" providerId="AD" clId="Web-{91CD9E26-F914-BDFE-A3B5-59EA4D7502B3}" dt="2025-07-25T10:48:35.791" v="90" actId="20577"/>
          <ac:spMkLst>
            <pc:docMk/>
            <pc:sldMk cId="549032167" sldId="283"/>
            <ac:spMk id="4" creationId="{31030C0B-5D1E-65A6-7CF0-8CD7FE601267}"/>
          </ac:spMkLst>
        </pc:spChg>
        <pc:spChg chg="mod">
          <ac:chgData name="Madalina Tugui" userId="S::madalina.tugui@levi9.com::3c1b8608-23c7-4750-8839-30e427e08072" providerId="AD" clId="Web-{91CD9E26-F914-BDFE-A3B5-59EA4D7502B3}" dt="2025-07-25T10:49:31.260" v="102" actId="1076"/>
          <ac:spMkLst>
            <pc:docMk/>
            <pc:sldMk cId="549032167" sldId="283"/>
            <ac:spMk id="5" creationId="{F0A49F9E-0B5B-3F18-6444-85C52D776BC9}"/>
          </ac:spMkLst>
        </pc:spChg>
      </pc:sldChg>
      <pc:sldChg chg="addSp delSp modSp">
        <pc:chgData name="Madalina Tugui" userId="S::madalina.tugui@levi9.com::3c1b8608-23c7-4750-8839-30e427e08072" providerId="AD" clId="Web-{91CD9E26-F914-BDFE-A3B5-59EA4D7502B3}" dt="2025-07-25T10:52:13.965" v="129" actId="20577"/>
        <pc:sldMkLst>
          <pc:docMk/>
          <pc:sldMk cId="4123111922" sldId="286"/>
        </pc:sldMkLst>
        <pc:spChg chg="add mod">
          <ac:chgData name="Madalina Tugui" userId="S::madalina.tugui@levi9.com::3c1b8608-23c7-4750-8839-30e427e08072" providerId="AD" clId="Web-{91CD9E26-F914-BDFE-A3B5-59EA4D7502B3}" dt="2025-07-25T10:52:13.965" v="129" actId="20577"/>
          <ac:spMkLst>
            <pc:docMk/>
            <pc:sldMk cId="4123111922" sldId="286"/>
            <ac:spMk id="8" creationId="{A86F3DCB-92D4-E8BC-6B48-9E4F175D9D59}"/>
          </ac:spMkLst>
        </pc:spChg>
      </pc:sldChg>
      <pc:sldChg chg="modSp">
        <pc:chgData name="Madalina Tugui" userId="S::madalina.tugui@levi9.com::3c1b8608-23c7-4750-8839-30e427e08072" providerId="AD" clId="Web-{91CD9E26-F914-BDFE-A3B5-59EA4D7502B3}" dt="2025-07-25T13:19:50.079" v="488" actId="20577"/>
        <pc:sldMkLst>
          <pc:docMk/>
          <pc:sldMk cId="2167131679" sldId="287"/>
        </pc:sldMkLst>
        <pc:spChg chg="mod">
          <ac:chgData name="Madalina Tugui" userId="S::madalina.tugui@levi9.com::3c1b8608-23c7-4750-8839-30e427e08072" providerId="AD" clId="Web-{91CD9E26-F914-BDFE-A3B5-59EA4D7502B3}" dt="2025-07-25T13:19:50.079" v="488" actId="20577"/>
          <ac:spMkLst>
            <pc:docMk/>
            <pc:sldMk cId="2167131679" sldId="287"/>
            <ac:spMk id="13" creationId="{CCBB86F1-9E41-07DE-C0D3-3485EA7A1681}"/>
          </ac:spMkLst>
        </pc:spChg>
      </pc:sldChg>
      <pc:sldChg chg="modSp">
        <pc:chgData name="Madalina Tugui" userId="S::madalina.tugui@levi9.com::3c1b8608-23c7-4750-8839-30e427e08072" providerId="AD" clId="Web-{91CD9E26-F914-BDFE-A3B5-59EA4D7502B3}" dt="2025-07-25T11:18:02.991" v="293" actId="20577"/>
        <pc:sldMkLst>
          <pc:docMk/>
          <pc:sldMk cId="1798031302" sldId="288"/>
        </pc:sldMkLst>
        <pc:spChg chg="mod">
          <ac:chgData name="Madalina Tugui" userId="S::madalina.tugui@levi9.com::3c1b8608-23c7-4750-8839-30e427e08072" providerId="AD" clId="Web-{91CD9E26-F914-BDFE-A3B5-59EA4D7502B3}" dt="2025-07-25T11:18:02.991" v="293" actId="20577"/>
          <ac:spMkLst>
            <pc:docMk/>
            <pc:sldMk cId="1798031302" sldId="288"/>
            <ac:spMk id="3" creationId="{F7DCAD48-398E-8350-91AD-47B3C82AFA58}"/>
          </ac:spMkLst>
        </pc:spChg>
      </pc:sldChg>
      <pc:sldChg chg="modSp">
        <pc:chgData name="Madalina Tugui" userId="S::madalina.tugui@levi9.com::3c1b8608-23c7-4750-8839-30e427e08072" providerId="AD" clId="Web-{91CD9E26-F914-BDFE-A3B5-59EA4D7502B3}" dt="2025-07-25T13:16:44.982" v="370" actId="20577"/>
        <pc:sldMkLst>
          <pc:docMk/>
          <pc:sldMk cId="2971389276" sldId="304"/>
        </pc:sldMkLst>
        <pc:spChg chg="mod">
          <ac:chgData name="Madalina Tugui" userId="S::madalina.tugui@levi9.com::3c1b8608-23c7-4750-8839-30e427e08072" providerId="AD" clId="Web-{91CD9E26-F914-BDFE-A3B5-59EA4D7502B3}" dt="2025-07-25T13:16:44.982" v="370" actId="20577"/>
          <ac:spMkLst>
            <pc:docMk/>
            <pc:sldMk cId="2971389276" sldId="304"/>
            <ac:spMk id="7" creationId="{4B11C5CF-AC58-1B70-B7AD-DCFDA13D8D4C}"/>
          </ac:spMkLst>
        </pc:spChg>
        <pc:spChg chg="mod">
          <ac:chgData name="Madalina Tugui" userId="S::madalina.tugui@levi9.com::3c1b8608-23c7-4750-8839-30e427e08072" providerId="AD" clId="Web-{91CD9E26-F914-BDFE-A3B5-59EA4D7502B3}" dt="2025-07-25T13:15:38.200" v="358" actId="20577"/>
          <ac:spMkLst>
            <pc:docMk/>
            <pc:sldMk cId="2971389276" sldId="304"/>
            <ac:spMk id="11" creationId="{A3A7D028-65DA-76E5-28BD-CFB35A253FBA}"/>
          </ac:spMkLst>
        </pc:spChg>
      </pc:sldChg>
      <pc:sldChg chg="addSp delSp modSp add ord replId">
        <pc:chgData name="Madalina Tugui" userId="S::madalina.tugui@levi9.com::3c1b8608-23c7-4750-8839-30e427e08072" providerId="AD" clId="Web-{91CD9E26-F914-BDFE-A3B5-59EA4D7502B3}" dt="2025-07-25T10:50:27.011" v="117" actId="20577"/>
        <pc:sldMkLst>
          <pc:docMk/>
          <pc:sldMk cId="1665855344" sldId="305"/>
        </pc:sldMkLst>
        <pc:spChg chg="add mod">
          <ac:chgData name="Madalina Tugui" userId="S::madalina.tugui@levi9.com::3c1b8608-23c7-4750-8839-30e427e08072" providerId="AD" clId="Web-{91CD9E26-F914-BDFE-A3B5-59EA4D7502B3}" dt="2025-07-25T10:50:27.011" v="117" actId="20577"/>
          <ac:spMkLst>
            <pc:docMk/>
            <pc:sldMk cId="1665855344" sldId="305"/>
            <ac:spMk id="9" creationId="{A3F6027A-2FF6-05B6-3407-157476F6D0A1}"/>
          </ac:spMkLst>
        </pc:spChg>
      </pc:sldChg>
      <pc:sldChg chg="addSp delSp modSp add replId">
        <pc:chgData name="Madalina Tugui" userId="S::madalina.tugui@levi9.com::3c1b8608-23c7-4750-8839-30e427e08072" providerId="AD" clId="Web-{91CD9E26-F914-BDFE-A3B5-59EA4D7502B3}" dt="2025-07-25T10:57:17.906" v="220" actId="20577"/>
        <pc:sldMkLst>
          <pc:docMk/>
          <pc:sldMk cId="3317800503" sldId="306"/>
        </pc:sldMkLst>
        <pc:spChg chg="mod">
          <ac:chgData name="Madalina Tugui" userId="S::madalina.tugui@levi9.com::3c1b8608-23c7-4750-8839-30e427e08072" providerId="AD" clId="Web-{91CD9E26-F914-BDFE-A3B5-59EA4D7502B3}" dt="2025-07-25T10:56:21.827" v="202" actId="1076"/>
          <ac:spMkLst>
            <pc:docMk/>
            <pc:sldMk cId="3317800503" sldId="306"/>
            <ac:spMk id="6" creationId="{FCFAE50F-F247-5F54-CED4-927CBABB1DB7}"/>
          </ac:spMkLst>
        </pc:spChg>
        <pc:spChg chg="add mod">
          <ac:chgData name="Madalina Tugui" userId="S::madalina.tugui@levi9.com::3c1b8608-23c7-4750-8839-30e427e08072" providerId="AD" clId="Web-{91CD9E26-F914-BDFE-A3B5-59EA4D7502B3}" dt="2025-07-25T10:57:17.906" v="220" actId="20577"/>
          <ac:spMkLst>
            <pc:docMk/>
            <pc:sldMk cId="3317800503" sldId="306"/>
            <ac:spMk id="9" creationId="{31D6B385-CC4F-EA44-EB11-2F05A23B5679}"/>
          </ac:spMkLst>
        </pc:spChg>
      </pc:sldChg>
    </pc:docChg>
  </pc:docChgLst>
  <pc:docChgLst>
    <pc:chgData name="Madalina Tugui" userId="S::madalina.tugui@levi9.com::3c1b8608-23c7-4750-8839-30e427e08072" providerId="AD" clId="Web-{C8E5DC10-EEDF-A11E-5A6F-2F4F410DAB3E}"/>
    <pc:docChg chg="modSld">
      <pc:chgData name="Madalina Tugui" userId="S::madalina.tugui@levi9.com::3c1b8608-23c7-4750-8839-30e427e08072" providerId="AD" clId="Web-{C8E5DC10-EEDF-A11E-5A6F-2F4F410DAB3E}" dt="2025-07-25T09:10:12.110" v="335" actId="20577"/>
      <pc:docMkLst>
        <pc:docMk/>
      </pc:docMkLst>
      <pc:sldChg chg="modSp">
        <pc:chgData name="Madalina Tugui" userId="S::madalina.tugui@levi9.com::3c1b8608-23c7-4750-8839-30e427e08072" providerId="AD" clId="Web-{C8E5DC10-EEDF-A11E-5A6F-2F4F410DAB3E}" dt="2025-07-25T08:31:03.777" v="1" actId="14100"/>
        <pc:sldMkLst>
          <pc:docMk/>
          <pc:sldMk cId="3572867017" sldId="260"/>
        </pc:sldMkLst>
        <pc:spChg chg="mod">
          <ac:chgData name="Madalina Tugui" userId="S::madalina.tugui@levi9.com::3c1b8608-23c7-4750-8839-30e427e08072" providerId="AD" clId="Web-{C8E5DC10-EEDF-A11E-5A6F-2F4F410DAB3E}" dt="2025-07-25T08:31:03.777" v="1" actId="14100"/>
          <ac:spMkLst>
            <pc:docMk/>
            <pc:sldMk cId="3572867017" sldId="260"/>
            <ac:spMk id="4" creationId="{85BDA061-311B-AD42-A0F0-2EA179E37F1C}"/>
          </ac:spMkLst>
        </pc:spChg>
      </pc:sldChg>
      <pc:sldChg chg="addSp modSp">
        <pc:chgData name="Madalina Tugui" userId="S::madalina.tugui@levi9.com::3c1b8608-23c7-4750-8839-30e427e08072" providerId="AD" clId="Web-{C8E5DC10-EEDF-A11E-5A6F-2F4F410DAB3E}" dt="2025-07-25T08:32:54.168" v="38" actId="1076"/>
        <pc:sldMkLst>
          <pc:docMk/>
          <pc:sldMk cId="1572193250" sldId="282"/>
        </pc:sldMkLst>
        <pc:spChg chg="mod">
          <ac:chgData name="Madalina Tugui" userId="S::madalina.tugui@levi9.com::3c1b8608-23c7-4750-8839-30e427e08072" providerId="AD" clId="Web-{C8E5DC10-EEDF-A11E-5A6F-2F4F410DAB3E}" dt="2025-07-25T08:32:33.246" v="32" actId="20577"/>
          <ac:spMkLst>
            <pc:docMk/>
            <pc:sldMk cId="1572193250" sldId="282"/>
            <ac:spMk id="3" creationId="{583B0741-8C2C-CC7E-9B4E-34201578D391}"/>
          </ac:spMkLst>
        </pc:spChg>
      </pc:sldChg>
      <pc:sldChg chg="modSp">
        <pc:chgData name="Madalina Tugui" userId="S::madalina.tugui@levi9.com::3c1b8608-23c7-4750-8839-30e427e08072" providerId="AD" clId="Web-{C8E5DC10-EEDF-A11E-5A6F-2F4F410DAB3E}" dt="2025-07-25T08:36:34.996" v="94" actId="14100"/>
        <pc:sldMkLst>
          <pc:docMk/>
          <pc:sldMk cId="549032167" sldId="283"/>
        </pc:sldMkLst>
      </pc:sldChg>
      <pc:sldChg chg="addSp modSp">
        <pc:chgData name="Madalina Tugui" userId="S::madalina.tugui@levi9.com::3c1b8608-23c7-4750-8839-30e427e08072" providerId="AD" clId="Web-{C8E5DC10-EEDF-A11E-5A6F-2F4F410DAB3E}" dt="2025-07-25T08:43:07.747" v="96" actId="14100"/>
        <pc:sldMkLst>
          <pc:docMk/>
          <pc:sldMk cId="4182261569" sldId="284"/>
        </pc:sldMkLst>
      </pc:sldChg>
      <pc:sldChg chg="modSp">
        <pc:chgData name="Madalina Tugui" userId="S::madalina.tugui@levi9.com::3c1b8608-23c7-4750-8839-30e427e08072" providerId="AD" clId="Web-{C8E5DC10-EEDF-A11E-5A6F-2F4F410DAB3E}" dt="2025-07-25T09:10:12.110" v="335" actId="20577"/>
        <pc:sldMkLst>
          <pc:docMk/>
          <pc:sldMk cId="4123111922" sldId="286"/>
        </pc:sldMkLst>
      </pc:sldChg>
      <pc:sldChg chg="addSp modSp">
        <pc:chgData name="Madalina Tugui" userId="S::madalina.tugui@levi9.com::3c1b8608-23c7-4750-8839-30e427e08072" providerId="AD" clId="Web-{C8E5DC10-EEDF-A11E-5A6F-2F4F410DAB3E}" dt="2025-07-25T08:51:05.701" v="108" actId="14100"/>
        <pc:sldMkLst>
          <pc:docMk/>
          <pc:sldMk cId="2167131679" sldId="287"/>
        </pc:sldMkLst>
      </pc:sldChg>
      <pc:sldChg chg="addSp modSp">
        <pc:chgData name="Madalina Tugui" userId="S::madalina.tugui@levi9.com::3c1b8608-23c7-4750-8839-30e427e08072" providerId="AD" clId="Web-{C8E5DC10-EEDF-A11E-5A6F-2F4F410DAB3E}" dt="2025-07-25T09:04:11.750" v="287" actId="14100"/>
        <pc:sldMkLst>
          <pc:docMk/>
          <pc:sldMk cId="1798031302" sldId="288"/>
        </pc:sldMkLst>
        <pc:spChg chg="mod">
          <ac:chgData name="Madalina Tugui" userId="S::madalina.tugui@levi9.com::3c1b8608-23c7-4750-8839-30e427e08072" providerId="AD" clId="Web-{C8E5DC10-EEDF-A11E-5A6F-2F4F410DAB3E}" dt="2025-07-25T09:01:51.812" v="258" actId="20577"/>
          <ac:spMkLst>
            <pc:docMk/>
            <pc:sldMk cId="1798031302" sldId="288"/>
            <ac:spMk id="3" creationId="{F7DCAD48-398E-8350-91AD-47B3C82AFA58}"/>
          </ac:spMkLst>
        </pc:spChg>
      </pc:sldChg>
    </pc:docChg>
  </pc:docChgLst>
  <pc:docChgLst>
    <pc:chgData name="Madalina Tugui" userId="S::madalina.tugui@levi9.com::3c1b8608-23c7-4750-8839-30e427e08072" providerId="AD" clId="Web-{9FDDA6E8-BAD1-4383-EE8B-C8494E221348}"/>
    <pc:docChg chg="addSld modSld">
      <pc:chgData name="Madalina Tugui" userId="S::madalina.tugui@levi9.com::3c1b8608-23c7-4750-8839-30e427e08072" providerId="AD" clId="Web-{9FDDA6E8-BAD1-4383-EE8B-C8494E221348}" dt="2025-07-25T10:28:37.609" v="357" actId="20577"/>
      <pc:docMkLst>
        <pc:docMk/>
      </pc:docMkLst>
      <pc:sldChg chg="delSp modSp">
        <pc:chgData name="Madalina Tugui" userId="S::madalina.tugui@levi9.com::3c1b8608-23c7-4750-8839-30e427e08072" providerId="AD" clId="Web-{9FDDA6E8-BAD1-4383-EE8B-C8494E221348}" dt="2025-07-25T09:45:24.024" v="27" actId="20577"/>
        <pc:sldMkLst>
          <pc:docMk/>
          <pc:sldMk cId="1572193250" sldId="282"/>
        </pc:sldMkLst>
        <pc:spChg chg="mod">
          <ac:chgData name="Madalina Tugui" userId="S::madalina.tugui@levi9.com::3c1b8608-23c7-4750-8839-30e427e08072" providerId="AD" clId="Web-{9FDDA6E8-BAD1-4383-EE8B-C8494E221348}" dt="2025-07-25T09:45:24.024" v="27" actId="20577"/>
          <ac:spMkLst>
            <pc:docMk/>
            <pc:sldMk cId="1572193250" sldId="282"/>
            <ac:spMk id="3" creationId="{583B0741-8C2C-CC7E-9B4E-34201578D391}"/>
          </ac:spMkLst>
        </pc:spChg>
      </pc:sldChg>
      <pc:sldChg chg="addSp">
        <pc:chgData name="Madalina Tugui" userId="S::madalina.tugui@levi9.com::3c1b8608-23c7-4750-8839-30e427e08072" providerId="AD" clId="Web-{9FDDA6E8-BAD1-4383-EE8B-C8494E221348}" dt="2025-07-25T10:01:49.182" v="132"/>
        <pc:sldMkLst>
          <pc:docMk/>
          <pc:sldMk cId="549032167" sldId="283"/>
        </pc:sldMkLst>
      </pc:sldChg>
      <pc:sldChg chg="addSp delSp modSp">
        <pc:chgData name="Madalina Tugui" userId="S::madalina.tugui@levi9.com::3c1b8608-23c7-4750-8839-30e427e08072" providerId="AD" clId="Web-{9FDDA6E8-BAD1-4383-EE8B-C8494E221348}" dt="2025-07-25T10:06:13.281" v="152" actId="1076"/>
        <pc:sldMkLst>
          <pc:docMk/>
          <pc:sldMk cId="4182261569" sldId="284"/>
        </pc:sldMkLst>
        <pc:spChg chg="add mod">
          <ac:chgData name="Madalina Tugui" userId="S::madalina.tugui@levi9.com::3c1b8608-23c7-4750-8839-30e427e08072" providerId="AD" clId="Web-{9FDDA6E8-BAD1-4383-EE8B-C8494E221348}" dt="2025-07-25T10:06:13.281" v="152" actId="1076"/>
          <ac:spMkLst>
            <pc:docMk/>
            <pc:sldMk cId="4182261569" sldId="284"/>
            <ac:spMk id="10" creationId="{C1D90B5C-1B52-2522-61CC-BF8869E85586}"/>
          </ac:spMkLst>
        </pc:spChg>
      </pc:sldChg>
      <pc:sldChg chg="addSp delSp modSp">
        <pc:chgData name="Madalina Tugui" userId="S::madalina.tugui@levi9.com::3c1b8608-23c7-4750-8839-30e427e08072" providerId="AD" clId="Web-{9FDDA6E8-BAD1-4383-EE8B-C8494E221348}" dt="2025-07-25T10:21:50.944" v="251" actId="20577"/>
        <pc:sldMkLst>
          <pc:docMk/>
          <pc:sldMk cId="2167131679" sldId="287"/>
        </pc:sldMkLst>
        <pc:spChg chg="add mod">
          <ac:chgData name="Madalina Tugui" userId="S::madalina.tugui@levi9.com::3c1b8608-23c7-4750-8839-30e427e08072" providerId="AD" clId="Web-{9FDDA6E8-BAD1-4383-EE8B-C8494E221348}" dt="2025-07-25T10:21:50.944" v="251" actId="20577"/>
          <ac:spMkLst>
            <pc:docMk/>
            <pc:sldMk cId="2167131679" sldId="287"/>
            <ac:spMk id="13" creationId="{CCBB86F1-9E41-07DE-C0D3-3485EA7A1681}"/>
          </ac:spMkLst>
        </pc:spChg>
      </pc:sldChg>
      <pc:sldChg chg="addSp delSp modSp">
        <pc:chgData name="Madalina Tugui" userId="S::madalina.tugui@levi9.com::3c1b8608-23c7-4750-8839-30e427e08072" providerId="AD" clId="Web-{9FDDA6E8-BAD1-4383-EE8B-C8494E221348}" dt="2025-07-25T09:52:29.422" v="56"/>
        <pc:sldMkLst>
          <pc:docMk/>
          <pc:sldMk cId="1798031302" sldId="288"/>
        </pc:sldMkLst>
        <pc:spChg chg="mod">
          <ac:chgData name="Madalina Tugui" userId="S::madalina.tugui@levi9.com::3c1b8608-23c7-4750-8839-30e427e08072" providerId="AD" clId="Web-{9FDDA6E8-BAD1-4383-EE8B-C8494E221348}" dt="2025-07-25T09:47:49.230" v="29" actId="20577"/>
          <ac:spMkLst>
            <pc:docMk/>
            <pc:sldMk cId="1798031302" sldId="288"/>
            <ac:spMk id="3" creationId="{F7DCAD48-398E-8350-91AD-47B3C82AFA58}"/>
          </ac:spMkLst>
        </pc:spChg>
        <pc:spChg chg="add mod">
          <ac:chgData name="Madalina Tugui" userId="S::madalina.tugui@levi9.com::3c1b8608-23c7-4750-8839-30e427e08072" providerId="AD" clId="Web-{9FDDA6E8-BAD1-4383-EE8B-C8494E221348}" dt="2025-07-25T09:52:29.422" v="56"/>
          <ac:spMkLst>
            <pc:docMk/>
            <pc:sldMk cId="1798031302" sldId="288"/>
            <ac:spMk id="12" creationId="{0FCCE57B-9271-3E8C-5E82-3388A9319250}"/>
          </ac:spMkLst>
        </pc:spChg>
      </pc:sldChg>
      <pc:sldChg chg="delSp modSp add replId">
        <pc:chgData name="Madalina Tugui" userId="S::madalina.tugui@levi9.com::3c1b8608-23c7-4750-8839-30e427e08072" providerId="AD" clId="Web-{9FDDA6E8-BAD1-4383-EE8B-C8494E221348}" dt="2025-07-25T10:01:28.135" v="130" actId="20577"/>
        <pc:sldMkLst>
          <pc:docMk/>
          <pc:sldMk cId="2505440910" sldId="302"/>
        </pc:sldMkLst>
        <pc:spChg chg="mod">
          <ac:chgData name="Madalina Tugui" userId="S::madalina.tugui@levi9.com::3c1b8608-23c7-4750-8839-30e427e08072" providerId="AD" clId="Web-{9FDDA6E8-BAD1-4383-EE8B-C8494E221348}" dt="2025-07-25T10:00:51.197" v="124" actId="20577"/>
          <ac:spMkLst>
            <pc:docMk/>
            <pc:sldMk cId="2505440910" sldId="302"/>
            <ac:spMk id="7" creationId="{97C818F4-AA3B-C2CE-B892-FE9714FE4A12}"/>
          </ac:spMkLst>
        </pc:spChg>
        <pc:spChg chg="mod">
          <ac:chgData name="Madalina Tugui" userId="S::madalina.tugui@levi9.com::3c1b8608-23c7-4750-8839-30e427e08072" providerId="AD" clId="Web-{9FDDA6E8-BAD1-4383-EE8B-C8494E221348}" dt="2025-07-25T10:01:28.135" v="130" actId="20577"/>
          <ac:spMkLst>
            <pc:docMk/>
            <pc:sldMk cId="2505440910" sldId="302"/>
            <ac:spMk id="11" creationId="{D18D70FD-EF09-4075-44C8-77D1D2C3259B}"/>
          </ac:spMkLst>
        </pc:spChg>
      </pc:sldChg>
      <pc:sldChg chg="delSp modSp add replId">
        <pc:chgData name="Madalina Tugui" userId="S::madalina.tugui@levi9.com::3c1b8608-23c7-4750-8839-30e427e08072" providerId="AD" clId="Web-{9FDDA6E8-BAD1-4383-EE8B-C8494E221348}" dt="2025-07-25T10:18:44.049" v="238" actId="1076"/>
        <pc:sldMkLst>
          <pc:docMk/>
          <pc:sldMk cId="2299027309" sldId="303"/>
        </pc:sldMkLst>
        <pc:spChg chg="mod">
          <ac:chgData name="Madalina Tugui" userId="S::madalina.tugui@levi9.com::3c1b8608-23c7-4750-8839-30e427e08072" providerId="AD" clId="Web-{9FDDA6E8-BAD1-4383-EE8B-C8494E221348}" dt="2025-07-25T10:18:10.533" v="231" actId="20577"/>
          <ac:spMkLst>
            <pc:docMk/>
            <pc:sldMk cId="2299027309" sldId="303"/>
            <ac:spMk id="6" creationId="{E3491821-2C38-9FFE-144C-16555CABCC4D}"/>
          </ac:spMkLst>
        </pc:spChg>
        <pc:spChg chg="mod">
          <ac:chgData name="Madalina Tugui" userId="S::madalina.tugui@levi9.com::3c1b8608-23c7-4750-8839-30e427e08072" providerId="AD" clId="Web-{9FDDA6E8-BAD1-4383-EE8B-C8494E221348}" dt="2025-07-25T10:18:44.049" v="238" actId="1076"/>
          <ac:spMkLst>
            <pc:docMk/>
            <pc:sldMk cId="2299027309" sldId="303"/>
            <ac:spMk id="7" creationId="{3BA03EE1-7CCA-0122-028E-14C210788284}"/>
          </ac:spMkLst>
        </pc:spChg>
      </pc:sldChg>
      <pc:sldChg chg="addSp delSp modSp add replId">
        <pc:chgData name="Madalina Tugui" userId="S::madalina.tugui@levi9.com::3c1b8608-23c7-4750-8839-30e427e08072" providerId="AD" clId="Web-{9FDDA6E8-BAD1-4383-EE8B-C8494E221348}" dt="2025-07-25T10:28:37.609" v="357" actId="20577"/>
        <pc:sldMkLst>
          <pc:docMk/>
          <pc:sldMk cId="2971389276" sldId="304"/>
        </pc:sldMkLst>
        <pc:spChg chg="mod">
          <ac:chgData name="Madalina Tugui" userId="S::madalina.tugui@levi9.com::3c1b8608-23c7-4750-8839-30e427e08072" providerId="AD" clId="Web-{9FDDA6E8-BAD1-4383-EE8B-C8494E221348}" dt="2025-07-25T10:28:37.609" v="357" actId="20577"/>
          <ac:spMkLst>
            <pc:docMk/>
            <pc:sldMk cId="2971389276" sldId="304"/>
            <ac:spMk id="7" creationId="{4B11C5CF-AC58-1B70-B7AD-DCFDA13D8D4C}"/>
          </ac:spMkLst>
        </pc:spChg>
        <pc:spChg chg="mod">
          <ac:chgData name="Madalina Tugui" userId="S::madalina.tugui@levi9.com::3c1b8608-23c7-4750-8839-30e427e08072" providerId="AD" clId="Web-{9FDDA6E8-BAD1-4383-EE8B-C8494E221348}" dt="2025-07-25T10:26:33.825" v="332" actId="14100"/>
          <ac:spMkLst>
            <pc:docMk/>
            <pc:sldMk cId="2971389276" sldId="304"/>
            <ac:spMk id="11" creationId="{A3A7D028-65DA-76E5-28BD-CFB35A253FBA}"/>
          </ac:spMkLst>
        </pc:spChg>
      </pc:sldChg>
    </pc:docChg>
  </pc:docChgLst>
  <pc:docChgLst>
    <pc:chgData name="Madalina Tugui" userId="3c1b8608-23c7-4750-8839-30e427e08072" providerId="ADAL" clId="{3BCD94FA-4170-8149-AC21-2EDE214A513E}"/>
    <pc:docChg chg="undo custSel addSld delSld modSld sldOrd">
      <pc:chgData name="Madalina Tugui" userId="3c1b8608-23c7-4750-8839-30e427e08072" providerId="ADAL" clId="{3BCD94FA-4170-8149-AC21-2EDE214A513E}" dt="2025-07-24T12:21:58.266" v="2127" actId="2710"/>
      <pc:docMkLst>
        <pc:docMk/>
      </pc:docMkLst>
      <pc:sldChg chg="modSp mod">
        <pc:chgData name="Madalina Tugui" userId="3c1b8608-23c7-4750-8839-30e427e08072" providerId="ADAL" clId="{3BCD94FA-4170-8149-AC21-2EDE214A513E}" dt="2025-07-24T11:33:09.876" v="1648" actId="20577"/>
        <pc:sldMkLst>
          <pc:docMk/>
          <pc:sldMk cId="2089654017" sldId="256"/>
        </pc:sldMkLst>
        <pc:spChg chg="mod">
          <ac:chgData name="Madalina Tugui" userId="3c1b8608-23c7-4750-8839-30e427e08072" providerId="ADAL" clId="{3BCD94FA-4170-8149-AC21-2EDE214A513E}" dt="2025-07-24T11:33:09.876" v="1648" actId="20577"/>
          <ac:spMkLst>
            <pc:docMk/>
            <pc:sldMk cId="2089654017" sldId="256"/>
            <ac:spMk id="2" creationId="{CA71C983-767A-D448-F2FC-922DBCD5F409}"/>
          </ac:spMkLst>
        </pc:spChg>
      </pc:sldChg>
      <pc:sldChg chg="modSp del mod">
        <pc:chgData name="Madalina Tugui" userId="3c1b8608-23c7-4750-8839-30e427e08072" providerId="ADAL" clId="{3BCD94FA-4170-8149-AC21-2EDE214A513E}" dt="2025-07-24T11:32:33.394" v="1616" actId="2696"/>
        <pc:sldMkLst>
          <pc:docMk/>
          <pc:sldMk cId="1561356366" sldId="257"/>
        </pc:sldMkLst>
      </pc:sldChg>
      <pc:sldChg chg="ord">
        <pc:chgData name="Madalina Tugui" userId="3c1b8608-23c7-4750-8839-30e427e08072" providerId="ADAL" clId="{3BCD94FA-4170-8149-AC21-2EDE214A513E}" dt="2025-07-24T11:32:08.143" v="1603" actId="20578"/>
        <pc:sldMkLst>
          <pc:docMk/>
          <pc:sldMk cId="2393836162" sldId="258"/>
        </pc:sldMkLst>
      </pc:sldChg>
      <pc:sldChg chg="modSp mod">
        <pc:chgData name="Madalina Tugui" userId="3c1b8608-23c7-4750-8839-30e427e08072" providerId="ADAL" clId="{3BCD94FA-4170-8149-AC21-2EDE214A513E}" dt="2025-07-24T11:32:44.136" v="1623" actId="20577"/>
        <pc:sldMkLst>
          <pc:docMk/>
          <pc:sldMk cId="3037507231" sldId="259"/>
        </pc:sldMkLst>
        <pc:spChg chg="mod">
          <ac:chgData name="Madalina Tugui" userId="3c1b8608-23c7-4750-8839-30e427e08072" providerId="ADAL" clId="{3BCD94FA-4170-8149-AC21-2EDE214A513E}" dt="2025-07-24T11:32:44.136" v="1623" actId="20577"/>
          <ac:spMkLst>
            <pc:docMk/>
            <pc:sldMk cId="3037507231" sldId="259"/>
            <ac:spMk id="2" creationId="{F02A1A5E-CD20-2B0F-95F4-1D1059CC3D59}"/>
          </ac:spMkLst>
        </pc:spChg>
      </pc:sldChg>
      <pc:sldChg chg="modSp mod ord">
        <pc:chgData name="Madalina Tugui" userId="3c1b8608-23c7-4750-8839-30e427e08072" providerId="ADAL" clId="{3BCD94FA-4170-8149-AC21-2EDE214A513E}" dt="2025-07-24T11:32:02.977" v="1601" actId="20578"/>
        <pc:sldMkLst>
          <pc:docMk/>
          <pc:sldMk cId="3572867017" sldId="260"/>
        </pc:sldMkLst>
        <pc:spChg chg="mod">
          <ac:chgData name="Madalina Tugui" userId="3c1b8608-23c7-4750-8839-30e427e08072" providerId="ADAL" clId="{3BCD94FA-4170-8149-AC21-2EDE214A513E}" dt="2025-07-24T11:21:29.197" v="1419" actId="113"/>
          <ac:spMkLst>
            <pc:docMk/>
            <pc:sldMk cId="3572867017" sldId="260"/>
            <ac:spMk id="3" creationId="{E21B0CBF-BFE4-96CF-F949-148086A38661}"/>
          </ac:spMkLst>
        </pc:spChg>
      </pc:sldChg>
      <pc:sldChg chg="modSp mod">
        <pc:chgData name="Madalina Tugui" userId="3c1b8608-23c7-4750-8839-30e427e08072" providerId="ADAL" clId="{3BCD94FA-4170-8149-AC21-2EDE214A513E}" dt="2025-07-24T11:35:03.117" v="1689" actId="20577"/>
        <pc:sldMkLst>
          <pc:docMk/>
          <pc:sldMk cId="3683504455" sldId="263"/>
        </pc:sldMkLst>
        <pc:spChg chg="mod">
          <ac:chgData name="Madalina Tugui" userId="3c1b8608-23c7-4750-8839-30e427e08072" providerId="ADAL" clId="{3BCD94FA-4170-8149-AC21-2EDE214A513E}" dt="2025-07-24T11:33:51.658" v="1649" actId="20577"/>
          <ac:spMkLst>
            <pc:docMk/>
            <pc:sldMk cId="3683504455" sldId="263"/>
            <ac:spMk id="16" creationId="{4999DF67-A209-A9B4-46E8-F6AC9E1142E1}"/>
          </ac:spMkLst>
        </pc:spChg>
        <pc:spChg chg="mod">
          <ac:chgData name="Madalina Tugui" userId="3c1b8608-23c7-4750-8839-30e427e08072" providerId="ADAL" clId="{3BCD94FA-4170-8149-AC21-2EDE214A513E}" dt="2025-07-24T11:35:03.117" v="1689" actId="20577"/>
          <ac:spMkLst>
            <pc:docMk/>
            <pc:sldMk cId="3683504455" sldId="263"/>
            <ac:spMk id="32" creationId="{26F923BE-CF1A-BF54-E432-4A30AB7B045B}"/>
          </ac:spMkLst>
        </pc:spChg>
      </pc:sldChg>
      <pc:sldChg chg="modSp mod">
        <pc:chgData name="Madalina Tugui" userId="3c1b8608-23c7-4750-8839-30e427e08072" providerId="ADAL" clId="{3BCD94FA-4170-8149-AC21-2EDE214A513E}" dt="2025-07-24T11:40:50.240" v="1867" actId="20577"/>
        <pc:sldMkLst>
          <pc:docMk/>
          <pc:sldMk cId="1903562466" sldId="266"/>
        </pc:sldMkLst>
        <pc:spChg chg="mod">
          <ac:chgData name="Madalina Tugui" userId="3c1b8608-23c7-4750-8839-30e427e08072" providerId="ADAL" clId="{3BCD94FA-4170-8149-AC21-2EDE214A513E}" dt="2025-07-24T11:40:00.605" v="1796" actId="1076"/>
          <ac:spMkLst>
            <pc:docMk/>
            <pc:sldMk cId="1903562466" sldId="266"/>
            <ac:spMk id="3" creationId="{D87691E6-F408-4445-3EF2-AFDD4162E5A8}"/>
          </ac:spMkLst>
        </pc:spChg>
        <pc:spChg chg="mod">
          <ac:chgData name="Madalina Tugui" userId="3c1b8608-23c7-4750-8839-30e427e08072" providerId="ADAL" clId="{3BCD94FA-4170-8149-AC21-2EDE214A513E}" dt="2025-07-24T11:40:50.240" v="1867" actId="20577"/>
          <ac:spMkLst>
            <pc:docMk/>
            <pc:sldMk cId="1903562466" sldId="266"/>
            <ac:spMk id="9" creationId="{827F3313-DEF9-2564-DE47-966FFDABD32B}"/>
          </ac:spMkLst>
        </pc:spChg>
      </pc:sldChg>
      <pc:sldChg chg="modSp mod">
        <pc:chgData name="Madalina Tugui" userId="3c1b8608-23c7-4750-8839-30e427e08072" providerId="ADAL" clId="{3BCD94FA-4170-8149-AC21-2EDE214A513E}" dt="2025-07-24T11:41:04.783" v="1872" actId="20577"/>
        <pc:sldMkLst>
          <pc:docMk/>
          <pc:sldMk cId="1943185981" sldId="267"/>
        </pc:sldMkLst>
        <pc:spChg chg="mod">
          <ac:chgData name="Madalina Tugui" userId="3c1b8608-23c7-4750-8839-30e427e08072" providerId="ADAL" clId="{3BCD94FA-4170-8149-AC21-2EDE214A513E}" dt="2025-07-24T11:41:04.783" v="1872" actId="20577"/>
          <ac:spMkLst>
            <pc:docMk/>
            <pc:sldMk cId="1943185981" sldId="267"/>
            <ac:spMk id="17" creationId="{C5E2AEFF-BFDF-EA9D-32A4-FCAF341D61F4}"/>
          </ac:spMkLst>
        </pc:spChg>
      </pc:sldChg>
      <pc:sldChg chg="modSp mod">
        <pc:chgData name="Madalina Tugui" userId="3c1b8608-23c7-4750-8839-30e427e08072" providerId="ADAL" clId="{3BCD94FA-4170-8149-AC21-2EDE214A513E}" dt="2025-07-24T11:38:43.685" v="1753" actId="20577"/>
        <pc:sldMkLst>
          <pc:docMk/>
          <pc:sldMk cId="3713890836" sldId="268"/>
        </pc:sldMkLst>
        <pc:spChg chg="mod">
          <ac:chgData name="Madalina Tugui" userId="3c1b8608-23c7-4750-8839-30e427e08072" providerId="ADAL" clId="{3BCD94FA-4170-8149-AC21-2EDE214A513E}" dt="2025-07-24T11:38:20.973" v="1720" actId="20577"/>
          <ac:spMkLst>
            <pc:docMk/>
            <pc:sldMk cId="3713890836" sldId="268"/>
            <ac:spMk id="3" creationId="{3900C77F-FD45-44FC-5C32-327B0E3568F0}"/>
          </ac:spMkLst>
        </pc:spChg>
        <pc:spChg chg="mod">
          <ac:chgData name="Madalina Tugui" userId="3c1b8608-23c7-4750-8839-30e427e08072" providerId="ADAL" clId="{3BCD94FA-4170-8149-AC21-2EDE214A513E}" dt="2025-07-24T11:38:43.685" v="1753" actId="20577"/>
          <ac:spMkLst>
            <pc:docMk/>
            <pc:sldMk cId="3713890836" sldId="268"/>
            <ac:spMk id="19" creationId="{B535F7EB-79B5-AC6E-B1F3-CABBC12B0E68}"/>
          </ac:spMkLst>
        </pc:spChg>
      </pc:sldChg>
      <pc:sldChg chg="modSp mod">
        <pc:chgData name="Madalina Tugui" userId="3c1b8608-23c7-4750-8839-30e427e08072" providerId="ADAL" clId="{3BCD94FA-4170-8149-AC21-2EDE214A513E}" dt="2025-07-24T12:21:58.266" v="2127" actId="2710"/>
        <pc:sldMkLst>
          <pc:docMk/>
          <pc:sldMk cId="2090847021" sldId="281"/>
        </pc:sldMkLst>
      </pc:sldChg>
      <pc:sldChg chg="modSp mod">
        <pc:chgData name="Madalina Tugui" userId="3c1b8608-23c7-4750-8839-30e427e08072" providerId="ADAL" clId="{3BCD94FA-4170-8149-AC21-2EDE214A513E}" dt="2025-07-24T11:42:36.707" v="1874" actId="20577"/>
        <pc:sldMkLst>
          <pc:docMk/>
          <pc:sldMk cId="1572193250" sldId="282"/>
        </pc:sldMkLst>
        <pc:spChg chg="mod">
          <ac:chgData name="Madalina Tugui" userId="3c1b8608-23c7-4750-8839-30e427e08072" providerId="ADAL" clId="{3BCD94FA-4170-8149-AC21-2EDE214A513E}" dt="2025-07-24T11:42:36.707" v="1874" actId="20577"/>
          <ac:spMkLst>
            <pc:docMk/>
            <pc:sldMk cId="1572193250" sldId="282"/>
            <ac:spMk id="3" creationId="{583B0741-8C2C-CC7E-9B4E-34201578D391}"/>
          </ac:spMkLst>
        </pc:spChg>
      </pc:sldChg>
      <pc:sldChg chg="addSp modSp mod">
        <pc:chgData name="Madalina Tugui" userId="3c1b8608-23c7-4750-8839-30e427e08072" providerId="ADAL" clId="{3BCD94FA-4170-8149-AC21-2EDE214A513E}" dt="2025-07-24T11:55:07.495" v="1975" actId="1582"/>
        <pc:sldMkLst>
          <pc:docMk/>
          <pc:sldMk cId="549032167" sldId="283"/>
        </pc:sldMkLst>
        <pc:spChg chg="mod">
          <ac:chgData name="Madalina Tugui" userId="3c1b8608-23c7-4750-8839-30e427e08072" providerId="ADAL" clId="{3BCD94FA-4170-8149-AC21-2EDE214A513E}" dt="2025-07-24T11:54:24.186" v="1962"/>
          <ac:spMkLst>
            <pc:docMk/>
            <pc:sldMk cId="549032167" sldId="283"/>
            <ac:spMk id="4" creationId="{31030C0B-5D1E-65A6-7CF0-8CD7FE601267}"/>
          </ac:spMkLst>
        </pc:spChg>
      </pc:sldChg>
      <pc:sldChg chg="modSp mod">
        <pc:chgData name="Madalina Tugui" userId="3c1b8608-23c7-4750-8839-30e427e08072" providerId="ADAL" clId="{3BCD94FA-4170-8149-AC21-2EDE214A513E}" dt="2025-07-24T11:58:42.090" v="1995" actId="20577"/>
        <pc:sldMkLst>
          <pc:docMk/>
          <pc:sldMk cId="4182261569" sldId="284"/>
        </pc:sldMkLst>
      </pc:sldChg>
      <pc:sldChg chg="modSp mod">
        <pc:chgData name="Madalina Tugui" userId="3c1b8608-23c7-4750-8839-30e427e08072" providerId="ADAL" clId="{3BCD94FA-4170-8149-AC21-2EDE214A513E}" dt="2025-07-24T12:21:30.331" v="2126" actId="20577"/>
        <pc:sldMkLst>
          <pc:docMk/>
          <pc:sldMk cId="4123111922" sldId="286"/>
        </pc:sldMkLst>
        <pc:spChg chg="mod">
          <ac:chgData name="Madalina Tugui" userId="3c1b8608-23c7-4750-8839-30e427e08072" providerId="ADAL" clId="{3BCD94FA-4170-8149-AC21-2EDE214A513E}" dt="2025-07-24T12:18:18.422" v="2070" actId="20577"/>
          <ac:spMkLst>
            <pc:docMk/>
            <pc:sldMk cId="4123111922" sldId="286"/>
            <ac:spMk id="3" creationId="{09D2153F-5B53-138D-10A4-8B97A94F004E}"/>
          </ac:spMkLst>
        </pc:spChg>
      </pc:sldChg>
      <pc:sldChg chg="modSp mod">
        <pc:chgData name="Madalina Tugui" userId="3c1b8608-23c7-4750-8839-30e427e08072" providerId="ADAL" clId="{3BCD94FA-4170-8149-AC21-2EDE214A513E}" dt="2025-07-24T12:09:33.800" v="2007" actId="20577"/>
        <pc:sldMkLst>
          <pc:docMk/>
          <pc:sldMk cId="2167131679" sldId="287"/>
        </pc:sldMkLst>
      </pc:sldChg>
      <pc:sldChg chg="modSp mod">
        <pc:chgData name="Madalina Tugui" userId="3c1b8608-23c7-4750-8839-30e427e08072" providerId="ADAL" clId="{3BCD94FA-4170-8149-AC21-2EDE214A513E}" dt="2025-07-24T12:12:55.565" v="2030" actId="20577"/>
        <pc:sldMkLst>
          <pc:docMk/>
          <pc:sldMk cId="1798031302" sldId="288"/>
        </pc:sldMkLst>
        <pc:spChg chg="mod">
          <ac:chgData name="Madalina Tugui" userId="3c1b8608-23c7-4750-8839-30e427e08072" providerId="ADAL" clId="{3BCD94FA-4170-8149-AC21-2EDE214A513E}" dt="2025-07-24T12:12:05.543" v="2010"/>
          <ac:spMkLst>
            <pc:docMk/>
            <pc:sldMk cId="1798031302" sldId="288"/>
            <ac:spMk id="3" creationId="{F7DCAD48-398E-8350-91AD-47B3C82AFA58}"/>
          </ac:spMkLst>
        </pc:spChg>
      </pc:sldChg>
      <pc:sldChg chg="addSp delSp modSp mod">
        <pc:chgData name="Madalina Tugui" userId="3c1b8608-23c7-4750-8839-30e427e08072" providerId="ADAL" clId="{3BCD94FA-4170-8149-AC21-2EDE214A513E}" dt="2025-07-24T11:24:11.841" v="1435" actId="20577"/>
        <pc:sldMkLst>
          <pc:docMk/>
          <pc:sldMk cId="1279203860" sldId="292"/>
        </pc:sldMkLst>
        <pc:spChg chg="mod">
          <ac:chgData name="Madalina Tugui" userId="3c1b8608-23c7-4750-8839-30e427e08072" providerId="ADAL" clId="{3BCD94FA-4170-8149-AC21-2EDE214A513E}" dt="2025-07-24T11:23:31.441" v="1421" actId="20577"/>
          <ac:spMkLst>
            <pc:docMk/>
            <pc:sldMk cId="1279203860" sldId="292"/>
            <ac:spMk id="3" creationId="{5A7CCFB0-98B6-F176-4285-656C016C74FF}"/>
          </ac:spMkLst>
        </pc:spChg>
        <pc:spChg chg="mod">
          <ac:chgData name="Madalina Tugui" userId="3c1b8608-23c7-4750-8839-30e427e08072" providerId="ADAL" clId="{3BCD94FA-4170-8149-AC21-2EDE214A513E}" dt="2025-07-24T11:24:11.841" v="1435" actId="20577"/>
          <ac:spMkLst>
            <pc:docMk/>
            <pc:sldMk cId="1279203860" sldId="292"/>
            <ac:spMk id="7" creationId="{6CF12F68-37D2-0A05-6A3A-A9187F9836E4}"/>
          </ac:spMkLst>
        </pc:spChg>
        <pc:spChg chg="add mod">
          <ac:chgData name="Madalina Tugui" userId="3c1b8608-23c7-4750-8839-30e427e08072" providerId="ADAL" clId="{3BCD94FA-4170-8149-AC21-2EDE214A513E}" dt="2025-07-24T11:23:18.187" v="1420" actId="20577"/>
          <ac:spMkLst>
            <pc:docMk/>
            <pc:sldMk cId="1279203860" sldId="292"/>
            <ac:spMk id="8" creationId="{88986132-9636-1C92-D3F9-DBBD9AEAB3DB}"/>
          </ac:spMkLst>
        </pc:spChg>
        <pc:spChg chg="add mod">
          <ac:chgData name="Madalina Tugui" userId="3c1b8608-23c7-4750-8839-30e427e08072" providerId="ADAL" clId="{3BCD94FA-4170-8149-AC21-2EDE214A513E}" dt="2025-07-24T10:54:29.017" v="510" actId="767"/>
          <ac:spMkLst>
            <pc:docMk/>
            <pc:sldMk cId="1279203860" sldId="292"/>
            <ac:spMk id="9" creationId="{EB74EA1F-87DA-4856-B88B-F148022B0264}"/>
          </ac:spMkLst>
        </pc:spChg>
      </pc:sldChg>
      <pc:sldChg chg="addSp modSp mod">
        <pc:chgData name="Madalina Tugui" userId="3c1b8608-23c7-4750-8839-30e427e08072" providerId="ADAL" clId="{3BCD94FA-4170-8149-AC21-2EDE214A513E}" dt="2025-07-24T11:26:25.539" v="1537" actId="14100"/>
        <pc:sldMkLst>
          <pc:docMk/>
          <pc:sldMk cId="3253483133" sldId="293"/>
        </pc:sldMkLst>
        <pc:spChg chg="mod">
          <ac:chgData name="Madalina Tugui" userId="3c1b8608-23c7-4750-8839-30e427e08072" providerId="ADAL" clId="{3BCD94FA-4170-8149-AC21-2EDE214A513E}" dt="2025-07-24T10:40:39.992" v="186" actId="20577"/>
          <ac:spMkLst>
            <pc:docMk/>
            <pc:sldMk cId="3253483133" sldId="293"/>
            <ac:spMk id="3" creationId="{B6052BE5-04E8-9046-55B2-1681783F4CAD}"/>
          </ac:spMkLst>
        </pc:spChg>
        <pc:spChg chg="mod">
          <ac:chgData name="Madalina Tugui" userId="3c1b8608-23c7-4750-8839-30e427e08072" providerId="ADAL" clId="{3BCD94FA-4170-8149-AC21-2EDE214A513E}" dt="2025-07-24T11:24:46.076" v="1436" actId="1076"/>
          <ac:spMkLst>
            <pc:docMk/>
            <pc:sldMk cId="3253483133" sldId="293"/>
            <ac:spMk id="20" creationId="{B129DCE4-9C99-7DB4-5DD9-79844A334E6F}"/>
          </ac:spMkLst>
        </pc:spChg>
        <pc:spChg chg="add mod">
          <ac:chgData name="Madalina Tugui" userId="3c1b8608-23c7-4750-8839-30e427e08072" providerId="ADAL" clId="{3BCD94FA-4170-8149-AC21-2EDE214A513E}" dt="2025-07-24T11:26:25.539" v="1537" actId="14100"/>
          <ac:spMkLst>
            <pc:docMk/>
            <pc:sldMk cId="3253483133" sldId="293"/>
            <ac:spMk id="27" creationId="{69722A91-4E47-97AF-4E83-C58513A39818}"/>
          </ac:spMkLst>
        </pc:spChg>
        <pc:spChg chg="add mod">
          <ac:chgData name="Madalina Tugui" userId="3c1b8608-23c7-4750-8839-30e427e08072" providerId="ADAL" clId="{3BCD94FA-4170-8149-AC21-2EDE214A513E}" dt="2025-07-24T11:25:46.894" v="1475" actId="767"/>
          <ac:spMkLst>
            <pc:docMk/>
            <pc:sldMk cId="3253483133" sldId="293"/>
            <ac:spMk id="31" creationId="{7E20AD4D-85DB-3BA8-929B-04F5DEBDB18C}"/>
          </ac:spMkLst>
        </pc:spChg>
        <pc:cxnChg chg="mod">
          <ac:chgData name="Madalina Tugui" userId="3c1b8608-23c7-4750-8839-30e427e08072" providerId="ADAL" clId="{3BCD94FA-4170-8149-AC21-2EDE214A513E}" dt="2025-07-24T11:24:46.076" v="1436" actId="1076"/>
          <ac:cxnSpMkLst>
            <pc:docMk/>
            <pc:sldMk cId="3253483133" sldId="293"/>
            <ac:cxnSpMk id="22" creationId="{626933D4-6FDD-E9B4-B873-98DD69A1B6C6}"/>
          </ac:cxnSpMkLst>
        </pc:cxnChg>
        <pc:cxnChg chg="add mod">
          <ac:chgData name="Madalina Tugui" userId="3c1b8608-23c7-4750-8839-30e427e08072" providerId="ADAL" clId="{3BCD94FA-4170-8149-AC21-2EDE214A513E}" dt="2025-07-24T11:26:25.539" v="1537" actId="14100"/>
          <ac:cxnSpMkLst>
            <pc:docMk/>
            <pc:sldMk cId="3253483133" sldId="293"/>
            <ac:cxnSpMk id="28" creationId="{F05CE002-439C-F626-CB81-15149C74746C}"/>
          </ac:cxnSpMkLst>
        </pc:cxnChg>
      </pc:sldChg>
      <pc:sldChg chg="modSp mod">
        <pc:chgData name="Madalina Tugui" userId="3c1b8608-23c7-4750-8839-30e427e08072" providerId="ADAL" clId="{3BCD94FA-4170-8149-AC21-2EDE214A513E}" dt="2025-07-24T11:27:24.490" v="1543" actId="1076"/>
        <pc:sldMkLst>
          <pc:docMk/>
          <pc:sldMk cId="2602059750" sldId="294"/>
        </pc:sldMkLst>
        <pc:spChg chg="mod">
          <ac:chgData name="Madalina Tugui" userId="3c1b8608-23c7-4750-8839-30e427e08072" providerId="ADAL" clId="{3BCD94FA-4170-8149-AC21-2EDE214A513E}" dt="2025-07-24T11:27:24.490" v="1543" actId="1076"/>
          <ac:spMkLst>
            <pc:docMk/>
            <pc:sldMk cId="2602059750" sldId="294"/>
            <ac:spMk id="11" creationId="{18D9432C-10C0-67B1-04B4-98AD39581F09}"/>
          </ac:spMkLst>
        </pc:spChg>
        <pc:cxnChg chg="mod">
          <ac:chgData name="Madalina Tugui" userId="3c1b8608-23c7-4750-8839-30e427e08072" providerId="ADAL" clId="{3BCD94FA-4170-8149-AC21-2EDE214A513E}" dt="2025-07-24T11:27:24.490" v="1543" actId="1076"/>
          <ac:cxnSpMkLst>
            <pc:docMk/>
            <pc:sldMk cId="2602059750" sldId="294"/>
            <ac:cxnSpMk id="13" creationId="{6EDB813B-4522-B914-6FDD-3617C8F4EEE7}"/>
          </ac:cxnSpMkLst>
        </pc:cxnChg>
      </pc:sldChg>
      <pc:sldChg chg="addSp delSp modSp mod ord">
        <pc:chgData name="Madalina Tugui" userId="3c1b8608-23c7-4750-8839-30e427e08072" providerId="ADAL" clId="{3BCD94FA-4170-8149-AC21-2EDE214A513E}" dt="2025-07-24T11:29:46.789" v="1551" actId="20577"/>
        <pc:sldMkLst>
          <pc:docMk/>
          <pc:sldMk cId="251260755" sldId="295"/>
        </pc:sldMkLst>
        <pc:spChg chg="mod">
          <ac:chgData name="Madalina Tugui" userId="3c1b8608-23c7-4750-8839-30e427e08072" providerId="ADAL" clId="{3BCD94FA-4170-8149-AC21-2EDE214A513E}" dt="2025-07-24T10:37:20.408" v="145" actId="20577"/>
          <ac:spMkLst>
            <pc:docMk/>
            <pc:sldMk cId="251260755" sldId="295"/>
            <ac:spMk id="2" creationId="{651EC4B9-C936-BBC3-AC8E-EA55164DF958}"/>
          </ac:spMkLst>
        </pc:spChg>
        <pc:spChg chg="mod">
          <ac:chgData name="Madalina Tugui" userId="3c1b8608-23c7-4750-8839-30e427e08072" providerId="ADAL" clId="{3BCD94FA-4170-8149-AC21-2EDE214A513E}" dt="2025-07-24T11:29:46.789" v="1551" actId="20577"/>
          <ac:spMkLst>
            <pc:docMk/>
            <pc:sldMk cId="251260755" sldId="295"/>
            <ac:spMk id="3" creationId="{5ED8D2E6-0049-9BFE-4AB3-3713470BC0D8}"/>
          </ac:spMkLst>
        </pc:spChg>
        <pc:spChg chg="mod">
          <ac:chgData name="Madalina Tugui" userId="3c1b8608-23c7-4750-8839-30e427e08072" providerId="ADAL" clId="{3BCD94FA-4170-8149-AC21-2EDE214A513E}" dt="2025-07-24T10:37:54.300" v="152" actId="14100"/>
          <ac:spMkLst>
            <pc:docMk/>
            <pc:sldMk cId="251260755" sldId="295"/>
            <ac:spMk id="5" creationId="{628E5A57-DB7D-1226-38FA-5F96260343E3}"/>
          </ac:spMkLst>
        </pc:spChg>
        <pc:spChg chg="mod">
          <ac:chgData name="Madalina Tugui" userId="3c1b8608-23c7-4750-8839-30e427e08072" providerId="ADAL" clId="{3BCD94FA-4170-8149-AC21-2EDE214A513E}" dt="2025-07-24T10:37:34.257" v="149" actId="1076"/>
          <ac:spMkLst>
            <pc:docMk/>
            <pc:sldMk cId="251260755" sldId="295"/>
            <ac:spMk id="6" creationId="{4659CDB1-1626-29AC-8ADC-787870BA423B}"/>
          </ac:spMkLst>
        </pc:spChg>
        <pc:spChg chg="add mod">
          <ac:chgData name="Madalina Tugui" userId="3c1b8608-23c7-4750-8839-30e427e08072" providerId="ADAL" clId="{3BCD94FA-4170-8149-AC21-2EDE214A513E}" dt="2025-07-24T10:37:07.393" v="125" actId="767"/>
          <ac:spMkLst>
            <pc:docMk/>
            <pc:sldMk cId="251260755" sldId="295"/>
            <ac:spMk id="7" creationId="{D40215F0-FD65-868B-7B34-DC8741D5D948}"/>
          </ac:spMkLst>
        </pc:spChg>
      </pc:sldChg>
      <pc:sldChg chg="addSp modSp add mod">
        <pc:chgData name="Madalina Tugui" userId="3c1b8608-23c7-4750-8839-30e427e08072" providerId="ADAL" clId="{3BCD94FA-4170-8149-AC21-2EDE214A513E}" dt="2025-07-24T10:39:51.089" v="171" actId="208"/>
        <pc:sldMkLst>
          <pc:docMk/>
          <pc:sldMk cId="3338667086" sldId="296"/>
        </pc:sldMkLst>
        <pc:spChg chg="add mod">
          <ac:chgData name="Madalina Tugui" userId="3c1b8608-23c7-4750-8839-30e427e08072" providerId="ADAL" clId="{3BCD94FA-4170-8149-AC21-2EDE214A513E}" dt="2025-07-24T10:39:51.089" v="171" actId="208"/>
          <ac:spMkLst>
            <pc:docMk/>
            <pc:sldMk cId="3338667086" sldId="296"/>
            <ac:spMk id="4" creationId="{23218197-3AF3-74CA-8224-3ACC00E1A4EE}"/>
          </ac:spMkLst>
        </pc:spChg>
        <pc:spChg chg="mod">
          <ac:chgData name="Madalina Tugui" userId="3c1b8608-23c7-4750-8839-30e427e08072" providerId="ADAL" clId="{3BCD94FA-4170-8149-AC21-2EDE214A513E}" dt="2025-07-24T10:38:30.991" v="156" actId="1076"/>
          <ac:spMkLst>
            <pc:docMk/>
            <pc:sldMk cId="3338667086" sldId="296"/>
            <ac:spMk id="6" creationId="{357E32BF-F530-E1F7-0711-7C23C68700DE}"/>
          </ac:spMkLst>
        </pc:spChg>
      </pc:sldChg>
      <pc:sldChg chg="modSp add mod ord">
        <pc:chgData name="Madalina Tugui" userId="3c1b8608-23c7-4750-8839-30e427e08072" providerId="ADAL" clId="{3BCD94FA-4170-8149-AC21-2EDE214A513E}" dt="2025-07-24T11:26:42.602" v="1538" actId="1076"/>
        <pc:sldMkLst>
          <pc:docMk/>
          <pc:sldMk cId="3106058612" sldId="297"/>
        </pc:sldMkLst>
        <pc:spChg chg="mod">
          <ac:chgData name="Madalina Tugui" userId="3c1b8608-23c7-4750-8839-30e427e08072" providerId="ADAL" clId="{3BCD94FA-4170-8149-AC21-2EDE214A513E}" dt="2025-07-24T10:42:56.622" v="196" actId="20577"/>
          <ac:spMkLst>
            <pc:docMk/>
            <pc:sldMk cId="3106058612" sldId="297"/>
            <ac:spMk id="3" creationId="{029CDE4E-1115-A4C4-1B60-46CAC3667560}"/>
          </ac:spMkLst>
        </pc:spChg>
        <pc:spChg chg="mod">
          <ac:chgData name="Madalina Tugui" userId="3c1b8608-23c7-4750-8839-30e427e08072" providerId="ADAL" clId="{3BCD94FA-4170-8149-AC21-2EDE214A513E}" dt="2025-07-24T11:26:42.602" v="1538" actId="1076"/>
          <ac:spMkLst>
            <pc:docMk/>
            <pc:sldMk cId="3106058612" sldId="297"/>
            <ac:spMk id="20" creationId="{867FDCAA-19C8-7E36-4C23-638BCA4F6FE3}"/>
          </ac:spMkLst>
        </pc:spChg>
        <pc:cxnChg chg="mod">
          <ac:chgData name="Madalina Tugui" userId="3c1b8608-23c7-4750-8839-30e427e08072" providerId="ADAL" clId="{3BCD94FA-4170-8149-AC21-2EDE214A513E}" dt="2025-07-24T11:26:42.602" v="1538" actId="1076"/>
          <ac:cxnSpMkLst>
            <pc:docMk/>
            <pc:sldMk cId="3106058612" sldId="297"/>
            <ac:cxnSpMk id="22" creationId="{D84B2DD2-8D40-CAD9-4D13-503C2440D51E}"/>
          </ac:cxnSpMkLst>
        </pc:cxnChg>
      </pc:sldChg>
      <pc:sldChg chg="addSp delSp modSp add mod">
        <pc:chgData name="Madalina Tugui" userId="3c1b8608-23c7-4750-8839-30e427e08072" providerId="ADAL" clId="{3BCD94FA-4170-8149-AC21-2EDE214A513E}" dt="2025-07-24T11:27:11.209" v="1542" actId="120"/>
        <pc:sldMkLst>
          <pc:docMk/>
          <pc:sldMk cId="147724632" sldId="298"/>
        </pc:sldMkLst>
        <pc:spChg chg="mod">
          <ac:chgData name="Madalina Tugui" userId="3c1b8608-23c7-4750-8839-30e427e08072" providerId="ADAL" clId="{3BCD94FA-4170-8149-AC21-2EDE214A513E}" dt="2025-07-24T11:27:11.209" v="1542" actId="120"/>
          <ac:spMkLst>
            <pc:docMk/>
            <pc:sldMk cId="147724632" sldId="298"/>
            <ac:spMk id="20" creationId="{ED7114E4-C38E-96F8-FDB9-71BBA694B38C}"/>
          </ac:spMkLst>
        </pc:spChg>
        <pc:cxnChg chg="mod">
          <ac:chgData name="Madalina Tugui" userId="3c1b8608-23c7-4750-8839-30e427e08072" providerId="ADAL" clId="{3BCD94FA-4170-8149-AC21-2EDE214A513E}" dt="2025-07-24T10:44:59.580" v="218" actId="14100"/>
          <ac:cxnSpMkLst>
            <pc:docMk/>
            <pc:sldMk cId="147724632" sldId="298"/>
            <ac:cxnSpMk id="22" creationId="{E1230E4E-2567-D921-4D52-7F2E532A79ED}"/>
          </ac:cxnSpMkLst>
        </pc:cxnChg>
      </pc:sldChg>
      <pc:sldChg chg="addSp delSp modSp add mod ord">
        <pc:chgData name="Madalina Tugui" userId="3c1b8608-23c7-4750-8839-30e427e08072" providerId="ADAL" clId="{3BCD94FA-4170-8149-AC21-2EDE214A513E}" dt="2025-07-24T11:29:00.266" v="1550" actId="255"/>
        <pc:sldMkLst>
          <pc:docMk/>
          <pc:sldMk cId="1469025553" sldId="299"/>
        </pc:sldMkLst>
        <pc:spChg chg="mod">
          <ac:chgData name="Madalina Tugui" userId="3c1b8608-23c7-4750-8839-30e427e08072" providerId="ADAL" clId="{3BCD94FA-4170-8149-AC21-2EDE214A513E}" dt="2025-07-24T10:58:11.290" v="830" actId="20577"/>
          <ac:spMkLst>
            <pc:docMk/>
            <pc:sldMk cId="1469025553" sldId="299"/>
            <ac:spMk id="2" creationId="{658697CB-12A6-C022-DDFE-B9B1D4D6C435}"/>
          </ac:spMkLst>
        </pc:spChg>
        <pc:spChg chg="mod">
          <ac:chgData name="Madalina Tugui" userId="3c1b8608-23c7-4750-8839-30e427e08072" providerId="ADAL" clId="{3BCD94FA-4170-8149-AC21-2EDE214A513E}" dt="2025-07-24T11:29:00.266" v="1550" actId="255"/>
          <ac:spMkLst>
            <pc:docMk/>
            <pc:sldMk cId="1469025553" sldId="299"/>
            <ac:spMk id="3" creationId="{0D8C84BF-E59B-8C4D-4B54-571348A3739E}"/>
          </ac:spMkLst>
        </pc:spChg>
        <pc:spChg chg="mod">
          <ac:chgData name="Madalina Tugui" userId="3c1b8608-23c7-4750-8839-30e427e08072" providerId="ADAL" clId="{3BCD94FA-4170-8149-AC21-2EDE214A513E}" dt="2025-07-24T11:09:19.973" v="1163" actId="1076"/>
          <ac:spMkLst>
            <pc:docMk/>
            <pc:sldMk cId="1469025553" sldId="299"/>
            <ac:spMk id="7" creationId="{A2035123-BF32-BCA2-98B8-7DF576FD2636}"/>
          </ac:spMkLst>
        </pc:spChg>
        <pc:spChg chg="add mod">
          <ac:chgData name="Madalina Tugui" userId="3c1b8608-23c7-4750-8839-30e427e08072" providerId="ADAL" clId="{3BCD94FA-4170-8149-AC21-2EDE214A513E}" dt="2025-07-24T11:10:51.656" v="1261" actId="1076"/>
          <ac:spMkLst>
            <pc:docMk/>
            <pc:sldMk cId="1469025553" sldId="299"/>
            <ac:spMk id="11" creationId="{8DB533BF-EBD1-6217-3D28-67438E0ABA00}"/>
          </ac:spMkLst>
        </pc:spChg>
        <pc:spChg chg="add mod">
          <ac:chgData name="Madalina Tugui" userId="3c1b8608-23c7-4750-8839-30e427e08072" providerId="ADAL" clId="{3BCD94FA-4170-8149-AC21-2EDE214A513E}" dt="2025-07-24T11:10:50.303" v="1260" actId="1076"/>
          <ac:spMkLst>
            <pc:docMk/>
            <pc:sldMk cId="1469025553" sldId="299"/>
            <ac:spMk id="12" creationId="{7B9C8F0D-AF43-A319-CC69-BA4D577269CD}"/>
          </ac:spMkLst>
        </pc:spChg>
        <pc:spChg chg="add mod">
          <ac:chgData name="Madalina Tugui" userId="3c1b8608-23c7-4750-8839-30e427e08072" providerId="ADAL" clId="{3BCD94FA-4170-8149-AC21-2EDE214A513E}" dt="2025-07-24T11:10:54.346" v="1262" actId="1076"/>
          <ac:spMkLst>
            <pc:docMk/>
            <pc:sldMk cId="1469025553" sldId="299"/>
            <ac:spMk id="13" creationId="{3E9B4109-A104-18B0-A3B9-AA82DC9D2533}"/>
          </ac:spMkLst>
        </pc:spChg>
        <pc:spChg chg="add mod">
          <ac:chgData name="Madalina Tugui" userId="3c1b8608-23c7-4750-8839-30e427e08072" providerId="ADAL" clId="{3BCD94FA-4170-8149-AC21-2EDE214A513E}" dt="2025-07-24T11:10:12.962" v="1255" actId="1582"/>
          <ac:spMkLst>
            <pc:docMk/>
            <pc:sldMk cId="1469025553" sldId="299"/>
            <ac:spMk id="15" creationId="{1B107930-ECFC-93D7-0FAD-D4A9425516F1}"/>
          </ac:spMkLst>
        </pc:spChg>
        <pc:cxnChg chg="add mod">
          <ac:chgData name="Madalina Tugui" userId="3c1b8608-23c7-4750-8839-30e427e08072" providerId="ADAL" clId="{3BCD94FA-4170-8149-AC21-2EDE214A513E}" dt="2025-07-24T11:10:42.936" v="1259" actId="13822"/>
          <ac:cxnSpMkLst>
            <pc:docMk/>
            <pc:sldMk cId="1469025553" sldId="299"/>
            <ac:cxnSpMk id="17" creationId="{D25BBC38-993B-74B4-8270-553CC9946BD9}"/>
          </ac:cxnSpMkLst>
        </pc:cxnChg>
        <pc:cxnChg chg="add mod">
          <ac:chgData name="Madalina Tugui" userId="3c1b8608-23c7-4750-8839-30e427e08072" providerId="ADAL" clId="{3BCD94FA-4170-8149-AC21-2EDE214A513E}" dt="2025-07-24T11:12:09.705" v="1275" actId="14100"/>
          <ac:cxnSpMkLst>
            <pc:docMk/>
            <pc:sldMk cId="1469025553" sldId="299"/>
            <ac:cxnSpMk id="21" creationId="{CC38B6B7-136E-E1F0-0322-FE72043CEDA5}"/>
          </ac:cxnSpMkLst>
        </pc:cxnChg>
        <pc:cxnChg chg="add mod">
          <ac:chgData name="Madalina Tugui" userId="3c1b8608-23c7-4750-8839-30e427e08072" providerId="ADAL" clId="{3BCD94FA-4170-8149-AC21-2EDE214A513E}" dt="2025-07-24T11:12:25.879" v="1278" actId="13822"/>
          <ac:cxnSpMkLst>
            <pc:docMk/>
            <pc:sldMk cId="1469025553" sldId="299"/>
            <ac:cxnSpMk id="32" creationId="{C5B3E958-4922-4FC8-7D72-1332697A2420}"/>
          </ac:cxnSpMkLst>
        </pc:cxnChg>
        <pc:cxnChg chg="add mod">
          <ac:chgData name="Madalina Tugui" userId="3c1b8608-23c7-4750-8839-30e427e08072" providerId="ADAL" clId="{3BCD94FA-4170-8149-AC21-2EDE214A513E}" dt="2025-07-24T11:14:02.108" v="1295" actId="13822"/>
          <ac:cxnSpMkLst>
            <pc:docMk/>
            <pc:sldMk cId="1469025553" sldId="299"/>
            <ac:cxnSpMk id="34" creationId="{97CFB04B-ECCD-57FA-8EA3-889E76DFFBF1}"/>
          </ac:cxnSpMkLst>
        </pc:cxnChg>
        <pc:cxnChg chg="add mod">
          <ac:chgData name="Madalina Tugui" userId="3c1b8608-23c7-4750-8839-30e427e08072" providerId="ADAL" clId="{3BCD94FA-4170-8149-AC21-2EDE214A513E}" dt="2025-07-24T11:14:10.518" v="1296" actId="13822"/>
          <ac:cxnSpMkLst>
            <pc:docMk/>
            <pc:sldMk cId="1469025553" sldId="299"/>
            <ac:cxnSpMk id="39" creationId="{58CFE8A9-0A49-2647-E858-419FE79EFF20}"/>
          </ac:cxnSpMkLst>
        </pc:cxnChg>
        <pc:cxnChg chg="add mod">
          <ac:chgData name="Madalina Tugui" userId="3c1b8608-23c7-4750-8839-30e427e08072" providerId="ADAL" clId="{3BCD94FA-4170-8149-AC21-2EDE214A513E}" dt="2025-07-24T11:13:51.968" v="1293" actId="13822"/>
          <ac:cxnSpMkLst>
            <pc:docMk/>
            <pc:sldMk cId="1469025553" sldId="299"/>
            <ac:cxnSpMk id="44" creationId="{C518625E-84E8-B242-A380-424D60561497}"/>
          </ac:cxnSpMkLst>
        </pc:cxnChg>
      </pc:sldChg>
      <pc:sldChg chg="modSp new mod ord">
        <pc:chgData name="Madalina Tugui" userId="3c1b8608-23c7-4750-8839-30e427e08072" providerId="ADAL" clId="{3BCD94FA-4170-8149-AC21-2EDE214A513E}" dt="2025-07-24T11:32:38.920" v="1620" actId="20577"/>
        <pc:sldMkLst>
          <pc:docMk/>
          <pc:sldMk cId="4113341842" sldId="300"/>
        </pc:sldMkLst>
        <pc:spChg chg="mod">
          <ac:chgData name="Madalina Tugui" userId="3c1b8608-23c7-4750-8839-30e427e08072" providerId="ADAL" clId="{3BCD94FA-4170-8149-AC21-2EDE214A513E}" dt="2025-07-24T11:32:38.920" v="1620" actId="20577"/>
          <ac:spMkLst>
            <pc:docMk/>
            <pc:sldMk cId="4113341842" sldId="300"/>
            <ac:spMk id="2" creationId="{60DB9A52-67F2-16EC-2667-A58B81035339}"/>
          </ac:spMkLst>
        </pc:spChg>
        <pc:spChg chg="mod">
          <ac:chgData name="Madalina Tugui" userId="3c1b8608-23c7-4750-8839-30e427e08072" providerId="ADAL" clId="{3BCD94FA-4170-8149-AC21-2EDE214A513E}" dt="2025-07-24T11:32:16.327" v="1612" actId="20577"/>
          <ac:spMkLst>
            <pc:docMk/>
            <pc:sldMk cId="4113341842" sldId="300"/>
            <ac:spMk id="3" creationId="{07E07993-4005-FF5F-94B0-4478C55A73F1}"/>
          </ac:spMkLst>
        </pc:spChg>
      </pc:sldChg>
      <pc:sldChg chg="modSp new mod">
        <pc:chgData name="Madalina Tugui" userId="3c1b8608-23c7-4750-8839-30e427e08072" providerId="ADAL" clId="{3BCD94FA-4170-8149-AC21-2EDE214A513E}" dt="2025-07-24T11:32:36.043" v="1618" actId="20577"/>
        <pc:sldMkLst>
          <pc:docMk/>
          <pc:sldMk cId="162532184" sldId="301"/>
        </pc:sldMkLst>
        <pc:spChg chg="mod">
          <ac:chgData name="Madalina Tugui" userId="3c1b8608-23c7-4750-8839-30e427e08072" providerId="ADAL" clId="{3BCD94FA-4170-8149-AC21-2EDE214A513E}" dt="2025-07-24T11:32:36.043" v="1618" actId="20577"/>
          <ac:spMkLst>
            <pc:docMk/>
            <pc:sldMk cId="162532184" sldId="301"/>
            <ac:spMk id="2" creationId="{5505337D-15A0-2A0E-2808-664F5552DB08}"/>
          </ac:spMkLst>
        </pc:spChg>
        <pc:spChg chg="mod">
          <ac:chgData name="Madalina Tugui" userId="3c1b8608-23c7-4750-8839-30e427e08072" providerId="ADAL" clId="{3BCD94FA-4170-8149-AC21-2EDE214A513E}" dt="2025-07-24T11:31:35.103" v="1596" actId="20577"/>
          <ac:spMkLst>
            <pc:docMk/>
            <pc:sldMk cId="162532184" sldId="301"/>
            <ac:spMk id="3" creationId="{5D504AA1-2D5F-DA97-1D88-A3D3D3CA143B}"/>
          </ac:spMkLst>
        </pc:spChg>
      </pc:sldChg>
    </pc:docChg>
  </pc:docChgLst>
  <pc:docChgLst>
    <pc:chgData name="Madalina Tugui" userId="S::madalina.tugui@levi9.com::3c1b8608-23c7-4750-8839-30e427e08072" providerId="AD" clId="Web-{F26D7655-0407-4D01-B703-5CA6141E89CA}"/>
    <pc:docChg chg="modSld">
      <pc:chgData name="Madalina Tugui" userId="S::madalina.tugui@levi9.com::3c1b8608-23c7-4750-8839-30e427e08072" providerId="AD" clId="Web-{F26D7655-0407-4D01-B703-5CA6141E89CA}" dt="2025-07-28T09:06:06.891" v="16" actId="20577"/>
      <pc:docMkLst>
        <pc:docMk/>
      </pc:docMkLst>
      <pc:sldChg chg="delSp modSp">
        <pc:chgData name="Madalina Tugui" userId="S::madalina.tugui@levi9.com::3c1b8608-23c7-4750-8839-30e427e08072" providerId="AD" clId="Web-{F26D7655-0407-4D01-B703-5CA6141E89CA}" dt="2025-07-28T09:06:06.891" v="16" actId="20577"/>
        <pc:sldMkLst>
          <pc:docMk/>
          <pc:sldMk cId="1798031302" sldId="288"/>
        </pc:sldMkLst>
        <pc:spChg chg="mod">
          <ac:chgData name="Madalina Tugui" userId="S::madalina.tugui@levi9.com::3c1b8608-23c7-4750-8839-30e427e08072" providerId="AD" clId="Web-{F26D7655-0407-4D01-B703-5CA6141E89CA}" dt="2025-07-28T09:06:06.891" v="16" actId="20577"/>
          <ac:spMkLst>
            <pc:docMk/>
            <pc:sldMk cId="1798031302" sldId="288"/>
            <ac:spMk id="3" creationId="{F7DCAD48-398E-8350-91AD-47B3C82AFA58}"/>
          </ac:spMkLst>
        </pc:spChg>
        <pc:spChg chg="del">
          <ac:chgData name="Madalina Tugui" userId="S::madalina.tugui@levi9.com::3c1b8608-23c7-4750-8839-30e427e08072" providerId="AD" clId="Web-{F26D7655-0407-4D01-B703-5CA6141E89CA}" dt="2025-07-28T09:05:12.793" v="0"/>
          <ac:spMkLst>
            <pc:docMk/>
            <pc:sldMk cId="1798031302" sldId="288"/>
            <ac:spMk id="6" creationId="{0F41F860-56F1-3ACF-2E89-1FE039D90749}"/>
          </ac:spMkLst>
        </pc:spChg>
        <pc:spChg chg="mod">
          <ac:chgData name="Madalina Tugui" userId="S::madalina.tugui@levi9.com::3c1b8608-23c7-4750-8839-30e427e08072" providerId="AD" clId="Web-{F26D7655-0407-4D01-B703-5CA6141E89CA}" dt="2025-07-28T09:05:48.762" v="12" actId="20577"/>
          <ac:spMkLst>
            <pc:docMk/>
            <pc:sldMk cId="1798031302" sldId="288"/>
            <ac:spMk id="12" creationId="{0FCCE57B-9271-3E8C-5E82-3388A9319250}"/>
          </ac:spMkLst>
        </pc:spChg>
      </pc:sldChg>
    </pc:docChg>
  </pc:docChgLst>
  <pc:docChgLst>
    <pc:chgData name="Madalina Tugui" userId="S::madalina.tugui@levi9.com::3c1b8608-23c7-4750-8839-30e427e08072" providerId="AD" clId="Web-{DFED5B9C-A65E-4AF4-A5E3-346A0E12E5C0}"/>
    <pc:docChg chg="modSld">
      <pc:chgData name="Madalina Tugui" userId="S::madalina.tugui@levi9.com::3c1b8608-23c7-4750-8839-30e427e08072" providerId="AD" clId="Web-{DFED5B9C-A65E-4AF4-A5E3-346A0E12E5C0}" dt="2025-07-28T08:40:36.969" v="3" actId="14100"/>
      <pc:docMkLst>
        <pc:docMk/>
      </pc:docMkLst>
      <pc:sldChg chg="modSp">
        <pc:chgData name="Madalina Tugui" userId="S::madalina.tugui@levi9.com::3c1b8608-23c7-4750-8839-30e427e08072" providerId="AD" clId="Web-{DFED5B9C-A65E-4AF4-A5E3-346A0E12E5C0}" dt="2025-07-28T08:35:06.463" v="1" actId="20577"/>
        <pc:sldMkLst>
          <pc:docMk/>
          <pc:sldMk cId="1572193250" sldId="282"/>
        </pc:sldMkLst>
        <pc:spChg chg="mod">
          <ac:chgData name="Madalina Tugui" userId="S::madalina.tugui@levi9.com::3c1b8608-23c7-4750-8839-30e427e08072" providerId="AD" clId="Web-{DFED5B9C-A65E-4AF4-A5E3-346A0E12E5C0}" dt="2025-07-28T08:35:06.463" v="1" actId="20577"/>
          <ac:spMkLst>
            <pc:docMk/>
            <pc:sldMk cId="1572193250" sldId="282"/>
            <ac:spMk id="3" creationId="{583B0741-8C2C-CC7E-9B4E-34201578D391}"/>
          </ac:spMkLst>
        </pc:spChg>
      </pc:sldChg>
      <pc:sldChg chg="addSp modSp">
        <pc:chgData name="Madalina Tugui" userId="S::madalina.tugui@levi9.com::3c1b8608-23c7-4750-8839-30e427e08072" providerId="AD" clId="Web-{DFED5B9C-A65E-4AF4-A5E3-346A0E12E5C0}" dt="2025-07-28T08:40:36.969" v="3" actId="14100"/>
        <pc:sldMkLst>
          <pc:docMk/>
          <pc:sldMk cId="1798031302" sldId="288"/>
        </pc:sldMkLst>
        <pc:spChg chg="add mod">
          <ac:chgData name="Madalina Tugui" userId="S::madalina.tugui@levi9.com::3c1b8608-23c7-4750-8839-30e427e08072" providerId="AD" clId="Web-{DFED5B9C-A65E-4AF4-A5E3-346A0E12E5C0}" dt="2025-07-28T08:40:36.969" v="3" actId="14100"/>
          <ac:spMkLst>
            <pc:docMk/>
            <pc:sldMk cId="1798031302" sldId="288"/>
            <ac:spMk id="6" creationId="{0F41F860-56F1-3ACF-2E89-1FE039D907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83D18-B456-4B70-87B4-ED64419DB412}" type="datetimeFigureOut">
              <a:t>29.07.2025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06AD1-14ED-4EE5-BC5E-05C760F61F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06AD1-14ED-4EE5-BC5E-05C760F61F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16D8B-0653-D429-F451-6D7A81F6B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86B370-E762-D239-BC8D-DC62690A1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66A7D0-97C4-0303-B43D-0F05421D2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69AAD-E99E-246A-4E74-94A445809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06AD1-14ED-4EE5-BC5E-05C760F61F68}" type="slidenum">
              <a:rPr lang="en-RO" smtClean="0"/>
              <a:t>15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1373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06AD1-14ED-4EE5-BC5E-05C760F61F68}" type="slidenum">
              <a:rPr lang="en-RO" smtClean="0"/>
              <a:t>16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0432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DE9C9-AF5B-E282-3E79-29C6D5142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5A429D-A59D-A210-AA1C-D8E7947ED2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B9A87-74D7-CC57-E30D-7114405C1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F8A99-ADE6-F21C-6062-08D72D23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06AD1-14ED-4EE5-BC5E-05C760F61F68}" type="slidenum">
              <a:rPr lang="en-RO" smtClean="0"/>
              <a:t>17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96751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B4077-2D2F-E4A0-A7EA-69B3E7EAD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4C1C9F-A36C-1D31-963D-483B60B8B9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126020-BC9C-1347-A69E-11904DD0D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5C942-6729-EB39-2E58-E08F495EAE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06AD1-14ED-4EE5-BC5E-05C760F61F68}" type="slidenum">
              <a:rPr lang="en-RO" smtClean="0"/>
              <a:t>18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29736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C795F-4615-6171-AE45-A4A7B5DC7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0BE79-0FB9-E4BE-9467-5282A5D9FB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03FB4-136C-C51B-6D70-0A7B6DB57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93527-B9CC-A0F5-EE57-7EDBC8072D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06AD1-14ED-4EE5-BC5E-05C760F61F68}" type="slidenum">
              <a:rPr lang="en-RO" smtClean="0"/>
              <a:t>19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7765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5B0A10-1D90-2E9F-007D-8B09B8E2A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6000">
                <a:schemeClr val="accent2"/>
              </a:gs>
            </a:gsLst>
            <a:lin ang="17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1EE2D58-DE16-287E-3242-1251195A8D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5698F1C-FDEC-F9A9-F9BE-9AE5708C84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16976"/>
                </a:schemeClr>
              </a:gs>
            </a:gsLst>
            <a:lin ang="17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193" y="5138527"/>
            <a:ext cx="10605051" cy="705679"/>
          </a:xfrm>
        </p:spPr>
        <p:txBody>
          <a:bodyPr anchor="t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099581-E602-ACE1-9CCC-42B9149905A5}"/>
              </a:ext>
            </a:extLst>
          </p:cNvPr>
          <p:cNvSpPr/>
          <p:nvPr/>
        </p:nvSpPr>
        <p:spPr>
          <a:xfrm>
            <a:off x="879285" y="4771827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193" y="4374355"/>
            <a:ext cx="10605051" cy="373615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14AD91-231F-5DA5-FD35-7CBFE4A4C2F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192" y="758129"/>
            <a:ext cx="1094400" cy="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4283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5" y="365130"/>
            <a:ext cx="6087031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673D0-10E1-5FEF-CDC5-F5E7F95E9E2D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F868C357-E7AE-5912-8DF0-1977E45FD5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374" y="1909823"/>
            <a:ext cx="5426305" cy="402557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CA12D66-5FC5-5E21-112E-79C49DF97A7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373" y="1376231"/>
            <a:ext cx="3393815" cy="445759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37AB56C-B41B-CC55-9382-96EC4394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5DF3D576-A408-574E-8770-A561A288394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118432" y="0"/>
            <a:ext cx="5057241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C0A7DC-400F-EE82-9BF7-9595D21379C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B865B8-8DDC-9076-03A4-DBD008C04456}"/>
              </a:ext>
            </a:extLst>
          </p:cNvPr>
          <p:cNvSpPr txBox="1"/>
          <p:nvPr userDrawn="1"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ADD8B-E284-4A3D-41E2-D69769F90522}"/>
              </a:ext>
            </a:extLst>
          </p:cNvPr>
          <p:cNvSpPr/>
          <p:nvPr userDrawn="1"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A406D6F-CBF0-0841-8F28-CE1655AE45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08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867532" y="20117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89C81699-363E-6BF3-2E9E-AE6FF549FD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0615" y="4185954"/>
            <a:ext cx="1865956" cy="459823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Geologica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231B1A-6722-8ECD-889F-CE530756E0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4100" y="1965429"/>
            <a:ext cx="2971800" cy="20605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7EDCED1-FC67-304F-E10E-165603CFBD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1863" y="1965429"/>
            <a:ext cx="2971800" cy="20605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D5D82F0E-F9BA-E6DE-3C1F-9FFACC8719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78049" y="1965429"/>
            <a:ext cx="2971800" cy="20605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2544401-7425-15B7-2030-5360E6E9D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5147" y="4185954"/>
            <a:ext cx="1865956" cy="459823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Geologica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84514831-CE72-518D-7EB4-E8DDD166E0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27163" y="4185954"/>
            <a:ext cx="1865956" cy="459823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Geologica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58D6EA3-E0AB-D22C-377E-2A93BD470A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3697E4-9C1C-7AF0-C88F-0ABB7362C951}"/>
              </a:ext>
            </a:extLst>
          </p:cNvPr>
          <p:cNvSpPr txBox="1"/>
          <p:nvPr userDrawn="1"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60DA2-EFA5-67A1-266C-6442DC2F49EE}"/>
              </a:ext>
            </a:extLst>
          </p:cNvPr>
          <p:cNvSpPr txBox="1"/>
          <p:nvPr userDrawn="1"/>
        </p:nvSpPr>
        <p:spPr>
          <a:xfrm>
            <a:off x="4867532" y="20117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41B6EC-58E5-F7A2-466C-CC83C1A75B93}"/>
              </a:ext>
            </a:extLst>
          </p:cNvPr>
          <p:cNvSpPr/>
          <p:nvPr userDrawn="1"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1D9968-8D1D-9208-1534-A630BCCACB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45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89C81699-363E-6BF3-2E9E-AE6FF549FD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2084" y="1782147"/>
            <a:ext cx="3906864" cy="120093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Here you can place your own text. Use this space to present your ideas, thoughts, or information. Your text can include a project description, research findings, future plans, or any other important information. </a:t>
            </a:r>
            <a:endParaRPr lang="en-US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81784709-F2F6-9860-EA75-62F1E40CAF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373" y="1376231"/>
            <a:ext cx="3393815" cy="445759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5B4520B-739E-EE08-944F-2AD23D8F72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0051" y="3809250"/>
            <a:ext cx="3906864" cy="13860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Here you can place your own text. Use this space to present your ideas, thoughts, or information. Your text can include a project description, research findings, future plans, or any other important information. Feel free to add examples or other elements that help convey your message more effectively.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CA92EF45-DE84-0451-6FC4-C38DF2B74E2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7340" y="3403334"/>
            <a:ext cx="3393815" cy="445759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A4F201E-01B3-CC91-B435-D205478BE76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90198" y="1782147"/>
            <a:ext cx="3906864" cy="120093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Here you can place your own text. Use this space to present your ideas, thoughts, or information. Your text can include a project description, research findings, future plans, or any other important information. 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335B70E-2981-AA0E-8C3D-90016B72476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07487" y="1376231"/>
            <a:ext cx="3393815" cy="445759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6BFE50F-B120-E9F7-31EE-B9CD065CB2B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68165" y="3809250"/>
            <a:ext cx="3906864" cy="13860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Here you can place your own text. Use this space to present your ideas, thoughts, or information. Your text can include a project description, research findings, future plans, or any other important information. Feel free to add examples or other elements that help convey your message more effectively.</a:t>
            </a:r>
            <a:endParaRPr lang="en-US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75FFB285-D6E0-B251-451D-203F4BDAFC0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485454" y="3403334"/>
            <a:ext cx="3393815" cy="445759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E91A5B2-69F7-5492-5990-1523793D033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D0B09-A1B1-A9B0-A03D-7D6CA5239165}"/>
              </a:ext>
            </a:extLst>
          </p:cNvPr>
          <p:cNvSpPr txBox="1"/>
          <p:nvPr userDrawn="1"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EF29E-C998-F60B-E716-20F2C6CCD451}"/>
              </a:ext>
            </a:extLst>
          </p:cNvPr>
          <p:cNvSpPr txBox="1"/>
          <p:nvPr userDrawn="1"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34FBB-6E4E-532F-4130-96523CFC8CAE}"/>
              </a:ext>
            </a:extLst>
          </p:cNvPr>
          <p:cNvSpPr/>
          <p:nvPr userDrawn="1"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B1FA37C-8D9F-D0C6-62C2-617C85D458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32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174A80B-6A82-00B3-C19D-07B0D9A066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9800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0233697C-0F03-41ED-27C9-61554D96316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30500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B27667E2-7659-F995-D274-3C13DCAEEF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33899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27" name="Picture Placeholder 12">
            <a:extLst>
              <a:ext uri="{FF2B5EF4-FFF2-40B4-BE49-F238E27FC236}">
                <a16:creationId xmlns:a16="http://schemas.microsoft.com/office/drawing/2014/main" id="{22AF17F4-2A71-A021-4FDB-B02698E9C4B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375399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661144B-3DAD-FAA0-375A-1A3226EF2F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75399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22A21C72-B7F9-724D-752E-19B8074E30F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75399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34" name="Picture Placeholder 12">
            <a:extLst>
              <a:ext uri="{FF2B5EF4-FFF2-40B4-BE49-F238E27FC236}">
                <a16:creationId xmlns:a16="http://schemas.microsoft.com/office/drawing/2014/main" id="{03E7CCE2-EA27-76F3-DA27-AA60323F1E5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71835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40" name="Picture Placeholder 12">
            <a:extLst>
              <a:ext uri="{FF2B5EF4-FFF2-40B4-BE49-F238E27FC236}">
                <a16:creationId xmlns:a16="http://schemas.microsoft.com/office/drawing/2014/main" id="{B86F15DD-E048-46C6-E90B-A8AD6F126B2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969500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2494CB4-FC7F-A360-9802-FF4AEBC7F11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94AB44-1832-8F39-9E64-11A0E9F81FFB}"/>
              </a:ext>
            </a:extLst>
          </p:cNvPr>
          <p:cNvSpPr txBox="1"/>
          <p:nvPr/>
        </p:nvSpPr>
        <p:spPr>
          <a:xfrm>
            <a:off x="6375399" y="370510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EB762706-4258-3490-CB17-45CDE153695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33899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5E903767-053C-6A2A-268A-0C3B4FEECD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533899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77AE24-F695-84C4-719D-BFAF2E09027B}"/>
              </a:ext>
            </a:extLst>
          </p:cNvPr>
          <p:cNvSpPr txBox="1"/>
          <p:nvPr/>
        </p:nvSpPr>
        <p:spPr>
          <a:xfrm>
            <a:off x="4533899" y="370510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46" name="Text Placeholder 29">
            <a:extLst>
              <a:ext uri="{FF2B5EF4-FFF2-40B4-BE49-F238E27FC236}">
                <a16:creationId xmlns:a16="http://schemas.microsoft.com/office/drawing/2014/main" id="{DEA30B4C-29B9-CA8A-E41E-75F76C4816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730500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F5BE9BC9-0B40-04EC-114F-B9FD6480C9B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730500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2E7962-56E1-E843-3325-D13D220F8161}"/>
              </a:ext>
            </a:extLst>
          </p:cNvPr>
          <p:cNvSpPr txBox="1"/>
          <p:nvPr/>
        </p:nvSpPr>
        <p:spPr>
          <a:xfrm>
            <a:off x="2730500" y="370510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F3E1D5D4-4C16-2AB2-9DBF-F50F508355E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9800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3397BBF0-3320-703B-E8BF-F7D044F168C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9800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D6F89-402E-AE09-93E9-3CAAFB30CB24}"/>
              </a:ext>
            </a:extLst>
          </p:cNvPr>
          <p:cNvSpPr txBox="1"/>
          <p:nvPr/>
        </p:nvSpPr>
        <p:spPr>
          <a:xfrm>
            <a:off x="939800" y="370510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EBAA5A63-4801-6FD1-FEA6-130E1F55D0C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969500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54" name="Text Placeholder 29">
            <a:extLst>
              <a:ext uri="{FF2B5EF4-FFF2-40B4-BE49-F238E27FC236}">
                <a16:creationId xmlns:a16="http://schemas.microsoft.com/office/drawing/2014/main" id="{EDCA86B9-661E-6751-C1AD-6C7E2B18499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969500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C8BD853C-1F35-402A-2BFF-BBC9FB30299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71835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A5C6907C-13E5-D804-76BF-A275D35CED8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171835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87C7B64A-C63F-E7E9-F3F4-6665AEEC137C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939800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58" name="Picture Placeholder 12">
            <a:extLst>
              <a:ext uri="{FF2B5EF4-FFF2-40B4-BE49-F238E27FC236}">
                <a16:creationId xmlns:a16="http://schemas.microsoft.com/office/drawing/2014/main" id="{EFCA27BB-2FC7-6E83-4C09-E706D053F491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2730500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59" name="Picture Placeholder 12">
            <a:extLst>
              <a:ext uri="{FF2B5EF4-FFF2-40B4-BE49-F238E27FC236}">
                <a16:creationId xmlns:a16="http://schemas.microsoft.com/office/drawing/2014/main" id="{A3B86C1E-7F88-83C1-089B-DF418A8A78A9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4533899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60" name="Picture Placeholder 12">
            <a:extLst>
              <a:ext uri="{FF2B5EF4-FFF2-40B4-BE49-F238E27FC236}">
                <a16:creationId xmlns:a16="http://schemas.microsoft.com/office/drawing/2014/main" id="{FA1F936B-733E-9153-169A-DAB65E0E3CAD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6375399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E18ADEC3-5ABA-2DB2-2F32-35F574D525A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75399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A68FC7A1-6DB5-C59E-4630-66904E51194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75399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63" name="Picture Placeholder 12">
            <a:extLst>
              <a:ext uri="{FF2B5EF4-FFF2-40B4-BE49-F238E27FC236}">
                <a16:creationId xmlns:a16="http://schemas.microsoft.com/office/drawing/2014/main" id="{8FDB8AEF-E20F-E8E2-0B7C-EBA47EC5D9E9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8171835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64" name="Picture Placeholder 12">
            <a:extLst>
              <a:ext uri="{FF2B5EF4-FFF2-40B4-BE49-F238E27FC236}">
                <a16:creationId xmlns:a16="http://schemas.microsoft.com/office/drawing/2014/main" id="{3D414404-F528-52DB-C5E7-4EDE0B409A10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9969500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80C061-D58D-5CC7-4151-FEB42A166007}"/>
              </a:ext>
            </a:extLst>
          </p:cNvPr>
          <p:cNvSpPr txBox="1"/>
          <p:nvPr/>
        </p:nvSpPr>
        <p:spPr>
          <a:xfrm>
            <a:off x="7908966" y="623535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6700D3A-BF6C-04A5-952A-A6C3CA7E9B0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533899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0ECF0EA6-57DA-D5EA-43E7-66700C1882B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533899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089C81-8D7D-0E6B-98F8-440373A80965}"/>
              </a:ext>
            </a:extLst>
          </p:cNvPr>
          <p:cNvSpPr txBox="1"/>
          <p:nvPr/>
        </p:nvSpPr>
        <p:spPr>
          <a:xfrm>
            <a:off x="6067466" y="623535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BDF1B349-B942-3710-E370-67077D0A7910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730500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74398494-67CE-50CC-DE3B-A1F2083485AF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730500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35CBBA-8571-1F55-296D-EC503DCF0650}"/>
              </a:ext>
            </a:extLst>
          </p:cNvPr>
          <p:cNvSpPr txBox="1"/>
          <p:nvPr/>
        </p:nvSpPr>
        <p:spPr>
          <a:xfrm>
            <a:off x="2730500" y="623535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6676F06E-EED2-FBA2-1D13-07F3A28E71C7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939800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A43D676A-BC6B-43B9-FA65-85F7762AE3E7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939800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7D2E99-EAD1-BCB4-4430-98C461405166}"/>
              </a:ext>
            </a:extLst>
          </p:cNvPr>
          <p:cNvSpPr txBox="1"/>
          <p:nvPr/>
        </p:nvSpPr>
        <p:spPr>
          <a:xfrm>
            <a:off x="2488524" y="623535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F81AE663-4822-29FD-358C-B83977CF991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9969500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33091CC5-DBB1-CE24-BF4F-1F76D401843E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9969500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68FF92C4-F447-733A-7328-77ACFC098874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8171835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131AC981-0281-1637-FF81-83660AEF0E1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171835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A9A3A-AE0A-D6D2-7594-312E49D0F535}"/>
              </a:ext>
            </a:extLst>
          </p:cNvPr>
          <p:cNvSpPr txBox="1"/>
          <p:nvPr userDrawn="1"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17CAF2-314F-A368-CFE7-096D60108492}"/>
              </a:ext>
            </a:extLst>
          </p:cNvPr>
          <p:cNvSpPr/>
          <p:nvPr userDrawn="1"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69884A-D625-E026-E4AD-4C2A3DBB98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E61207-D276-DA80-1676-23C9AC44DB37}"/>
              </a:ext>
            </a:extLst>
          </p:cNvPr>
          <p:cNvSpPr txBox="1"/>
          <p:nvPr userDrawn="1"/>
        </p:nvSpPr>
        <p:spPr>
          <a:xfrm>
            <a:off x="6375399" y="370510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02B67-92A1-678D-3FBB-3B4898F018E9}"/>
              </a:ext>
            </a:extLst>
          </p:cNvPr>
          <p:cNvSpPr txBox="1"/>
          <p:nvPr userDrawn="1"/>
        </p:nvSpPr>
        <p:spPr>
          <a:xfrm>
            <a:off x="4533899" y="370510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574BFD-F477-37EF-9C8D-EDFA141D106E}"/>
              </a:ext>
            </a:extLst>
          </p:cNvPr>
          <p:cNvSpPr txBox="1"/>
          <p:nvPr userDrawn="1"/>
        </p:nvSpPr>
        <p:spPr>
          <a:xfrm>
            <a:off x="2730500" y="370510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4C302-B79B-E19C-C466-791FBE8F2F0A}"/>
              </a:ext>
            </a:extLst>
          </p:cNvPr>
          <p:cNvSpPr txBox="1"/>
          <p:nvPr userDrawn="1"/>
        </p:nvSpPr>
        <p:spPr>
          <a:xfrm>
            <a:off x="939800" y="370510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A87DF5-6B5C-B785-9130-4032820F612B}"/>
              </a:ext>
            </a:extLst>
          </p:cNvPr>
          <p:cNvSpPr txBox="1"/>
          <p:nvPr userDrawn="1"/>
        </p:nvSpPr>
        <p:spPr>
          <a:xfrm>
            <a:off x="7908966" y="623535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9B3EB6-A225-807B-D8D5-96E35A94DAC1}"/>
              </a:ext>
            </a:extLst>
          </p:cNvPr>
          <p:cNvSpPr txBox="1"/>
          <p:nvPr userDrawn="1"/>
        </p:nvSpPr>
        <p:spPr>
          <a:xfrm>
            <a:off x="6067466" y="623535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200230-5222-C944-734E-3A77923DA5E8}"/>
              </a:ext>
            </a:extLst>
          </p:cNvPr>
          <p:cNvSpPr txBox="1"/>
          <p:nvPr userDrawn="1"/>
        </p:nvSpPr>
        <p:spPr>
          <a:xfrm>
            <a:off x="2730500" y="623535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CBD91-2974-ED6A-3C45-E327557F4570}"/>
              </a:ext>
            </a:extLst>
          </p:cNvPr>
          <p:cNvSpPr txBox="1"/>
          <p:nvPr userDrawn="1"/>
        </p:nvSpPr>
        <p:spPr>
          <a:xfrm>
            <a:off x="2488524" y="623535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26593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83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1EE2D58-DE16-287E-3242-1251195A8D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914AD91-231F-5DA5-FD35-7CBFE4A4C2F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192" y="758129"/>
            <a:ext cx="1094400" cy="547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6BBB-4A7B-14AE-AFB6-76C8F5F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03688D-4A86-D2F7-B03E-1915D3884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3EF8A-200F-77CC-6336-6214C9621122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90D2707-3B3D-8B97-F694-EA80EF3D05A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7022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7541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EA9F5-94C8-F455-AB8F-FD6CB4C44549}"/>
              </a:ext>
            </a:extLst>
          </p:cNvPr>
          <p:cNvSpPr txBox="1"/>
          <p:nvPr/>
        </p:nvSpPr>
        <p:spPr>
          <a:xfrm>
            <a:off x="11914632" y="643737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AA846C9-7BB8-5DB9-F60C-86E0BBC561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354A4E-2EA1-7755-52FC-0894A499D050}"/>
              </a:ext>
            </a:extLst>
          </p:cNvPr>
          <p:cNvSpPr txBox="1"/>
          <p:nvPr userDrawn="1"/>
        </p:nvSpPr>
        <p:spPr>
          <a:xfrm>
            <a:off x="3289852" y="-67541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75BF5-1F83-5AA0-9CDD-C7D42DDBD202}"/>
              </a:ext>
            </a:extLst>
          </p:cNvPr>
          <p:cNvSpPr txBox="1"/>
          <p:nvPr userDrawn="1"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52CA8-0952-1805-7D5C-BDA648655BB1}"/>
              </a:ext>
            </a:extLst>
          </p:cNvPr>
          <p:cNvSpPr txBox="1"/>
          <p:nvPr userDrawn="1"/>
        </p:nvSpPr>
        <p:spPr>
          <a:xfrm>
            <a:off x="11914632" y="643737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12AB503-3746-8BB5-110F-55D25F4B2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25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lnk - Dark">
    <p:bg>
      <p:bgPr>
        <a:solidFill>
          <a:srgbClr val="0F0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7541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EA9F5-94C8-F455-AB8F-FD6CB4C44549}"/>
              </a:ext>
            </a:extLst>
          </p:cNvPr>
          <p:cNvSpPr txBox="1"/>
          <p:nvPr/>
        </p:nvSpPr>
        <p:spPr>
          <a:xfrm>
            <a:off x="11914632" y="643737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C0F8837-C5DE-3D0F-D3A2-3ADE00A768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2757EE-1E10-2DCE-ABA0-A7CA0FAC5185}"/>
              </a:ext>
            </a:extLst>
          </p:cNvPr>
          <p:cNvSpPr txBox="1"/>
          <p:nvPr userDrawn="1"/>
        </p:nvSpPr>
        <p:spPr>
          <a:xfrm>
            <a:off x="3289852" y="-67541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46084-9A40-7056-5043-8CBB086C8FAA}"/>
              </a:ext>
            </a:extLst>
          </p:cNvPr>
          <p:cNvSpPr txBox="1"/>
          <p:nvPr userDrawn="1"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1C4EC-C149-9347-B6C4-304FD5ACC55A}"/>
              </a:ext>
            </a:extLst>
          </p:cNvPr>
          <p:cNvSpPr txBox="1"/>
          <p:nvPr userDrawn="1"/>
        </p:nvSpPr>
        <p:spPr>
          <a:xfrm>
            <a:off x="11914632" y="643737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8AF89D-3E4C-061E-0834-9759FC0934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95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e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9B29E-7C7E-7FC6-8D90-08FA3D02E53B}"/>
              </a:ext>
            </a:extLst>
          </p:cNvPr>
          <p:cNvSpPr txBox="1"/>
          <p:nvPr userDrawn="1"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</p:spTree>
    <p:extLst>
      <p:ext uri="{BB962C8B-B14F-4D97-AF65-F5344CB8AC3E}">
        <p14:creationId xmlns:p14="http://schemas.microsoft.com/office/powerpoint/2010/main" val="369174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293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- Dar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E66BAE-CFFA-81DA-2A4C-381EA29376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7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60C24C7-CA03-C4A6-D355-BF4DA9307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DF1900-2194-24A9-37D4-B2251D182CDF}"/>
              </a:ext>
            </a:extLst>
          </p:cNvPr>
          <p:cNvSpPr/>
          <p:nvPr userDrawn="1"/>
        </p:nvSpPr>
        <p:spPr>
          <a:xfrm>
            <a:off x="-8282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17000"/>
                  <a:alpha val="99940"/>
                </a:schemeClr>
              </a:gs>
              <a:gs pos="100000">
                <a:schemeClr val="tx2">
                  <a:lumMod val="75000"/>
                  <a:alpha val="0"/>
                </a:schemeClr>
              </a:gs>
            </a:gsLst>
            <a:lin ang="17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566EDF-D611-9653-4512-114DD022B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193" y="5138527"/>
            <a:ext cx="10605051" cy="705679"/>
          </a:xfrm>
        </p:spPr>
        <p:txBody>
          <a:bodyPr anchor="t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090FC-6EB3-903F-1654-23BF1B580646}"/>
              </a:ext>
            </a:extLst>
          </p:cNvPr>
          <p:cNvSpPr/>
          <p:nvPr userDrawn="1"/>
        </p:nvSpPr>
        <p:spPr>
          <a:xfrm>
            <a:off x="879285" y="4771827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6DFA5C0-6C63-B653-9326-8F69DB0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93" y="4374355"/>
            <a:ext cx="10605051" cy="373615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69D54D8-DAD6-5485-CFCB-41C4BD9711C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192" y="758129"/>
            <a:ext cx="1094400" cy="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8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- Blue">
    <p:bg>
      <p:bgPr>
        <a:gradFill>
          <a:gsLst>
            <a:gs pos="98000">
              <a:schemeClr val="accent1">
                <a:lumMod val="75000"/>
              </a:schemeClr>
            </a:gs>
            <a:gs pos="35000">
              <a:schemeClr val="accent1">
                <a:lumMod val="5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5B0A10-1D90-2E9F-007D-8B09B8E2A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7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1EE2D58-DE16-287E-3242-1251195A8D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D6E2C2-0FEB-40DC-1DAF-4B013C752D60}"/>
              </a:ext>
            </a:extLst>
          </p:cNvPr>
          <p:cNvSpPr/>
          <p:nvPr/>
        </p:nvSpPr>
        <p:spPr>
          <a:xfrm>
            <a:off x="-8282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17000"/>
                  <a:alpha val="99940"/>
                </a:schemeClr>
              </a:gs>
              <a:gs pos="100000">
                <a:schemeClr val="tx2">
                  <a:lumMod val="75000"/>
                  <a:alpha val="0"/>
                </a:schemeClr>
              </a:gs>
            </a:gsLst>
            <a:lin ang="17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193" y="5138527"/>
            <a:ext cx="10605051" cy="705679"/>
          </a:xfrm>
        </p:spPr>
        <p:txBody>
          <a:bodyPr anchor="t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099581-E602-ACE1-9CCC-42B9149905A5}"/>
              </a:ext>
            </a:extLst>
          </p:cNvPr>
          <p:cNvSpPr/>
          <p:nvPr/>
        </p:nvSpPr>
        <p:spPr>
          <a:xfrm>
            <a:off x="879285" y="4771827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193" y="4374355"/>
            <a:ext cx="10605051" cy="373615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14AD91-231F-5DA5-FD35-7CBFE4A4C2F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192" y="758129"/>
            <a:ext cx="1094400" cy="54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141D8B-DF75-A488-2F15-BC004794CA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6000">
                <a:schemeClr val="accent2"/>
              </a:gs>
            </a:gsLst>
            <a:lin ang="17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BD46CD6-E30A-68EF-FC86-A80DD8F7B4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32FCCE-4778-98F5-9230-337A4A9501F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16976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6E3B2-DECC-3E59-A27F-A3E2AAE234E8}"/>
              </a:ext>
            </a:extLst>
          </p:cNvPr>
          <p:cNvSpPr/>
          <p:nvPr userDrawn="1"/>
        </p:nvSpPr>
        <p:spPr>
          <a:xfrm>
            <a:off x="879285" y="4771827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A0D11CF-6857-9FCB-2A0E-88D8E2A89B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5192" y="758129"/>
            <a:ext cx="1094400" cy="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31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5B0A10-1D90-2E9F-007D-8B09B8E2A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1EE2D58-DE16-287E-3242-1251195A8D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FBEBB8-42FC-0180-4930-3F5F9ADE11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100000">
                <a:schemeClr val="accent1">
                  <a:alpha val="16976"/>
                </a:schemeClr>
              </a:gs>
            </a:gsLst>
            <a:lin ang="17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5036436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5B0A10-1D90-2E9F-007D-8B09B8E2A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1EE2D58-DE16-287E-3242-1251195A8D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914AD91-231F-5DA5-FD35-7CBFE4A4C2F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192" y="758129"/>
            <a:ext cx="1094400" cy="547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2B6CE8-32F6-0F4D-AE7E-31F0B4C787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192" y="4836452"/>
            <a:ext cx="1358568" cy="99694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400" b="0" i="0" baseline="0">
                <a:solidFill>
                  <a:schemeClr val="bg1"/>
                </a:solidFill>
                <a:latin typeface="Geologica" pitchFamily="2" charset="0"/>
              </a:defRPr>
            </a:lvl1pPr>
          </a:lstStyle>
          <a:p>
            <a:r>
              <a:rPr lang="en-US"/>
              <a:t>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28D694-240B-A9FD-82CC-89C3052C0B7F}"/>
              </a:ext>
            </a:extLst>
          </p:cNvPr>
          <p:cNvSpPr/>
          <p:nvPr/>
        </p:nvSpPr>
        <p:spPr>
          <a:xfrm flipV="1">
            <a:off x="2143760" y="4836450"/>
            <a:ext cx="25200" cy="9969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817A69DB-4649-146E-39FC-41829DF8DD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50381" y="4837114"/>
            <a:ext cx="6617475" cy="996951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section name</a:t>
            </a:r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978211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1EE2D58-DE16-287E-3242-1251195A8D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914AD91-231F-5DA5-FD35-7CBFE4A4C2F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192" y="758129"/>
            <a:ext cx="1094400" cy="547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AAA24C-F030-1524-4561-8FD203E82C4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193" y="771285"/>
            <a:ext cx="1102584" cy="54465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99A52AE-9B5D-0759-C7AF-7AEE7D749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192" y="4836452"/>
            <a:ext cx="1358568" cy="99694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400" b="0" i="0" baseline="0">
                <a:solidFill>
                  <a:schemeClr val="tx2"/>
                </a:solidFill>
                <a:latin typeface="Geologica" pitchFamily="2" charset="0"/>
              </a:defRPr>
            </a:lvl1pPr>
          </a:lstStyle>
          <a:p>
            <a:r>
              <a:rPr lang="en-US"/>
              <a:t>01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D04394B4-4815-21D9-35E8-C29383D134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50381" y="4837114"/>
            <a:ext cx="6617475" cy="996951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section name</a:t>
            </a:r>
            <a:endParaRPr lang="en-U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D2514-68DB-063C-2AC2-64B901A3787D}"/>
              </a:ext>
            </a:extLst>
          </p:cNvPr>
          <p:cNvSpPr/>
          <p:nvPr/>
        </p:nvSpPr>
        <p:spPr>
          <a:xfrm flipV="1">
            <a:off x="2143760" y="4836450"/>
            <a:ext cx="25200" cy="9969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</p:spTree>
    <p:extLst>
      <p:ext uri="{BB962C8B-B14F-4D97-AF65-F5344CB8AC3E}">
        <p14:creationId xmlns:p14="http://schemas.microsoft.com/office/powerpoint/2010/main" val="393828436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0AF3167-03F4-AD4C-D5FB-2AA8F7EBCA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DC9D5-F986-60E6-6913-70E79AD58A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417157"/>
            <a:ext cx="10515600" cy="143517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3600" b="1" i="0">
                <a:latin typeface="Geologica" pitchFamily="2" charset="0"/>
              </a:defRPr>
            </a:lvl1pPr>
          </a:lstStyle>
          <a:p>
            <a:pPr lvl="0"/>
            <a:r>
              <a:rPr lang="en-GB"/>
              <a:t>Click to add statement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7C1DA54-D367-C00B-C2B4-AAF31FDDEE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852333"/>
            <a:ext cx="10515600" cy="499534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 b="0" i="0">
                <a:latin typeface="Geologica" pitchFamily="2" charset="0"/>
              </a:defRPr>
            </a:lvl1pPr>
          </a:lstStyle>
          <a:p>
            <a:pPr lvl="0"/>
            <a:r>
              <a:rPr lang="en-GB"/>
              <a:t>Click to add strapline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866A6-6961-1A1E-F49C-60E8BFB08595}"/>
              </a:ext>
            </a:extLst>
          </p:cNvPr>
          <p:cNvSpPr txBox="1"/>
          <p:nvPr userDrawn="1"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2CEB-E53D-EAE5-7877-DFA324320A12}"/>
              </a:ext>
            </a:extLst>
          </p:cNvPr>
          <p:cNvSpPr txBox="1"/>
          <p:nvPr userDrawn="1"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45256-5172-494C-E361-C7807BB0A8EA}"/>
              </a:ext>
            </a:extLst>
          </p:cNvPr>
          <p:cNvSpPr/>
          <p:nvPr userDrawn="1"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F8B084D-F9E4-E3DA-1D7A-9CEB890665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38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094F7DD-5F11-9EC0-01EE-FD3265BC8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327994"/>
            <a:ext cx="10515599" cy="402557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65E0044-D369-1393-C2A5-BD9A01A7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8AC9EA9-0B35-2CFA-BB63-0BD9C68997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E7E869-896A-DF44-4072-56B1D92B2A15}"/>
              </a:ext>
            </a:extLst>
          </p:cNvPr>
          <p:cNvSpPr txBox="1"/>
          <p:nvPr userDrawn="1"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6B3EE-6651-585B-6EAA-9F1E7256F5D1}"/>
              </a:ext>
            </a:extLst>
          </p:cNvPr>
          <p:cNvSpPr txBox="1"/>
          <p:nvPr userDrawn="1"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967A1-3CF4-EBF1-DFDE-74C127409F94}"/>
              </a:ext>
            </a:extLst>
          </p:cNvPr>
          <p:cNvSpPr/>
          <p:nvPr userDrawn="1"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B759DDD-20AA-07C1-763C-7D713A90A4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35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(with subtitl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95F96-215B-8D67-F732-1BD33917DB5F}"/>
              </a:ext>
            </a:extLst>
          </p:cNvPr>
          <p:cNvSpPr txBox="1"/>
          <p:nvPr/>
        </p:nvSpPr>
        <p:spPr>
          <a:xfrm>
            <a:off x="-1203159" y="338488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14B7CEC6-2C70-3FDA-B966-D9854F8B64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373" y="1909823"/>
            <a:ext cx="10363543" cy="402557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3BC9963-92D9-879D-6811-2E85AEDA2F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373" y="1376231"/>
            <a:ext cx="3393815" cy="445759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8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1BF8028-E5A1-2A51-0FCE-627E30021E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C6AB35-272A-759F-58D6-DAE204131E59}"/>
              </a:ext>
            </a:extLst>
          </p:cNvPr>
          <p:cNvSpPr txBox="1"/>
          <p:nvPr userDrawn="1"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B5087-F2B8-8A27-96C8-B38FFC3EC068}"/>
              </a:ext>
            </a:extLst>
          </p:cNvPr>
          <p:cNvSpPr txBox="1"/>
          <p:nvPr userDrawn="1"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F15C46-6B80-A91D-9B34-5AC8AE6FA699}"/>
              </a:ext>
            </a:extLst>
          </p:cNvPr>
          <p:cNvSpPr/>
          <p:nvPr userDrawn="1"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5537A-9CBA-AEBA-2BCD-2AEF13EB6970}"/>
              </a:ext>
            </a:extLst>
          </p:cNvPr>
          <p:cNvSpPr txBox="1"/>
          <p:nvPr userDrawn="1"/>
        </p:nvSpPr>
        <p:spPr>
          <a:xfrm>
            <a:off x="-1203159" y="338488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1AB35EE-038D-7887-E18C-DA9C2F51F6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17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orient="horz" pos="2183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-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094F7DD-5F11-9EC0-01EE-FD3265BC8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327994"/>
            <a:ext cx="10515599" cy="402557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65E0044-D369-1393-C2A5-BD9A01A7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3CB63A7-E09D-20E3-5D24-39FD008C773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3A26A1-3004-83B0-6323-A445A1A29407}"/>
              </a:ext>
            </a:extLst>
          </p:cNvPr>
          <p:cNvSpPr txBox="1"/>
          <p:nvPr userDrawn="1"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5F038-A6EB-D1D7-6675-5B9F19827A43}"/>
              </a:ext>
            </a:extLst>
          </p:cNvPr>
          <p:cNvSpPr txBox="1"/>
          <p:nvPr userDrawn="1"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B6CF49-3278-28D0-7965-DCA5714DF957}"/>
              </a:ext>
            </a:extLst>
          </p:cNvPr>
          <p:cNvSpPr/>
          <p:nvPr userDrawn="1"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32A4714-1E4F-B74E-814E-6841DF0519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17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5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eologica Light" pitchFamily="2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  <p:sldLayoutId id="2147483879" r:id="rId19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rgbClr val="090909"/>
          </a:solidFill>
          <a:latin typeface="Geologica" pitchFamily="2" charset="0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Geologica" pitchFamily="2" charset="0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Geologica" pitchFamily="2" charset="0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 baseline="0">
          <a:solidFill>
            <a:schemeClr val="tx1"/>
          </a:solidFill>
          <a:latin typeface="DM Sans 14pt" pitchFamily="2" charset="77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DM Sans 14pt" pitchFamily="2" charset="77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i="0" kern="1200" baseline="0">
          <a:solidFill>
            <a:schemeClr val="tx1"/>
          </a:solidFill>
          <a:latin typeface="DM Sans 14pt" pitchFamily="2" charset="77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stable/explanation/goodpractices.html#conventions-for-python-test-discovery" TargetMode="External"/><Relationship Id="rId2" Type="http://schemas.openxmlformats.org/officeDocument/2006/relationships/hyperlink" Target="https://docs.pytest.org/en/stable/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C983-767A-D448-F2FC-922DBCD5F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sz="4800" b="0">
                <a:latin typeface="Geologica"/>
              </a:rPr>
              <a:t>Decorators &amp; Unit testing &amp; </a:t>
            </a:r>
            <a:br>
              <a:rPr lang="en-US" sz="4800" b="0"/>
            </a:br>
            <a:r>
              <a:rPr lang="en-US" sz="4800" b="0">
                <a:latin typeface="Geologica"/>
              </a:rPr>
              <a:t>Multi-Threading with </a:t>
            </a:r>
            <a:r>
              <a:rPr lang="en-US" sz="4800" b="0" err="1">
                <a:latin typeface="Geologica"/>
              </a:rPr>
              <a:t>Asynchronisity</a:t>
            </a:r>
            <a:r>
              <a:rPr lang="en-US" sz="4800" b="0">
                <a:latin typeface="Geologica"/>
              </a:rPr>
              <a:t> </a:t>
            </a:r>
            <a:br>
              <a:rPr lang="en-US" sz="4800" b="0"/>
            </a:b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08965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D700C-C7B8-36F8-1433-45FDD0175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6BF7-46D0-F596-5D61-3F90D942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Double decorators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63FE2-4B52-F732-DA7B-D9FFCE908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7812" y="1091045"/>
            <a:ext cx="5089058" cy="2073573"/>
          </a:xfr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first_outer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(function):</a:t>
            </a:r>
          </a:p>
          <a:p>
            <a:pPr>
              <a:lnSpc>
                <a:spcPct val="100000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def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inner(x):</a:t>
            </a:r>
          </a:p>
          <a:p>
            <a:pPr>
              <a:lnSpc>
                <a:spcPct val="100000"/>
              </a:lnSpc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print(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"This is the first decorator"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result = function(x) -&gt; 15</a:t>
            </a:r>
          </a:p>
          <a:p>
            <a:pPr>
              <a:lnSpc>
                <a:spcPct val="100000"/>
              </a:lnSpc>
            </a:pPr>
            <a:r>
              <a:rPr lang="en-GB" sz="1400" b="0" dirty="0">
                <a:solidFill>
                  <a:srgbClr val="0000FF"/>
                </a:solidFill>
                <a:effectLst/>
                <a:latin typeface="Menlo"/>
              </a:rPr>
              <a:t>        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/>
              </a:rPr>
              <a:t> result + </a:t>
            </a:r>
            <a:r>
              <a:rPr lang="en-GB" sz="1400" b="0" dirty="0">
                <a:solidFill>
                  <a:srgbClr val="098658"/>
                </a:solidFill>
                <a:effectLst/>
                <a:latin typeface="Menlo"/>
              </a:rPr>
              <a:t>3</a:t>
            </a:r>
            <a:endParaRPr lang="en-GB" sz="1400" b="0" dirty="0">
              <a:solidFill>
                <a:srgbClr val="000000"/>
              </a:solidFill>
              <a:effectLst/>
              <a:latin typeface="Menlo"/>
            </a:endParaRPr>
          </a:p>
          <a:p>
            <a:pPr>
              <a:lnSpc>
                <a:spcPct val="100000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inner</a:t>
            </a:r>
            <a:b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endParaRPr lang="en-RO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12791-5333-93CC-B4F0-F4636BEF7DBB}"/>
              </a:ext>
            </a:extLst>
          </p:cNvPr>
          <p:cNvSpPr txBox="1"/>
          <p:nvPr/>
        </p:nvSpPr>
        <p:spPr>
          <a:xfrm>
            <a:off x="747812" y="3228230"/>
            <a:ext cx="5089058" cy="2289975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def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second_outer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(function):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def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inner(x):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  print(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"This is the second decorator"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  result = function(x) -&gt; 7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return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(result *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2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return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inner</a:t>
            </a:r>
          </a:p>
          <a:p>
            <a:pPr algn="l"/>
            <a:endParaRPr lang="en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E32BF-F530-E1F7-0711-7C23C68700DE}"/>
              </a:ext>
            </a:extLst>
          </p:cNvPr>
          <p:cNvSpPr txBox="1"/>
          <p:nvPr/>
        </p:nvSpPr>
        <p:spPr>
          <a:xfrm>
            <a:off x="6096000" y="499621"/>
            <a:ext cx="4946073" cy="29754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@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second_outer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@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first_outer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def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function(x):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x +=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1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print(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"Main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function called with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{x}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return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x</a:t>
            </a:r>
          </a:p>
          <a:p>
            <a:pPr defTabSz="914332">
              <a:spcBef>
                <a:spcPts val="1000"/>
              </a:spcBef>
              <a:defRPr/>
            </a:pPr>
            <a:b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</a:b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print(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"Final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result: 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{function(</a:t>
            </a:r>
            <a:r>
              <a:rPr lang="en-GB" sz="1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algn="l"/>
            <a:endParaRPr lang="en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3AB37-7DC7-6699-E621-5D3615411CEA}"/>
              </a:ext>
            </a:extLst>
          </p:cNvPr>
          <p:cNvSpPr txBox="1"/>
          <p:nvPr/>
        </p:nvSpPr>
        <p:spPr>
          <a:xfrm>
            <a:off x="437322" y="113703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18197-3AF3-74CA-8224-3ACC00E1A4EE}"/>
              </a:ext>
            </a:extLst>
          </p:cNvPr>
          <p:cNvSpPr txBox="1"/>
          <p:nvPr/>
        </p:nvSpPr>
        <p:spPr>
          <a:xfrm>
            <a:off x="6095999" y="3655253"/>
            <a:ext cx="4946073" cy="2703126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GB" sz="1400" b="1" dirty="0">
                <a:solidFill>
                  <a:schemeClr val="accent6">
                    <a:lumMod val="50000"/>
                  </a:schemeClr>
                </a:solidFill>
              </a:rPr>
              <a:t>function = </a:t>
            </a:r>
            <a:r>
              <a:rPr lang="en-GB" sz="1400" b="1" dirty="0" err="1">
                <a:solidFill>
                  <a:schemeClr val="accent6">
                    <a:lumMod val="50000"/>
                  </a:schemeClr>
                </a:solidFill>
              </a:rPr>
              <a:t>second_outer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GB" sz="1400" b="1" dirty="0" err="1">
                <a:solidFill>
                  <a:schemeClr val="accent6">
                    <a:lumMod val="50000"/>
                  </a:schemeClr>
                </a:solidFill>
              </a:rPr>
              <a:t>first_outer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</a:rPr>
              <a:t>(function))</a:t>
            </a:r>
            <a:br>
              <a:rPr lang="en-GB" sz="1400" dirty="0"/>
            </a:br>
            <a:r>
              <a:rPr lang="en-GB" sz="1400" dirty="0" err="1"/>
              <a:t>second_outer.inner</a:t>
            </a:r>
            <a:r>
              <a:rPr lang="en-GB" sz="1400" dirty="0"/>
              <a:t>(5)</a:t>
            </a:r>
          </a:p>
          <a:p>
            <a:r>
              <a:rPr lang="en-GB" sz="1400" dirty="0"/>
              <a:t>    ↓ calls</a:t>
            </a:r>
          </a:p>
          <a:p>
            <a:r>
              <a:rPr lang="en-GB" sz="1400" dirty="0" err="1"/>
              <a:t>first_outer.inner</a:t>
            </a:r>
            <a:r>
              <a:rPr lang="en-GB" sz="1400" dirty="0"/>
              <a:t>(5)</a:t>
            </a:r>
          </a:p>
          <a:p>
            <a:r>
              <a:rPr lang="en-GB" sz="1400" dirty="0"/>
              <a:t>    ↓ calls</a:t>
            </a:r>
          </a:p>
          <a:p>
            <a:r>
              <a:rPr lang="en-GB" sz="1400" dirty="0" err="1"/>
              <a:t>original_function</a:t>
            </a:r>
            <a:r>
              <a:rPr lang="en-GB" sz="1400" dirty="0"/>
              <a:t>(5) → returns 6</a:t>
            </a:r>
          </a:p>
          <a:p>
            <a:r>
              <a:rPr lang="en-GB" sz="1400" dirty="0"/>
              <a:t>    ↑ returns 6</a:t>
            </a:r>
          </a:p>
          <a:p>
            <a:r>
              <a:rPr lang="en-GB" sz="1400" dirty="0" err="1"/>
              <a:t>first_outer.inner</a:t>
            </a:r>
            <a:r>
              <a:rPr lang="en-GB" sz="1400" dirty="0"/>
              <a:t> → returns 6 + 3 = 9</a:t>
            </a:r>
          </a:p>
          <a:p>
            <a:r>
              <a:rPr lang="en-GB" sz="1400" dirty="0"/>
              <a:t>    ↑ returns 9</a:t>
            </a:r>
          </a:p>
          <a:p>
            <a:r>
              <a:rPr lang="en-GB" sz="1400" dirty="0" err="1"/>
              <a:t>second_outer.inner</a:t>
            </a:r>
            <a:r>
              <a:rPr lang="en-GB" sz="1400" dirty="0"/>
              <a:t> → returns 9 * 2 = 18</a:t>
            </a:r>
          </a:p>
        </p:txBody>
      </p:sp>
    </p:spTree>
    <p:extLst>
      <p:ext uri="{BB962C8B-B14F-4D97-AF65-F5344CB8AC3E}">
        <p14:creationId xmlns:p14="http://schemas.microsoft.com/office/powerpoint/2010/main" val="333866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125B0-5A81-B64F-6D82-91757650D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002A-40FD-239E-1C65-37331AA0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Double decorators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75B4D-D4CC-2DBF-997D-305F3823A3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7812" y="1091045"/>
            <a:ext cx="5089058" cy="2073573"/>
          </a:xfr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first_outer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(function):</a:t>
            </a:r>
          </a:p>
          <a:p>
            <a:pPr>
              <a:lnSpc>
                <a:spcPct val="100000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def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inner(x):</a:t>
            </a:r>
          </a:p>
          <a:p>
            <a:pPr>
              <a:lnSpc>
                <a:spcPct val="100000"/>
              </a:lnSpc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print(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"This is the first decorator"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result = function(x) -&gt; 15</a:t>
            </a:r>
          </a:p>
          <a:p>
            <a:pPr>
              <a:lnSpc>
                <a:spcPct val="100000"/>
              </a:lnSpc>
            </a:pPr>
            <a:r>
              <a:rPr lang="en-GB" sz="1400" b="0" dirty="0">
                <a:solidFill>
                  <a:srgbClr val="0000FF"/>
                </a:solidFill>
                <a:effectLst/>
                <a:latin typeface="Menlo"/>
              </a:rPr>
              <a:t>        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/>
              </a:rPr>
              <a:t> result + </a:t>
            </a:r>
            <a:r>
              <a:rPr lang="en-GB" sz="1400" b="0" dirty="0">
                <a:solidFill>
                  <a:srgbClr val="098658"/>
                </a:solidFill>
                <a:effectLst/>
                <a:latin typeface="Menlo"/>
              </a:rPr>
              <a:t>3</a:t>
            </a:r>
            <a:endParaRPr lang="en-GB" sz="1400" b="0" dirty="0">
              <a:solidFill>
                <a:srgbClr val="000000"/>
              </a:solidFill>
              <a:effectLst/>
              <a:latin typeface="Menlo"/>
            </a:endParaRPr>
          </a:p>
          <a:p>
            <a:pPr>
              <a:lnSpc>
                <a:spcPct val="100000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inner</a:t>
            </a:r>
            <a:b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endParaRPr lang="en-RO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CCC0E-3059-12FE-0DAC-73FD3239A1A2}"/>
              </a:ext>
            </a:extLst>
          </p:cNvPr>
          <p:cNvSpPr txBox="1"/>
          <p:nvPr/>
        </p:nvSpPr>
        <p:spPr>
          <a:xfrm>
            <a:off x="747812" y="3228230"/>
            <a:ext cx="5089058" cy="2289975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def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second_outer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(function):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def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inner(x):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  print(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"This is the second decorator"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  result = function(x) -&gt; 7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return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(result *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2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return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inner</a:t>
            </a:r>
          </a:p>
          <a:p>
            <a:pPr algn="l"/>
            <a:endParaRPr lang="en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177B4-CB6E-FFDB-C355-F9E7B4844282}"/>
              </a:ext>
            </a:extLst>
          </p:cNvPr>
          <p:cNvSpPr txBox="1"/>
          <p:nvPr/>
        </p:nvSpPr>
        <p:spPr>
          <a:xfrm>
            <a:off x="6096000" y="1072580"/>
            <a:ext cx="4946073" cy="329012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@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second_outer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@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first_outer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def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function(x):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x +=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1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print(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"Main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function called with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{x}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return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x</a:t>
            </a:r>
          </a:p>
          <a:p>
            <a:pPr defTabSz="914332">
              <a:spcBef>
                <a:spcPts val="1000"/>
              </a:spcBef>
              <a:defRPr/>
            </a:pPr>
            <a:b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</a:b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print(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"Final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result: 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{function(</a:t>
            </a:r>
            <a:r>
              <a:rPr lang="en-GB" sz="1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algn="l"/>
            <a:endParaRPr lang="en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AEA0B-BDAF-F9F4-DEF4-0AC741051B99}"/>
              </a:ext>
            </a:extLst>
          </p:cNvPr>
          <p:cNvSpPr txBox="1"/>
          <p:nvPr/>
        </p:nvSpPr>
        <p:spPr>
          <a:xfrm>
            <a:off x="437322" y="113703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449C4-D379-F3A9-5548-875CC9986595}"/>
              </a:ext>
            </a:extLst>
          </p:cNvPr>
          <p:cNvSpPr txBox="1"/>
          <p:nvPr/>
        </p:nvSpPr>
        <p:spPr>
          <a:xfrm>
            <a:off x="6095999" y="4502407"/>
            <a:ext cx="4946073" cy="1283013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This is the second decorator</a:t>
            </a:r>
          </a:p>
          <a:p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This is the first decorator</a:t>
            </a:r>
          </a:p>
          <a:p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Main function called with 6</a:t>
            </a:r>
          </a:p>
          <a:p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Final result: 18</a:t>
            </a:r>
          </a:p>
        </p:txBody>
      </p:sp>
    </p:spTree>
    <p:extLst>
      <p:ext uri="{BB962C8B-B14F-4D97-AF65-F5344CB8AC3E}">
        <p14:creationId xmlns:p14="http://schemas.microsoft.com/office/powerpoint/2010/main" val="427034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A52-67F2-16EC-2667-A58B81035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07993-4005-FF5F-94B0-4478C55A73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RO"/>
              <a:t>Pytest &amp; Asserts</a:t>
            </a:r>
          </a:p>
        </p:txBody>
      </p:sp>
    </p:spTree>
    <p:extLst>
      <p:ext uri="{BB962C8B-B14F-4D97-AF65-F5344CB8AC3E}">
        <p14:creationId xmlns:p14="http://schemas.microsoft.com/office/powerpoint/2010/main" val="411334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21CD-1970-42A5-5FAC-04B3FD74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 anchor="ctr">
            <a:normAutofit/>
          </a:bodyPr>
          <a:lstStyle/>
          <a:p>
            <a:r>
              <a:rPr lang="en-RO"/>
              <a:t>What is a unit test?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BBA66EB-E0E7-DE87-1382-0BF3B9283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417157"/>
            <a:ext cx="10515600" cy="1435176"/>
          </a:xfrm>
        </p:spPr>
        <p:txBody>
          <a:bodyPr>
            <a:normAutofit fontScale="92500"/>
          </a:bodyPr>
          <a:lstStyle/>
          <a:p>
            <a:r>
              <a:rPr lang="en-GB" b="0"/>
              <a:t>A unit test is a small piece of code that checks if a specific </a:t>
            </a:r>
            <a:r>
              <a:rPr lang="en-GB"/>
              <a:t>function</a:t>
            </a:r>
            <a:r>
              <a:rPr lang="en-GB" b="0"/>
              <a:t> or </a:t>
            </a:r>
            <a:r>
              <a:rPr lang="en-GB"/>
              <a:t>method</a:t>
            </a:r>
            <a:r>
              <a:rPr lang="en-GB" b="0"/>
              <a:t> in is an application works correctly.</a:t>
            </a:r>
            <a:endParaRPr lang="en-RO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D5708-2D5D-4D23-83A8-EA5D1BA64A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852333"/>
            <a:ext cx="10515600" cy="1633537"/>
          </a:xfrm>
        </p:spPr>
        <p:txBody>
          <a:bodyPr>
            <a:normAutofit/>
          </a:bodyPr>
          <a:lstStyle/>
          <a:p>
            <a:endParaRPr lang="en-RO"/>
          </a:p>
        </p:txBody>
      </p:sp>
      <p:pic>
        <p:nvPicPr>
          <p:cNvPr id="9" name="Picture 8" descr="A diagram of testing and testing&#10;&#10;AI-generated content may be incorrect.">
            <a:extLst>
              <a:ext uri="{FF2B5EF4-FFF2-40B4-BE49-F238E27FC236}">
                <a16:creationId xmlns:a16="http://schemas.microsoft.com/office/drawing/2014/main" id="{3BE2E160-90D9-41B6-669B-CFEBFC8EC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" y="3656489"/>
            <a:ext cx="11000510" cy="275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3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F544-49E8-32DB-2DD5-ADB98E58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What is pytest?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B0CBF-BFE4-96CF-F949-148086A38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b="1"/>
              <a:t>Documentation</a:t>
            </a:r>
            <a:r>
              <a:rPr lang="en-RO"/>
              <a:t>: </a:t>
            </a:r>
            <a:r>
              <a:rPr lang="en-GB">
                <a:hlinkClick r:id="rId2"/>
              </a:rPr>
              <a:t>https://docs.pytest.org/en/stable/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Keeping Tests Simple and Focused on their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Use Arrange – Act – Assert </a:t>
            </a:r>
          </a:p>
          <a:p>
            <a:pPr marL="971500" lvl="1" indent="-285750"/>
            <a:r>
              <a:rPr lang="en-GB" sz="1500"/>
              <a:t>A good practice is to separate them with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Use Proper Naming Conventions and Folder Structure</a:t>
            </a:r>
          </a:p>
          <a:p>
            <a:pPr marL="971500" lvl="1" indent="-285750"/>
            <a:r>
              <a:rPr lang="en-GB" sz="1400">
                <a:latin typeface="+mn-lt"/>
              </a:rPr>
              <a:t>Tests should have this structure: </a:t>
            </a:r>
            <a:r>
              <a:rPr lang="en-GB" sz="1400" b="1">
                <a:latin typeface="+mn-lt"/>
              </a:rPr>
              <a:t>test</a:t>
            </a:r>
            <a:r>
              <a:rPr lang="en-GB" sz="1400">
                <a:latin typeface="+mn-lt"/>
              </a:rPr>
              <a:t>_{the function name we are testing}_</a:t>
            </a:r>
            <a:r>
              <a:rPr lang="en-GB" sz="1400" b="1">
                <a:latin typeface="+mn-lt"/>
              </a:rPr>
              <a:t>returns</a:t>
            </a:r>
            <a:r>
              <a:rPr lang="en-GB" sz="1400">
                <a:latin typeface="+mn-lt"/>
              </a:rPr>
              <a:t>{or whatever we expect as a “return”}_{the value we expected to receive} </a:t>
            </a:r>
          </a:p>
          <a:p>
            <a:pPr marL="1428664" lvl="2" indent="-285750"/>
            <a:r>
              <a:rPr lang="en-GB" sz="1400">
                <a:latin typeface="+mn-lt"/>
              </a:rPr>
              <a:t>Example: </a:t>
            </a:r>
            <a:r>
              <a:rPr lang="en-GB" sz="1400" err="1">
                <a:latin typeface="+mn-lt"/>
              </a:rPr>
              <a:t>test_prime_number_returns_true</a:t>
            </a:r>
            <a:endParaRPr lang="en-GB" sz="1400">
              <a:latin typeface="+mn-lt"/>
            </a:endParaRPr>
          </a:p>
          <a:p>
            <a:pPr marL="1428664" lvl="2" indent="-285750"/>
            <a:r>
              <a:rPr lang="en-GB" sz="1400" b="0">
                <a:latin typeface="+mn-lt"/>
              </a:rPr>
              <a:t>Optional you can add in the end for what input you expected this test to run properly: </a:t>
            </a:r>
            <a:r>
              <a:rPr lang="en-GB" sz="1400" err="1"/>
              <a:t>test_prime_number_returns_true_</a:t>
            </a:r>
            <a:r>
              <a:rPr lang="en-GB" sz="1400" err="1">
                <a:solidFill>
                  <a:srgbClr val="C00000"/>
                </a:solidFill>
              </a:rPr>
              <a:t>for</a:t>
            </a:r>
            <a:r>
              <a:rPr lang="en-GB" sz="1400">
                <a:solidFill>
                  <a:srgbClr val="C00000"/>
                </a:solidFill>
              </a:rPr>
              <a:t> </a:t>
            </a:r>
            <a:r>
              <a:rPr lang="en-GB" sz="1400" err="1">
                <a:solidFill>
                  <a:srgbClr val="C00000"/>
                </a:solidFill>
              </a:rPr>
              <a:t>prime_value</a:t>
            </a:r>
            <a:r>
              <a:rPr lang="en-GB" sz="1400">
                <a:solidFill>
                  <a:srgbClr val="C00000"/>
                </a:solidFill>
              </a:rPr>
              <a:t> </a:t>
            </a:r>
            <a:endParaRPr lang="en-GB" sz="1400" b="0">
              <a:latin typeface="+mn-lt"/>
            </a:endParaRPr>
          </a:p>
          <a:p>
            <a:pPr marL="971500" lvl="1" indent="-285750"/>
            <a:r>
              <a:rPr lang="en-GB" sz="1400">
                <a:latin typeface="+mn-lt"/>
              </a:rPr>
              <a:t>Tests should have their on folder for </a:t>
            </a:r>
            <a:r>
              <a:rPr lang="en-GB" sz="1400" b="1">
                <a:latin typeface="+mn-lt"/>
              </a:rPr>
              <a:t>auto discovery </a:t>
            </a:r>
            <a:r>
              <a:rPr lang="en-GB" sz="1400">
                <a:latin typeface="+mn-lt"/>
              </a:rPr>
              <a:t>(</a:t>
            </a:r>
            <a:r>
              <a:rPr lang="en-GB" sz="1400" err="1">
                <a:latin typeface="+mn-lt"/>
              </a:rPr>
              <a:t>pytests</a:t>
            </a:r>
            <a:r>
              <a:rPr lang="en-GB" sz="1400">
                <a:latin typeface="+mn-lt"/>
              </a:rPr>
              <a:t> know what tests you have based on folder structure and naming)</a:t>
            </a:r>
          </a:p>
          <a:p>
            <a:pPr marL="1428664" lvl="2" indent="-285750"/>
            <a:r>
              <a:rPr lang="en-GB" sz="1400" b="0">
                <a:latin typeface="+mn-lt"/>
              </a:rPr>
              <a:t>Each test file should have the word “test” in the beginning</a:t>
            </a:r>
          </a:p>
          <a:p>
            <a:pPr marL="1428664" lvl="2" indent="-285750"/>
            <a:r>
              <a:rPr lang="en-GB" sz="1400" b="0">
                <a:latin typeface="+mn-lt"/>
              </a:rPr>
              <a:t>It is good to structure your tests as separate as possible when it comes to folder structure</a:t>
            </a:r>
          </a:p>
          <a:p>
            <a:pPr marL="1428664" lvl="2" indent="-285750"/>
            <a:r>
              <a:rPr lang="en-GB" sz="1400" b="0">
                <a:latin typeface="+mn-lt"/>
              </a:rPr>
              <a:t>More conventions can be found here: </a:t>
            </a:r>
            <a:r>
              <a:rPr lang="en-GB" sz="1400" b="0">
                <a:latin typeface="+mn-lt"/>
                <a:hlinkClick r:id="rId3"/>
              </a:rPr>
              <a:t>https://docs.pytest.org/en/stable/explanation/goodpractices.html#conventions-for-python-test-discovery</a:t>
            </a:r>
            <a:endParaRPr lang="en-GB" sz="1400" b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DA061-311B-AD42-A0F0-2EA179E37F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9373" y="1376231"/>
            <a:ext cx="4376082" cy="445759"/>
          </a:xfrm>
        </p:spPr>
        <p:txBody>
          <a:bodyPr>
            <a:normAutofit/>
          </a:bodyPr>
          <a:lstStyle/>
          <a:p>
            <a:r>
              <a:rPr lang="en-RO"/>
              <a:t>Python Framework used to write Unit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0B807-8F1F-2864-7355-26ACF5D75C6E}"/>
              </a:ext>
            </a:extLst>
          </p:cNvPr>
          <p:cNvSpPr txBox="1"/>
          <p:nvPr/>
        </p:nvSpPr>
        <p:spPr>
          <a:xfrm>
            <a:off x="5583382" y="206432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72867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1B51C-E49C-8F07-937A-A991B5CC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A687-3347-35B6-E964-C3E365BB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 anchor="ctr">
            <a:normAutofit/>
          </a:bodyPr>
          <a:lstStyle/>
          <a:p>
            <a:r>
              <a:rPr lang="en-GB"/>
              <a:t>Asserting with the assert statement</a:t>
            </a:r>
            <a:endParaRPr lang="en-R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FC27C7-01FD-D5F0-6057-3602C3966E20}"/>
              </a:ext>
            </a:extLst>
          </p:cNvPr>
          <p:cNvSpPr txBox="1"/>
          <p:nvPr/>
        </p:nvSpPr>
        <p:spPr>
          <a:xfrm>
            <a:off x="752393" y="1636006"/>
            <a:ext cx="4100945" cy="23179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CED0150-F42A-733D-5966-BE82E2A69E33}"/>
              </a:ext>
            </a:extLst>
          </p:cNvPr>
          <p:cNvSpPr txBox="1">
            <a:spLocks/>
          </p:cNvSpPr>
          <p:nvPr/>
        </p:nvSpPr>
        <p:spPr>
          <a:xfrm>
            <a:off x="752392" y="2011626"/>
            <a:ext cx="6586271" cy="364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eologica" pitchFamily="2" charset="0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find_</a:t>
            </a:r>
            <a:r>
              <a:rPr lang="en-GB" err="1">
                <a:solidFill>
                  <a:srgbClr val="000000"/>
                </a:solidFill>
                <a:latin typeface="Menlo" panose="020B0609030804020204" pitchFamily="49" charset="0"/>
              </a:rPr>
              <a:t>value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_in_dict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key_to_find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dictionary = {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”one"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>
                <a:solidFill>
                  <a:srgbClr val="A31515"/>
                </a:solidFill>
                <a:latin typeface="Menlo" panose="020B0609030804020204" pitchFamily="49" charset="0"/>
              </a:rPr>
              <a:t>1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”two"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”four"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4</a:t>
            </a:r>
            <a:endParaRPr lang="en-GB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dictionary.get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key_to_find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test_find_value_in_dict_returns_expected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assert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find_</a:t>
            </a:r>
            <a:r>
              <a:rPr lang="en-GB" err="1">
                <a:solidFill>
                  <a:srgbClr val="000000"/>
                </a:solidFill>
                <a:latin typeface="Menlo" panose="020B0609030804020204" pitchFamily="49" charset="0"/>
              </a:rPr>
              <a:t>value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_in_dict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”one"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== </a:t>
            </a:r>
            <a:r>
              <a:rPr lang="en-GB">
                <a:solidFill>
                  <a:srgbClr val="A31515"/>
                </a:solidFill>
                <a:latin typeface="Menlo" panose="020B0609030804020204" pitchFamily="49" charset="0"/>
              </a:rPr>
              <a:t>1</a:t>
            </a:r>
            <a:endParaRPr lang="en-GB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assert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find_</a:t>
            </a:r>
            <a:r>
              <a:rPr lang="en-GB" err="1">
                <a:solidFill>
                  <a:srgbClr val="000000"/>
                </a:solidFill>
                <a:latin typeface="Menlo" panose="020B0609030804020204" pitchFamily="49" charset="0"/>
              </a:rPr>
              <a:t>value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_in_dict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”two"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== </a:t>
            </a:r>
            <a:r>
              <a:rPr lang="en-GB">
                <a:solidFill>
                  <a:srgbClr val="A31515"/>
                </a:solidFill>
                <a:latin typeface="Menlo" panose="020B0609030804020204" pitchFamily="49" charset="0"/>
              </a:rPr>
              <a:t>2</a:t>
            </a:r>
            <a:endParaRPr lang="en-GB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6F4EDD11-FB2A-55EC-18BA-51822A8423CF}"/>
              </a:ext>
            </a:extLst>
          </p:cNvPr>
          <p:cNvSpPr txBox="1">
            <a:spLocks/>
          </p:cNvSpPr>
          <p:nvPr/>
        </p:nvSpPr>
        <p:spPr>
          <a:xfrm>
            <a:off x="742619" y="1200573"/>
            <a:ext cx="3393815" cy="546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eologica" pitchFamily="2" charset="0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Basic</a:t>
            </a:r>
            <a:r>
              <a:rPr lang="en-US"/>
              <a:t> </a:t>
            </a:r>
            <a:r>
              <a:rPr lang="en-US" sz="1600"/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544937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81C2-1376-A30F-28F4-9AC458E4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 anchor="ctr">
            <a:normAutofit/>
          </a:bodyPr>
          <a:lstStyle/>
          <a:p>
            <a:r>
              <a:rPr lang="en-GB"/>
              <a:t>Asserting with the assert statement</a:t>
            </a:r>
            <a:endParaRPr lang="en-RO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4999DF67-A209-A9B4-46E8-F6AC9E1142E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3795" y="1819031"/>
            <a:ext cx="5512205" cy="3821484"/>
          </a:xfrm>
          <a:ln w="28575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pytest</a:t>
            </a:r>
            <a:endParaRPr lang="en-GB" sz="1400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GB" sz="140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400" err="1">
                <a:solidFill>
                  <a:srgbClr val="000000"/>
                </a:solidFill>
                <a:latin typeface="Menlo" panose="020B0609030804020204" pitchFamily="49" charset="0"/>
              </a:rPr>
              <a:t>find_value_in_dict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400" err="1">
                <a:solidFill>
                  <a:srgbClr val="000000"/>
                </a:solidFill>
                <a:latin typeface="Menlo" panose="020B0609030804020204" pitchFamily="49" charset="0"/>
              </a:rPr>
              <a:t>key_to_find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>
              <a:lnSpc>
                <a:spcPts val="1350"/>
              </a:lnSpc>
            </a:pP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    dictionary = {</a:t>
            </a:r>
          </a:p>
          <a:p>
            <a:pPr>
              <a:lnSpc>
                <a:spcPts val="1350"/>
              </a:lnSpc>
            </a:pPr>
            <a:r>
              <a:rPr lang="en-GB" sz="1400">
                <a:solidFill>
                  <a:srgbClr val="A31515"/>
                </a:solidFill>
                <a:latin typeface="Menlo" panose="020B0609030804020204" pitchFamily="49" charset="0"/>
              </a:rPr>
              <a:t>        ”one"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sz="1400">
                <a:solidFill>
                  <a:srgbClr val="A31515"/>
                </a:solidFill>
                <a:latin typeface="Menlo" panose="020B0609030804020204" pitchFamily="49" charset="0"/>
              </a:rPr>
              <a:t>1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</a:pPr>
            <a:r>
              <a:rPr lang="en-GB" sz="1400">
                <a:solidFill>
                  <a:srgbClr val="A31515"/>
                </a:solidFill>
                <a:latin typeface="Menlo" panose="020B0609030804020204" pitchFamily="49" charset="0"/>
              </a:rPr>
              <a:t>        ”two"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sz="1400">
                <a:solidFill>
                  <a:srgbClr val="A31515"/>
                </a:solidFill>
                <a:latin typeface="Menlo" panose="020B0609030804020204" pitchFamily="49" charset="0"/>
              </a:rPr>
              <a:t>2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</a:pPr>
            <a:r>
              <a:rPr lang="en-GB" sz="1400">
                <a:solidFill>
                  <a:srgbClr val="A31515"/>
                </a:solidFill>
                <a:latin typeface="Menlo" panose="020B0609030804020204" pitchFamily="49" charset="0"/>
              </a:rPr>
              <a:t>        ”four"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sz="1400">
                <a:solidFill>
                  <a:srgbClr val="A31515"/>
                </a:solidFill>
                <a:latin typeface="Menlo" panose="020B0609030804020204" pitchFamily="49" charset="0"/>
              </a:rPr>
              <a:t>4</a:t>
            </a:r>
            <a:endParaRPr lang="en-GB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pPr>
              <a:lnSpc>
                <a:spcPts val="1350"/>
              </a:lnSpc>
            </a:pPr>
            <a:r>
              <a:rPr lang="en-GB" sz="1400">
                <a:solidFill>
                  <a:srgbClr val="0000FF"/>
                </a:solidFill>
                <a:latin typeface="Menlo" panose="020B0609030804020204" pitchFamily="49" charset="0"/>
              </a:rPr>
              <a:t>    return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400" err="1">
                <a:solidFill>
                  <a:srgbClr val="000000"/>
                </a:solidFill>
                <a:latin typeface="Menlo" panose="020B0609030804020204" pitchFamily="49" charset="0"/>
              </a:rPr>
              <a:t>dictionary.get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400" err="1">
                <a:solidFill>
                  <a:srgbClr val="000000"/>
                </a:solidFill>
                <a:latin typeface="Menlo" panose="020B0609030804020204" pitchFamily="49" charset="0"/>
              </a:rPr>
              <a:t>key_to_find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endParaRPr lang="en-GB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test_find_value_in_dict_returns_TypeError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 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with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pytest.raises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TypeError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</a:p>
          <a:p>
            <a:pPr>
              <a:buNone/>
            </a:pP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find_value_in_dict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([])</a:t>
            </a:r>
          </a:p>
          <a:p>
            <a:endParaRPr lang="en-US" sz="110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37437943-EC8E-5E1D-0130-094DD779D4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3764" y="1336388"/>
            <a:ext cx="3393815" cy="445759"/>
          </a:xfrm>
        </p:spPr>
        <p:txBody>
          <a:bodyPr/>
          <a:lstStyle/>
          <a:p>
            <a:r>
              <a:rPr lang="en-US"/>
              <a:t>Assert about expected Exceptions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BC936-99C6-2195-A674-64E6FBC5C2D9}"/>
              </a:ext>
            </a:extLst>
          </p:cNvPr>
          <p:cNvSpPr txBox="1"/>
          <p:nvPr/>
        </p:nvSpPr>
        <p:spPr>
          <a:xfrm>
            <a:off x="9425354" y="392723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911F05-5A5C-5CBA-F1FB-7B27F7AD918D}"/>
              </a:ext>
            </a:extLst>
          </p:cNvPr>
          <p:cNvSpPr txBox="1"/>
          <p:nvPr/>
        </p:nvSpPr>
        <p:spPr>
          <a:xfrm>
            <a:off x="5828486" y="4845997"/>
            <a:ext cx="0" cy="4571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5AFF86D-2921-A506-1103-465F53A47422}"/>
              </a:ext>
            </a:extLst>
          </p:cNvPr>
          <p:cNvSpPr txBox="1">
            <a:spLocks/>
          </p:cNvSpPr>
          <p:nvPr/>
        </p:nvSpPr>
        <p:spPr>
          <a:xfrm>
            <a:off x="6353908" y="1834184"/>
            <a:ext cx="5512205" cy="81523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eologica" pitchFamily="2" charset="0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GB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pytest.raises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GB" sz="1400" b="0" i="0" u="none" strike="noStrike" kern="1200" cap="none" spc="0" normalizeH="0" baseline="0" noProof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TypeError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lang="en-GB" sz="1400" err="1">
                <a:solidFill>
                  <a:srgbClr val="000000"/>
                </a:solidFill>
                <a:latin typeface="Menlo" panose="020B0609030804020204" pitchFamily="49" charset="0"/>
              </a:rPr>
              <a:t>find_value_in_dict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lang="en-GB" sz="1400" err="1">
                <a:solidFill>
                  <a:srgbClr val="001080"/>
                </a:solidFill>
                <a:latin typeface="Menlo" panose="020B0609030804020204" pitchFamily="49" charset="0"/>
              </a:rPr>
              <a:t>key_to_find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=[])</a:t>
            </a:r>
          </a:p>
          <a:p>
            <a:pPr>
              <a:defRPr/>
            </a:pPr>
            <a:endParaRPr lang="en-GB" sz="140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CC4B7-3ADE-D832-55E8-A201595FD731}"/>
              </a:ext>
            </a:extLst>
          </p:cNvPr>
          <p:cNvSpPr txBox="1"/>
          <p:nvPr/>
        </p:nvSpPr>
        <p:spPr>
          <a:xfrm>
            <a:off x="7502769" y="226255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6DB66F5-8264-D1B9-44AE-47791F89EBA5}"/>
              </a:ext>
            </a:extLst>
          </p:cNvPr>
          <p:cNvCxnSpPr>
            <a:cxnSpLocks/>
            <a:stCxn id="32" idx="0"/>
          </p:cNvCxnSpPr>
          <p:nvPr/>
        </p:nvCxnSpPr>
        <p:spPr>
          <a:xfrm rot="16200000" flipV="1">
            <a:off x="7241308" y="2605177"/>
            <a:ext cx="723394" cy="3014010"/>
          </a:xfrm>
          <a:prstGeom prst="bentConnector2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26F923BE-CF1A-BF54-E432-4A30AB7B045B}"/>
              </a:ext>
            </a:extLst>
          </p:cNvPr>
          <p:cNvSpPr txBox="1">
            <a:spLocks/>
          </p:cNvSpPr>
          <p:nvPr/>
        </p:nvSpPr>
        <p:spPr>
          <a:xfrm>
            <a:off x="6353907" y="4473879"/>
            <a:ext cx="5512205" cy="116663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eologica" pitchFamily="2" charset="0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rgbClr val="795E26"/>
                </a:solidFill>
                <a:latin typeface="Menlo" panose="020B0609030804020204" pitchFamily="49" charset="0"/>
              </a:rPr>
              <a:t>@</a:t>
            </a:r>
            <a:r>
              <a:rPr lang="en-GB" sz="1400" err="1">
                <a:solidFill>
                  <a:srgbClr val="795E26"/>
                </a:solidFill>
                <a:latin typeface="Menlo" panose="020B0609030804020204" pitchFamily="49" charset="0"/>
              </a:rPr>
              <a:t>pytest.mark.xfail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400">
                <a:solidFill>
                  <a:srgbClr val="001080"/>
                </a:solidFill>
                <a:latin typeface="Menlo" panose="020B0609030804020204" pitchFamily="49" charset="0"/>
              </a:rPr>
              <a:t>raises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err="1">
                <a:solidFill>
                  <a:srgbClr val="267F99"/>
                </a:solidFill>
                <a:latin typeface="Menlo" panose="020B0609030804020204" pitchFamily="49" charset="0"/>
              </a:rPr>
              <a:t>TypeError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40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400" err="1">
                <a:solidFill>
                  <a:srgbClr val="795E26"/>
                </a:solidFill>
                <a:latin typeface="Menlo" panose="020B0609030804020204" pitchFamily="49" charset="0"/>
              </a:rPr>
              <a:t>test_find_value_in_dict_return_TypeError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</a:p>
          <a:p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sz="1400" err="1">
                <a:solidFill>
                  <a:srgbClr val="000000"/>
                </a:solidFill>
                <a:latin typeface="Menlo" panose="020B0609030804020204" pitchFamily="49" charset="0"/>
              </a:rPr>
              <a:t>find_value_in_dict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([])</a:t>
            </a:r>
          </a:p>
          <a:p>
            <a:pPr>
              <a:defRPr/>
            </a:pPr>
            <a:endParaRPr lang="en-GB" sz="140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CF32AD5-A846-ADD1-3618-B136D7F2800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096000" y="2649416"/>
            <a:ext cx="3014011" cy="909471"/>
          </a:xfrm>
          <a:prstGeom prst="bentConnector2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50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A7B1B-8D61-40BC-108D-10AF24CFA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D569-8B10-365E-DA59-893F4458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 anchor="ctr">
            <a:normAutofit/>
          </a:bodyPr>
          <a:lstStyle/>
          <a:p>
            <a:r>
              <a:rPr lang="en-GB"/>
              <a:t>Asserting with the assert statement</a:t>
            </a:r>
            <a:endParaRPr lang="en-RO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BF44A31-99A2-714B-531D-54A0BEE1C13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80050" y="1821988"/>
            <a:ext cx="9430750" cy="2351427"/>
          </a:xfrm>
          <a:ln>
            <a:solidFill>
              <a:schemeClr val="accent5">
                <a:lumMod val="25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br>
              <a:rPr lang="en-GB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Fruit: 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__(self, name,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GB" sz="1400" b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.name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name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GB" sz="1400" b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.color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color</a:t>
            </a:r>
            <a:endParaRPr lang="en-GB" sz="1400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__(self, other):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return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.name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other.name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.color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other.color</a:t>
            </a:r>
            <a:endParaRPr lang="en-GB" sz="1400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endParaRPr lang="en-GB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endParaRPr lang="en-GB" sz="1400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GB" sz="1400" b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54377459-7327-017F-5D0B-D7644BC1B6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0050" y="1376231"/>
            <a:ext cx="3393815" cy="445759"/>
          </a:xfrm>
        </p:spPr>
        <p:txBody>
          <a:bodyPr/>
          <a:lstStyle/>
          <a:p>
            <a:r>
              <a:rPr lang="en-US"/>
              <a:t>Assert on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30913-0E12-B7AA-CB3B-337871824CD0}"/>
              </a:ext>
            </a:extLst>
          </p:cNvPr>
          <p:cNvSpPr txBox="1"/>
          <p:nvPr/>
        </p:nvSpPr>
        <p:spPr>
          <a:xfrm>
            <a:off x="5509846" y="112541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82B89-41E3-799D-5F0A-DB664BACD98B}"/>
              </a:ext>
            </a:extLst>
          </p:cNvPr>
          <p:cNvSpPr txBox="1"/>
          <p:nvPr/>
        </p:nvSpPr>
        <p:spPr>
          <a:xfrm>
            <a:off x="780050" y="4431281"/>
            <a:ext cx="6816504" cy="147833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test_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fruit_class_returns_false_for_different_objects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pPr>
              <a:buNone/>
            </a:pP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f1 = Fruit(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"apple"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"red"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buNone/>
            </a:pP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f2 = Fruit(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"banana"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"yellow"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assert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f1 != f2</a:t>
            </a:r>
          </a:p>
          <a:p>
            <a:pPr algn="l"/>
            <a:endParaRPr lang="en-RO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205F9-6D04-4C17-5CDF-92DA464B795A}"/>
              </a:ext>
            </a:extLst>
          </p:cNvPr>
          <p:cNvSpPr txBox="1"/>
          <p:nvPr/>
        </p:nvSpPr>
        <p:spPr>
          <a:xfrm>
            <a:off x="8487507" y="4637029"/>
            <a:ext cx="2778369" cy="1066842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n-RO">
                <a:solidFill>
                  <a:srgbClr val="C00000"/>
                </a:solidFill>
              </a:rPr>
              <a:t>What happens if we </a:t>
            </a:r>
          </a:p>
          <a:p>
            <a:pPr algn="l"/>
            <a:r>
              <a:rPr lang="en-RO">
                <a:solidFill>
                  <a:srgbClr val="C00000"/>
                </a:solidFill>
              </a:rPr>
              <a:t>don’t have __eq__?</a:t>
            </a:r>
          </a:p>
        </p:txBody>
      </p:sp>
      <p:sp>
        <p:nvSpPr>
          <p:cNvPr id="5" name="&quot;No&quot; Symbol 4">
            <a:extLst>
              <a:ext uri="{FF2B5EF4-FFF2-40B4-BE49-F238E27FC236}">
                <a16:creationId xmlns:a16="http://schemas.microsoft.com/office/drawing/2014/main" id="{B0111075-E917-C20C-F05D-3D4E05605046}"/>
              </a:ext>
            </a:extLst>
          </p:cNvPr>
          <p:cNvSpPr/>
          <p:nvPr/>
        </p:nvSpPr>
        <p:spPr>
          <a:xfrm>
            <a:off x="10808676" y="4173415"/>
            <a:ext cx="914400" cy="914400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2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F4A88-07CF-A15D-2619-738F89C7C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ACDF-7368-39F1-B5AA-B3D639D2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 anchor="ctr">
            <a:normAutofit/>
          </a:bodyPr>
          <a:lstStyle/>
          <a:p>
            <a:r>
              <a:rPr lang="en-GB"/>
              <a:t>Asserting with the assert statement</a:t>
            </a:r>
            <a:endParaRPr lang="en-RO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716C508-EBE8-A549-19F4-876D40E668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80050" y="1821988"/>
            <a:ext cx="9430750" cy="2351427"/>
          </a:xfrm>
          <a:ln>
            <a:solidFill>
              <a:schemeClr val="accent5">
                <a:lumMod val="25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br>
              <a:rPr lang="en-GB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Fruit: 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__(self, name,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GB" sz="1400" b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.name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name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GB" sz="1400" b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.color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color</a:t>
            </a:r>
            <a:endParaRPr lang="en-GB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GB" sz="1400" b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E23F241-C26E-F2D7-136B-92953EA1F9B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0050" y="1376231"/>
            <a:ext cx="3393815" cy="445759"/>
          </a:xfrm>
        </p:spPr>
        <p:txBody>
          <a:bodyPr/>
          <a:lstStyle/>
          <a:p>
            <a:r>
              <a:rPr lang="en-US"/>
              <a:t>Assert on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31899-A3C5-8FD9-253B-1B2DA51ED20F}"/>
              </a:ext>
            </a:extLst>
          </p:cNvPr>
          <p:cNvSpPr txBox="1"/>
          <p:nvPr/>
        </p:nvSpPr>
        <p:spPr>
          <a:xfrm>
            <a:off x="5509846" y="112541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B52C2-9A2C-3ABF-79CE-BD15922BCDE4}"/>
              </a:ext>
            </a:extLst>
          </p:cNvPr>
          <p:cNvSpPr txBox="1"/>
          <p:nvPr/>
        </p:nvSpPr>
        <p:spPr>
          <a:xfrm>
            <a:off x="780050" y="4431281"/>
            <a:ext cx="6816504" cy="147833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test_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fruit_class_returns_false_for_different_objects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pPr>
              <a:buNone/>
            </a:pP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f1 = Fruit(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"apple"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"red"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buNone/>
            </a:pP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    f2 = Fruit(</a:t>
            </a:r>
            <a:r>
              <a:rPr lang="en-GB" sz="1400">
                <a:solidFill>
                  <a:srgbClr val="A31515"/>
                </a:solidFill>
                <a:latin typeface="Menlo" panose="020B0609030804020204" pitchFamily="49" charset="0"/>
              </a:rPr>
              <a:t>"apple"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sz="1400">
                <a:solidFill>
                  <a:srgbClr val="A31515"/>
                </a:solidFill>
                <a:latin typeface="Menlo" panose="020B0609030804020204" pitchFamily="49" charset="0"/>
              </a:rPr>
              <a:t>"red"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assert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f1 == f2</a:t>
            </a:r>
          </a:p>
          <a:p>
            <a:pPr algn="l"/>
            <a:endParaRPr lang="en-RO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6CE1A-2020-B133-6093-CC4DCD4677E4}"/>
              </a:ext>
            </a:extLst>
          </p:cNvPr>
          <p:cNvSpPr txBox="1"/>
          <p:nvPr/>
        </p:nvSpPr>
        <p:spPr>
          <a:xfrm>
            <a:off x="8487507" y="4637029"/>
            <a:ext cx="2778369" cy="1066842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n-RO">
                <a:solidFill>
                  <a:srgbClr val="C00000"/>
                </a:solidFill>
              </a:rPr>
              <a:t>Assertion ERROR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DC4BEAB-17FE-B76E-02AA-D34B7A500D7C}"/>
              </a:ext>
            </a:extLst>
          </p:cNvPr>
          <p:cNvSpPr/>
          <p:nvPr/>
        </p:nvSpPr>
        <p:spPr>
          <a:xfrm>
            <a:off x="7552827" y="49281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00914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37588-7055-F9A1-1243-A2AF107A6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B5F3-AFFE-F2F6-562D-8CE18EB3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 anchor="ctr">
            <a:normAutofit/>
          </a:bodyPr>
          <a:lstStyle/>
          <a:p>
            <a:r>
              <a:rPr lang="en-GB"/>
              <a:t>Asserting with the assert statement</a:t>
            </a:r>
            <a:endParaRPr lang="en-RO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094DAC7-296A-4BE5-2F56-C7488911CE1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80050" y="1821988"/>
            <a:ext cx="9430750" cy="2351427"/>
          </a:xfrm>
          <a:ln>
            <a:solidFill>
              <a:schemeClr val="accent5">
                <a:lumMod val="25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br>
              <a:rPr lang="en-GB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Fruit: 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__(self, name,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GB" sz="1400" b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.name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name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GB" sz="1400" b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.color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color</a:t>
            </a:r>
            <a:endParaRPr lang="en-GB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endParaRPr lang="en-GB" sz="1400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GB" sz="1400" b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BAC0B7B-6118-4F2F-FF69-CCAD5DA2E10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0050" y="1376231"/>
            <a:ext cx="3393815" cy="445759"/>
          </a:xfrm>
        </p:spPr>
        <p:txBody>
          <a:bodyPr/>
          <a:lstStyle/>
          <a:p>
            <a:r>
              <a:rPr lang="en-US"/>
              <a:t>Assert on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2D47D-7453-0CE3-D218-AF9EA16B40A2}"/>
              </a:ext>
            </a:extLst>
          </p:cNvPr>
          <p:cNvSpPr txBox="1"/>
          <p:nvPr/>
        </p:nvSpPr>
        <p:spPr>
          <a:xfrm>
            <a:off x="5509846" y="112541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32ED8-6197-5824-7B17-C82AA5583378}"/>
              </a:ext>
            </a:extLst>
          </p:cNvPr>
          <p:cNvSpPr txBox="1"/>
          <p:nvPr/>
        </p:nvSpPr>
        <p:spPr>
          <a:xfrm>
            <a:off x="780050" y="4431281"/>
            <a:ext cx="6816504" cy="147833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test_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fruit_class_returns_false_for_different_objects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pPr>
              <a:buNone/>
            </a:pP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f1 = Fruit(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"apple"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"red"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buNone/>
            </a:pP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f2 = 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Fruit(</a:t>
            </a:r>
            <a:r>
              <a:rPr lang="en-GB" sz="1400">
                <a:solidFill>
                  <a:srgbClr val="A31515"/>
                </a:solidFill>
                <a:latin typeface="Menlo" panose="020B0609030804020204" pitchFamily="49" charset="0"/>
              </a:rPr>
              <a:t>"apple"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sz="1400">
                <a:solidFill>
                  <a:srgbClr val="A31515"/>
                </a:solidFill>
                <a:latin typeface="Menlo" panose="020B0609030804020204" pitchFamily="49" charset="0"/>
              </a:rPr>
              <a:t>"red"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assert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f1.name == f2.name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assert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f1.color == f2.color</a:t>
            </a:r>
          </a:p>
          <a:p>
            <a:pPr algn="l"/>
            <a:endParaRPr lang="en-RO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BC3D8-FEEA-B750-7ADA-86DF43D24CF6}"/>
              </a:ext>
            </a:extLst>
          </p:cNvPr>
          <p:cNvSpPr txBox="1"/>
          <p:nvPr/>
        </p:nvSpPr>
        <p:spPr>
          <a:xfrm>
            <a:off x="11031415" y="358726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9056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337D-15A0-2A0E-2808-664F5552D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/>
              <a:t>01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04AA1-2D5F-DA97-1D88-A3D3D3CA1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RO"/>
              <a:t>Decorators</a:t>
            </a:r>
          </a:p>
        </p:txBody>
      </p:sp>
    </p:spTree>
    <p:extLst>
      <p:ext uri="{BB962C8B-B14F-4D97-AF65-F5344CB8AC3E}">
        <p14:creationId xmlns:p14="http://schemas.microsoft.com/office/powerpoint/2010/main" val="1625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3157-2C48-A986-DD2E-0FFBDEDA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Mocks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8C34-590B-514E-37C3-724BDFDA55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/>
              <a:t>Mocks Replace Real Dependencies</a:t>
            </a:r>
            <a:r>
              <a:rPr lang="en-RO" b="1"/>
              <a:t> - </a:t>
            </a:r>
            <a:r>
              <a:rPr lang="en-GB"/>
              <a:t>substitute real objects/functions to isolate the code you're testing</a:t>
            </a:r>
          </a:p>
          <a:p>
            <a:endParaRPr lang="en-GB"/>
          </a:p>
          <a:p>
            <a:r>
              <a:rPr lang="en-GB" sz="2000">
                <a:solidFill>
                  <a:schemeClr val="accent6">
                    <a:lumMod val="75000"/>
                  </a:schemeClr>
                </a:solidFill>
              </a:rPr>
              <a:t>Key concepts: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 Use @patch as Decorator or Context Manager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Use </a:t>
            </a:r>
            <a:r>
              <a:rPr lang="en-GB"/>
              <a:t>with</a:t>
            </a:r>
            <a:r>
              <a:rPr lang="en-GB" b="1"/>
              <a:t> </a:t>
            </a:r>
            <a:r>
              <a:rPr lang="en-GB" b="1" err="1"/>
              <a:t>return_value</a:t>
            </a:r>
            <a:r>
              <a:rPr lang="en-GB" b="1"/>
              <a:t> </a:t>
            </a:r>
            <a:r>
              <a:rPr lang="en-GB"/>
              <a:t>and</a:t>
            </a:r>
            <a:r>
              <a:rPr lang="en-GB" b="1"/>
              <a:t> </a:t>
            </a:r>
            <a:r>
              <a:rPr lang="en-GB" b="1" err="1"/>
              <a:t>side_effect</a:t>
            </a:r>
            <a:r>
              <a:rPr lang="en-GB" b="1"/>
              <a:t> - </a:t>
            </a:r>
            <a:r>
              <a:rPr lang="en-GB"/>
              <a:t>control what your mocks return or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Verify Mock Interactions with Assertions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Patch the Right Location (Import Path) - </a:t>
            </a:r>
            <a:r>
              <a:rPr lang="en-GB" b="1">
                <a:solidFill>
                  <a:schemeClr val="accent6">
                    <a:lumMod val="75000"/>
                  </a:schemeClr>
                </a:solidFill>
              </a:rPr>
              <a:t>Critical: </a:t>
            </a:r>
            <a:r>
              <a:rPr lang="en-GB">
                <a:solidFill>
                  <a:schemeClr val="tx2"/>
                </a:solidFill>
              </a:rPr>
              <a:t>Patch where the function is used, not where it's defined: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01CA8-1895-91F2-95DF-01CC0907717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RO"/>
              <a:t>What are mocks?</a:t>
            </a:r>
          </a:p>
        </p:txBody>
      </p:sp>
    </p:spTree>
    <p:extLst>
      <p:ext uri="{BB962C8B-B14F-4D97-AF65-F5344CB8AC3E}">
        <p14:creationId xmlns:p14="http://schemas.microsoft.com/office/powerpoint/2010/main" val="3804776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70B6-1C6B-1A5D-5C4E-BB0CBED0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Mocks in real life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0C77F-FD45-44FC-5C32-327B0E356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5492" y="1238495"/>
            <a:ext cx="7831015" cy="2214806"/>
          </a:xfrm>
          <a:ln w="28575">
            <a:solidFill>
              <a:schemeClr val="accent5">
                <a:lumMod val="25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GB" sz="14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unittest.mock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patch</a:t>
            </a:r>
          </a:p>
          <a:p>
            <a:pPr>
              <a:buNone/>
            </a:pPr>
            <a:r>
              <a:rPr lang="en-GB" sz="1400" b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@patch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requests.get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Replace real HTTP call</a:t>
            </a:r>
            <a:endParaRPr lang="en-GB" sz="1400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test_api_call_returns_success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1" u="sng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mock_get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>
              <a:buNone/>
            </a:pP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mock_get.return_value.json.return_value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"status"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"success"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buNone/>
            </a:pP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result =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my_function_that_calls_api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>
              <a:buNone/>
            </a:pPr>
            <a:r>
              <a:rPr lang="en-GB" sz="14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assert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result == 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"success"</a:t>
            </a:r>
            <a:endParaRPr lang="en-GB" sz="1400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RO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37F34-AE45-9CAC-3AE8-6C10CE1BD235}"/>
              </a:ext>
            </a:extLst>
          </p:cNvPr>
          <p:cNvSpPr txBox="1"/>
          <p:nvPr/>
        </p:nvSpPr>
        <p:spPr>
          <a:xfrm>
            <a:off x="-1524000" y="-96129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5582C-2075-204D-8E05-04BBFAEC5CF1}"/>
              </a:ext>
            </a:extLst>
          </p:cNvPr>
          <p:cNvSpPr txBox="1"/>
          <p:nvPr/>
        </p:nvSpPr>
        <p:spPr>
          <a:xfrm>
            <a:off x="5196253" y="1465384"/>
            <a:ext cx="4448908" cy="100818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n-RO" b="1"/>
              <a:t>Testing using basic MOCK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5F7EB-79B5-AC6E-B1F3-CABBC12B0E68}"/>
              </a:ext>
            </a:extLst>
          </p:cNvPr>
          <p:cNvSpPr txBox="1"/>
          <p:nvPr/>
        </p:nvSpPr>
        <p:spPr>
          <a:xfrm>
            <a:off x="275492" y="3865179"/>
            <a:ext cx="11254154" cy="1754326"/>
          </a:xfrm>
          <a:prstGeom prst="rect">
            <a:avLst/>
          </a:prstGeom>
          <a:noFill/>
          <a:ln w="28575">
            <a:solidFill>
              <a:schemeClr val="accent5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654C1D"/>
                </a:solidFill>
                <a:latin typeface="Menlo-Regular" panose="020B0609030804020204" pitchFamily="49" charset="0"/>
              </a:rPr>
              <a:t>@patch</a:t>
            </a:r>
            <a:r>
              <a:rPr lang="en-GB" sz="1800">
                <a:solidFill>
                  <a:prstClr val="black"/>
                </a:solidFill>
                <a:latin typeface="Menlo-Regular" panose="020B0609030804020204" pitchFamily="49" charset="0"/>
              </a:rPr>
              <a:t>(</a:t>
            </a:r>
            <a:r>
              <a:rPr lang="en-GB" sz="1800">
                <a:solidFill>
                  <a:srgbClr val="900112"/>
                </a:solidFill>
                <a:latin typeface="Menlo-Regular" panose="020B0609030804020204" pitchFamily="49" charset="0"/>
              </a:rPr>
              <a:t>'</a:t>
            </a:r>
            <a:r>
              <a:rPr lang="en-GB" sz="1800" err="1">
                <a:solidFill>
                  <a:srgbClr val="900112"/>
                </a:solidFill>
                <a:latin typeface="Menlo-Regular" panose="020B0609030804020204" pitchFamily="49" charset="0"/>
              </a:rPr>
              <a:t>email.send</a:t>
            </a:r>
            <a:r>
              <a:rPr lang="en-GB" sz="1800">
                <a:solidFill>
                  <a:srgbClr val="900112"/>
                </a:solidFill>
                <a:latin typeface="Menlo-Regular" panose="020B0609030804020204" pitchFamily="49" charset="0"/>
              </a:rPr>
              <a:t>’</a:t>
            </a:r>
            <a:r>
              <a:rPr lang="en-GB" sz="1800">
                <a:solidFill>
                  <a:prstClr val="black"/>
                </a:solidFill>
                <a:latin typeface="Menlo-Regular" panose="020B0609030804020204" pitchFamily="49" charset="0"/>
              </a:rPr>
              <a:t>)</a:t>
            </a:r>
          </a:p>
          <a:p>
            <a:r>
              <a:rPr lang="en-GB" sz="1800">
                <a:solidFill>
                  <a:srgbClr val="0000FF"/>
                </a:solidFill>
                <a:latin typeface="Menlo-Regular" panose="020B0609030804020204" pitchFamily="49" charset="0"/>
              </a:rPr>
              <a:t>def</a:t>
            </a:r>
            <a:r>
              <a:rPr lang="en-GB" sz="1800">
                <a:solidFill>
                  <a:prstClr val="black"/>
                </a:solidFill>
                <a:latin typeface="Menlo-Regular" panose="020B0609030804020204" pitchFamily="49" charset="0"/>
              </a:rPr>
              <a:t> </a:t>
            </a:r>
            <a:r>
              <a:rPr lang="en-GB" sz="1800" err="1">
                <a:solidFill>
                  <a:srgbClr val="654C1D"/>
                </a:solidFill>
                <a:latin typeface="Menlo-Regular" panose="020B0609030804020204" pitchFamily="49" charset="0"/>
              </a:rPr>
              <a:t>test_notification</a:t>
            </a:r>
            <a:r>
              <a:rPr lang="en-GB" err="1">
                <a:solidFill>
                  <a:srgbClr val="654C1D"/>
                </a:solidFill>
                <a:latin typeface="Menlo-Regular" panose="020B0609030804020204" pitchFamily="49" charset="0"/>
              </a:rPr>
              <a:t>_is_called_once</a:t>
            </a:r>
            <a:r>
              <a:rPr lang="en-GB" sz="1800">
                <a:solidFill>
                  <a:prstClr val="black"/>
                </a:solidFill>
                <a:latin typeface="Menlo-Regular" panose="020B0609030804020204" pitchFamily="49" charset="0"/>
              </a:rPr>
              <a:t>(</a:t>
            </a:r>
            <a:r>
              <a:rPr lang="en-GB" sz="1800" b="1" u="sng" err="1">
                <a:solidFill>
                  <a:srgbClr val="00006D"/>
                </a:solidFill>
                <a:latin typeface="Menlo-Regular" panose="020B0609030804020204" pitchFamily="49" charset="0"/>
              </a:rPr>
              <a:t>mock_send</a:t>
            </a:r>
            <a:r>
              <a:rPr lang="en-GB" sz="1800">
                <a:solidFill>
                  <a:prstClr val="black"/>
                </a:solidFill>
                <a:latin typeface="Menlo-Regular" panose="020B0609030804020204" pitchFamily="49" charset="0"/>
              </a:rPr>
              <a:t>):</a:t>
            </a:r>
          </a:p>
          <a:p>
            <a:r>
              <a:rPr lang="en-GB">
                <a:solidFill>
                  <a:prstClr val="black"/>
                </a:solidFill>
                <a:latin typeface="Menlo-Regular" panose="020B0609030804020204" pitchFamily="49" charset="0"/>
              </a:rPr>
              <a:t>    </a:t>
            </a:r>
            <a:r>
              <a:rPr lang="en-GB" sz="1800" err="1">
                <a:solidFill>
                  <a:prstClr val="black"/>
                </a:solidFill>
                <a:latin typeface="Menlo-Regular" panose="020B0609030804020204" pitchFamily="49" charset="0"/>
              </a:rPr>
              <a:t>send_welcome_email</a:t>
            </a:r>
            <a:r>
              <a:rPr lang="en-GB" sz="1800">
                <a:solidFill>
                  <a:prstClr val="black"/>
                </a:solidFill>
                <a:latin typeface="Menlo-Regular" panose="020B0609030804020204" pitchFamily="49" charset="0"/>
              </a:rPr>
              <a:t>(</a:t>
            </a:r>
            <a:r>
              <a:rPr lang="en-GB" sz="1800">
                <a:solidFill>
                  <a:srgbClr val="900112"/>
                </a:solidFill>
                <a:latin typeface="Menlo-Regular" panose="020B0609030804020204" pitchFamily="49" charset="0"/>
              </a:rPr>
              <a:t>"</a:t>
            </a:r>
            <a:r>
              <a:rPr lang="en-GB" sz="1800" err="1">
                <a:solidFill>
                  <a:srgbClr val="900112"/>
                </a:solidFill>
                <a:latin typeface="Menlo-Regular" panose="020B0609030804020204" pitchFamily="49" charset="0"/>
              </a:rPr>
              <a:t>john@example.com</a:t>
            </a:r>
            <a:r>
              <a:rPr lang="en-GB" sz="1800">
                <a:solidFill>
                  <a:srgbClr val="900112"/>
                </a:solidFill>
                <a:latin typeface="Menlo-Regular" panose="020B0609030804020204" pitchFamily="49" charset="0"/>
              </a:rPr>
              <a:t>"</a:t>
            </a:r>
            <a:r>
              <a:rPr lang="en-GB" sz="1800">
                <a:solidFill>
                  <a:prstClr val="black"/>
                </a:solidFill>
                <a:latin typeface="Menlo-Regular" panose="020B0609030804020204" pitchFamily="49" charset="0"/>
              </a:rPr>
              <a:t>)</a:t>
            </a:r>
            <a:endParaRPr lang="en-GB">
              <a:solidFill>
                <a:srgbClr val="0F7001"/>
              </a:solidFill>
              <a:latin typeface="Menlo-Regular" panose="020B0609030804020204" pitchFamily="49" charset="0"/>
            </a:endParaRPr>
          </a:p>
          <a:p>
            <a:r>
              <a:rPr lang="en-GB" sz="1800">
                <a:solidFill>
                  <a:prstClr val="black"/>
                </a:solidFill>
                <a:latin typeface="Menlo-Regular" panose="020B0609030804020204" pitchFamily="49" charset="0"/>
              </a:rPr>
              <a:t>    </a:t>
            </a:r>
            <a:r>
              <a:rPr lang="en-GB" sz="1800" err="1">
                <a:solidFill>
                  <a:prstClr val="black"/>
                </a:solidFill>
                <a:latin typeface="Menlo-Regular" panose="020B0609030804020204" pitchFamily="49" charset="0"/>
              </a:rPr>
              <a:t>mock_send.assert_called</a:t>
            </a:r>
            <a:r>
              <a:rPr lang="en-GB" sz="1800">
                <a:solidFill>
                  <a:prstClr val="black"/>
                </a:solidFill>
                <a:latin typeface="Menlo-Regular" panose="020B0609030804020204" pitchFamily="49" charset="0"/>
              </a:rPr>
              <a:t>() </a:t>
            </a:r>
          </a:p>
          <a:p>
            <a:r>
              <a:rPr lang="en-GB">
                <a:solidFill>
                  <a:prstClr val="black"/>
                </a:solidFill>
                <a:latin typeface="Menlo-Regular" panose="020B0609030804020204" pitchFamily="49" charset="0"/>
              </a:rPr>
              <a:t>    </a:t>
            </a:r>
            <a:r>
              <a:rPr lang="en-GB" sz="1800" err="1">
                <a:solidFill>
                  <a:prstClr val="black"/>
                </a:solidFill>
                <a:latin typeface="Menlo-Regular" panose="020B0609030804020204" pitchFamily="49" charset="0"/>
              </a:rPr>
              <a:t>mock_send.assert_called_with</a:t>
            </a:r>
            <a:r>
              <a:rPr lang="en-GB" sz="1800">
                <a:solidFill>
                  <a:prstClr val="black"/>
                </a:solidFill>
                <a:latin typeface="Menlo-Regular" panose="020B0609030804020204" pitchFamily="49" charset="0"/>
              </a:rPr>
              <a:t>(</a:t>
            </a:r>
            <a:r>
              <a:rPr lang="en-GB" sz="1800">
                <a:solidFill>
                  <a:srgbClr val="900112"/>
                </a:solidFill>
                <a:latin typeface="Menlo-Regular" panose="020B0609030804020204" pitchFamily="49" charset="0"/>
              </a:rPr>
              <a:t>"</a:t>
            </a:r>
            <a:r>
              <a:rPr lang="en-GB" sz="1800" err="1">
                <a:solidFill>
                  <a:srgbClr val="900112"/>
                </a:solidFill>
                <a:latin typeface="Menlo-Regular" panose="020B0609030804020204" pitchFamily="49" charset="0"/>
              </a:rPr>
              <a:t>john@example.com</a:t>
            </a:r>
            <a:r>
              <a:rPr lang="en-GB" sz="1800">
                <a:solidFill>
                  <a:srgbClr val="900112"/>
                </a:solidFill>
                <a:latin typeface="Menlo-Regular" panose="020B0609030804020204" pitchFamily="49" charset="0"/>
              </a:rPr>
              <a:t>"</a:t>
            </a:r>
            <a:r>
              <a:rPr lang="en-GB" sz="1800">
                <a:solidFill>
                  <a:prstClr val="black"/>
                </a:solidFill>
                <a:latin typeface="Menlo-Regular" panose="020B0609030804020204" pitchFamily="49" charset="0"/>
              </a:rPr>
              <a:t>, </a:t>
            </a:r>
            <a:r>
              <a:rPr lang="en-GB" sz="1800">
                <a:solidFill>
                  <a:srgbClr val="00006D"/>
                </a:solidFill>
                <a:latin typeface="Menlo-Regular" panose="020B0609030804020204" pitchFamily="49" charset="0"/>
              </a:rPr>
              <a:t>subject</a:t>
            </a:r>
            <a:r>
              <a:rPr lang="en-GB" sz="1800">
                <a:solidFill>
                  <a:prstClr val="black"/>
                </a:solidFill>
                <a:latin typeface="Menlo-Regular" panose="020B0609030804020204" pitchFamily="49" charset="0"/>
              </a:rPr>
              <a:t>=</a:t>
            </a:r>
            <a:r>
              <a:rPr lang="en-GB" sz="1800">
                <a:solidFill>
                  <a:srgbClr val="900112"/>
                </a:solidFill>
                <a:latin typeface="Menlo-Regular" panose="020B0609030804020204" pitchFamily="49" charset="0"/>
              </a:rPr>
              <a:t>"Welcome"</a:t>
            </a:r>
            <a:r>
              <a:rPr lang="en-GB" sz="1800">
                <a:solidFill>
                  <a:prstClr val="black"/>
                </a:solidFill>
                <a:latin typeface="Menlo-Regular" panose="020B0609030804020204" pitchFamily="49" charset="0"/>
              </a:rPr>
              <a:t>)</a:t>
            </a:r>
          </a:p>
          <a:p>
            <a:r>
              <a:rPr lang="en-GB">
                <a:solidFill>
                  <a:prstClr val="black"/>
                </a:solidFill>
                <a:latin typeface="Menlo-Regular" panose="020B0609030804020204" pitchFamily="49" charset="0"/>
              </a:rPr>
              <a:t>    </a:t>
            </a:r>
            <a:r>
              <a:rPr lang="en-GB" sz="1800">
                <a:solidFill>
                  <a:srgbClr val="9D00D2"/>
                </a:solidFill>
                <a:latin typeface="Menlo-Regular" panose="020B0609030804020204" pitchFamily="49" charset="0"/>
              </a:rPr>
              <a:t>assert</a:t>
            </a:r>
            <a:r>
              <a:rPr lang="en-GB" sz="1800">
                <a:solidFill>
                  <a:prstClr val="black"/>
                </a:solidFill>
                <a:latin typeface="Menlo-Regular" panose="020B0609030804020204" pitchFamily="49" charset="0"/>
              </a:rPr>
              <a:t> </a:t>
            </a:r>
            <a:r>
              <a:rPr lang="en-GB" sz="1800" err="1">
                <a:solidFill>
                  <a:prstClr val="black"/>
                </a:solidFill>
                <a:latin typeface="Menlo-Regular" panose="020B0609030804020204" pitchFamily="49" charset="0"/>
              </a:rPr>
              <a:t>mock_send.call_count</a:t>
            </a:r>
            <a:r>
              <a:rPr lang="en-GB" sz="1800">
                <a:solidFill>
                  <a:prstClr val="black"/>
                </a:solidFill>
                <a:latin typeface="Menlo-Regular" panose="020B0609030804020204" pitchFamily="49" charset="0"/>
              </a:rPr>
              <a:t> == </a:t>
            </a:r>
            <a:r>
              <a:rPr lang="en-GB" sz="1800">
                <a:solidFill>
                  <a:srgbClr val="137646"/>
                </a:solidFill>
                <a:latin typeface="Menlo-Regular" panose="020B0609030804020204" pitchFamily="49" charset="0"/>
              </a:rPr>
              <a:t>1</a:t>
            </a:r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713890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167E-4CA4-F9F9-78C7-A05C3834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SIDE_EFFECT VS. RETURN_VALUE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B7C8D-5160-8848-4BB7-89198A81389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8200" y="2132850"/>
            <a:ext cx="3906864" cy="334892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1600" b="1">
                <a:solidFill>
                  <a:schemeClr val="accent6">
                    <a:lumMod val="75000"/>
                  </a:schemeClr>
                </a:solidFill>
              </a:rPr>
              <a:t>Simple Static Response - </a:t>
            </a:r>
            <a:r>
              <a:rPr lang="en-GB" sz="1600">
                <a:solidFill>
                  <a:schemeClr val="accent6">
                    <a:lumMod val="75000"/>
                  </a:schemeClr>
                </a:solidFill>
              </a:rPr>
              <a:t>Returns the </a:t>
            </a:r>
            <a:r>
              <a:rPr lang="en-GB" sz="1600" b="1">
                <a:solidFill>
                  <a:schemeClr val="accent6">
                    <a:lumMod val="75000"/>
                  </a:schemeClr>
                </a:solidFill>
              </a:rPr>
              <a:t>same value</a:t>
            </a:r>
            <a:r>
              <a:rPr lang="en-GB" sz="1600">
                <a:solidFill>
                  <a:schemeClr val="accent6">
                    <a:lumMod val="75000"/>
                  </a:schemeClr>
                </a:solidFill>
              </a:rPr>
              <a:t> every time the mock is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>
              <a:lnSpc>
                <a:spcPts val="1350"/>
              </a:lnSpc>
              <a:buNone/>
            </a:pP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mock_function.return_value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"Hello"</a:t>
            </a:r>
            <a:endParaRPr lang="en-GB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Every call returns "Hello"</a:t>
            </a:r>
            <a:endParaRPr lang="en-GB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result1 =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mock_function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b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"Hello"</a:t>
            </a:r>
            <a:endParaRPr lang="en-GB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result2 =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mock_function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b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"Hello"</a:t>
            </a:r>
            <a:endParaRPr lang="en-GB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GB"/>
            </a:br>
            <a:endParaRPr lang="en-GB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 b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7941B9-1834-5E29-4002-B530B342CC4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8200" y="1376230"/>
            <a:ext cx="3393815" cy="445759"/>
          </a:xfrm>
        </p:spPr>
        <p:txBody>
          <a:bodyPr/>
          <a:lstStyle/>
          <a:p>
            <a:r>
              <a:rPr lang="en-RO"/>
              <a:t>RETURN_VALUE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45CFC6-B864-6154-68FA-EBF90E5A7DF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493506" y="2132849"/>
            <a:ext cx="6522648" cy="3348919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r>
              <a:rPr lang="en-GB" sz="6400" b="1">
                <a:solidFill>
                  <a:schemeClr val="accent6">
                    <a:lumMod val="75000"/>
                  </a:schemeClr>
                </a:solidFill>
              </a:rPr>
              <a:t>Dynamic </a:t>
            </a:r>
            <a:r>
              <a:rPr lang="en-GB" sz="6400" b="1" err="1">
                <a:solidFill>
                  <a:schemeClr val="accent6">
                    <a:lumMod val="75000"/>
                  </a:schemeClr>
                </a:solidFill>
              </a:rPr>
              <a:t>Behavior</a:t>
            </a:r>
            <a:r>
              <a:rPr lang="en-GB" sz="6400" b="1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6400">
                <a:solidFill>
                  <a:schemeClr val="accent6">
                    <a:lumMod val="75000"/>
                  </a:schemeClr>
                </a:solidFill>
              </a:rPr>
              <a:t>Provides </a:t>
            </a:r>
            <a:r>
              <a:rPr lang="en-GB" sz="6400" b="1">
                <a:solidFill>
                  <a:schemeClr val="accent6">
                    <a:lumMod val="75000"/>
                  </a:schemeClr>
                </a:solidFill>
              </a:rPr>
              <a:t>different </a:t>
            </a:r>
            <a:r>
              <a:rPr lang="en-GB" sz="6400" b="1" err="1">
                <a:solidFill>
                  <a:schemeClr val="accent6">
                    <a:lumMod val="75000"/>
                  </a:schemeClr>
                </a:solidFill>
              </a:rPr>
              <a:t>behavior</a:t>
            </a:r>
            <a:r>
              <a:rPr lang="en-GB" sz="6400">
                <a:solidFill>
                  <a:schemeClr val="accent6">
                    <a:lumMod val="75000"/>
                  </a:schemeClr>
                </a:solidFill>
              </a:rPr>
              <a:t> for each call</a:t>
            </a:r>
          </a:p>
          <a:p>
            <a:pPr>
              <a:lnSpc>
                <a:spcPts val="1350"/>
              </a:lnSpc>
              <a:buNone/>
            </a:pPr>
            <a:r>
              <a:rPr lang="en-GB" sz="56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mock_function.side_effect</a:t>
            </a:r>
            <a:r>
              <a:rPr lang="en-GB" sz="56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GB" sz="56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"First"</a:t>
            </a:r>
            <a:r>
              <a:rPr lang="en-GB" sz="56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56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"Second"</a:t>
            </a:r>
            <a:r>
              <a:rPr lang="en-GB" sz="56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>
              <a:lnSpc>
                <a:spcPts val="1350"/>
              </a:lnSpc>
              <a:buNone/>
            </a:pPr>
            <a:r>
              <a:rPr lang="en-GB" sz="56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result1 = </a:t>
            </a:r>
            <a:r>
              <a:rPr lang="en-GB" sz="56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mock_function</a:t>
            </a:r>
            <a:r>
              <a:rPr lang="en-GB" sz="56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5600" b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"First"</a:t>
            </a:r>
            <a:endParaRPr lang="en-GB" sz="5600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56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result2 = </a:t>
            </a:r>
            <a:r>
              <a:rPr lang="en-GB" sz="56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mock_function</a:t>
            </a:r>
            <a:r>
              <a:rPr lang="en-GB" sz="56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5600" b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"Second"</a:t>
            </a:r>
            <a:endParaRPr lang="en-GB" sz="56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6400" b="1">
                <a:solidFill>
                  <a:schemeClr val="accent6">
                    <a:lumMod val="75000"/>
                  </a:schemeClr>
                </a:solidFill>
              </a:rPr>
              <a:t>Raise exceptions</a:t>
            </a:r>
          </a:p>
          <a:p>
            <a:pPr>
              <a:lnSpc>
                <a:spcPts val="1350"/>
              </a:lnSpc>
              <a:buNone/>
            </a:pPr>
            <a:r>
              <a:rPr lang="en-GB" sz="56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mock_function.side_effect</a:t>
            </a:r>
            <a:r>
              <a:rPr lang="en-GB" sz="56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5600" b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ValueError</a:t>
            </a:r>
            <a:r>
              <a:rPr lang="en-GB" sz="56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56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"Something went wrong"</a:t>
            </a:r>
            <a:r>
              <a:rPr lang="en-GB" sz="56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  <a:buNone/>
            </a:pPr>
            <a:r>
              <a:rPr lang="en-GB" sz="56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mock_function</a:t>
            </a:r>
            <a:r>
              <a:rPr lang="en-GB" sz="56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5600" b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Raises </a:t>
            </a:r>
            <a:r>
              <a:rPr lang="en-GB" sz="5600" b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ValueError</a:t>
            </a:r>
            <a:endParaRPr lang="en-GB" sz="5600" b="1"/>
          </a:p>
          <a:p>
            <a:r>
              <a:rPr lang="en-GB" sz="6400" b="1">
                <a:solidFill>
                  <a:schemeClr val="accent6">
                    <a:lumMod val="75000"/>
                  </a:schemeClr>
                </a:solidFill>
              </a:rPr>
              <a:t>Custom function</a:t>
            </a:r>
            <a:endParaRPr lang="en-GB" sz="640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1350"/>
              </a:lnSpc>
              <a:buNone/>
            </a:pPr>
            <a:r>
              <a:rPr lang="en-GB" sz="56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mock_function.side_effect</a:t>
            </a:r>
            <a:r>
              <a:rPr lang="en-GB" sz="56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56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lambda</a:t>
            </a:r>
            <a:r>
              <a:rPr lang="en-GB" sz="56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5600" b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56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x * </a:t>
            </a:r>
            <a:r>
              <a:rPr lang="en-GB" sz="56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endParaRPr lang="en-GB" sz="5600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56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result = </a:t>
            </a:r>
            <a:r>
              <a:rPr lang="en-GB" sz="56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mock_function</a:t>
            </a:r>
            <a:r>
              <a:rPr lang="en-GB" sz="56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56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56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5600" b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Returns 10</a:t>
            </a:r>
            <a:endParaRPr lang="en-GB" sz="5600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GB"/>
            </a:br>
            <a:endParaRPr lang="en-GB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 b="1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/>
          </a:p>
          <a:p>
            <a:br>
              <a:rPr lang="en-GB"/>
            </a:b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/>
          </a:p>
          <a:p>
            <a:endParaRPr lang="en-RO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D65D88-489A-8EC6-CEEC-8BA7C7F937F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RO"/>
              <a:t>SIDE_EFFECT</a:t>
            </a:r>
          </a:p>
        </p:txBody>
      </p:sp>
    </p:spTree>
    <p:extLst>
      <p:ext uri="{BB962C8B-B14F-4D97-AF65-F5344CB8AC3E}">
        <p14:creationId xmlns:p14="http://schemas.microsoft.com/office/powerpoint/2010/main" val="3658990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B0F1-17F8-73EC-448A-46325CDB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Fixtures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691E6-F408-4445-3EF2-AFDD4162E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Fixtures are Setup/Teardown Functions - </a:t>
            </a:r>
            <a:r>
              <a:rPr lang="en-GB"/>
              <a:t>They replace repetitive setup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Used in </a:t>
            </a:r>
            <a:r>
              <a:rPr lang="en-GB" b="1"/>
              <a:t>ARRANGE </a:t>
            </a:r>
            <a:r>
              <a:rPr lang="en-GB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Automatic Dependency Injection -  </a:t>
            </a:r>
            <a:r>
              <a:rPr lang="en-GB"/>
              <a:t>declaration function name should have the same name as the argument given in the testing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Fixture Scopes Control Lifecycle - </a:t>
            </a:r>
            <a:r>
              <a:rPr lang="en-GB"/>
              <a:t>Scopes determine how often fixtures are created/destroyed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Fixtures Can Use Other Fixtures</a:t>
            </a:r>
            <a:r>
              <a:rPr lang="en-GB"/>
              <a:t>, creating a dependency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>
              <a:lnSpc>
                <a:spcPct val="100000"/>
              </a:lnSpc>
            </a:pP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C54C6-6D48-C9A9-36C1-09768F274A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RO"/>
              <a:t>What are fixtures?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382CE-3229-5B66-477B-7EB4F653F5AC}"/>
              </a:ext>
            </a:extLst>
          </p:cNvPr>
          <p:cNvSpPr txBox="1"/>
          <p:nvPr/>
        </p:nvSpPr>
        <p:spPr>
          <a:xfrm>
            <a:off x="1395046" y="318867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E9979-787E-7F02-9A55-9A70BA70C977}"/>
              </a:ext>
            </a:extLst>
          </p:cNvPr>
          <p:cNvSpPr txBox="1"/>
          <p:nvPr/>
        </p:nvSpPr>
        <p:spPr>
          <a:xfrm>
            <a:off x="4314092" y="9144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0BB93-6561-4EF5-935B-49D2D4115FBB}"/>
              </a:ext>
            </a:extLst>
          </p:cNvPr>
          <p:cNvSpPr txBox="1"/>
          <p:nvPr/>
        </p:nvSpPr>
        <p:spPr>
          <a:xfrm>
            <a:off x="4466492" y="1277814"/>
            <a:ext cx="2192216" cy="163585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C3C63-25A8-2787-2357-11511564209A}"/>
              </a:ext>
            </a:extLst>
          </p:cNvPr>
          <p:cNvSpPr txBox="1"/>
          <p:nvPr/>
        </p:nvSpPr>
        <p:spPr>
          <a:xfrm>
            <a:off x="1512277" y="3317631"/>
            <a:ext cx="4349261" cy="22508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ts val="1350"/>
              </a:lnSpc>
              <a:buNone/>
            </a:pPr>
            <a:endParaRPr lang="en-R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F3313-DEF9-2564-DE47-966FFDABD32B}"/>
              </a:ext>
            </a:extLst>
          </p:cNvPr>
          <p:cNvSpPr txBox="1"/>
          <p:nvPr/>
        </p:nvSpPr>
        <p:spPr>
          <a:xfrm>
            <a:off x="2068672" y="4232031"/>
            <a:ext cx="8053337" cy="2063261"/>
          </a:xfrm>
          <a:prstGeom prst="rect">
            <a:avLst/>
          </a:prstGeom>
          <a:ln w="28575">
            <a:solidFill>
              <a:schemeClr val="accent5">
                <a:lumMod val="25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b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pytest.fixture</a:t>
            </a:r>
            <a:endParaRPr lang="en-GB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apple_fruit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pPr>
              <a:buNone/>
            </a:pPr>
            <a:r>
              <a:rPr lang="en-GB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Fruit(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"apple"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test_fruit_</a:t>
            </a:r>
            <a:r>
              <a:rPr lang="en-GB" err="1">
                <a:solidFill>
                  <a:srgbClr val="795E26"/>
                </a:solidFill>
                <a:latin typeface="Menlo" panose="020B0609030804020204" pitchFamily="49" charset="0"/>
              </a:rPr>
              <a:t>returns_correct_name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apple_fruit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>
              <a:buNone/>
            </a:pPr>
            <a:r>
              <a:rPr lang="en-GB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assert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apple_fruit.name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>
                <a:latin typeface="Menlo" panose="020B0609030804020204" pitchFamily="49" charset="0"/>
              </a:rPr>
              <a:t>==</a:t>
            </a:r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A31515"/>
                </a:solidFill>
                <a:latin typeface="Menlo" panose="020B0609030804020204" pitchFamily="49" charset="0"/>
              </a:rPr>
              <a:t>"apple"</a:t>
            </a:r>
            <a:endParaRPr lang="en-GB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R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3E5F95-ADDF-9808-7967-AAD3E3FF3419}"/>
              </a:ext>
            </a:extLst>
          </p:cNvPr>
          <p:cNvSpPr txBox="1"/>
          <p:nvPr/>
        </p:nvSpPr>
        <p:spPr>
          <a:xfrm>
            <a:off x="2790092" y="305972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03562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DE69-569C-72EE-84B3-825BE13B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RO"/>
              <a:t>Mocks vs. Fixtures </a:t>
            </a:r>
            <a:br>
              <a:rPr lang="en-RO"/>
            </a:br>
            <a:r>
              <a:rPr lang="en-RO"/>
              <a:t>What are the main 5 key differences?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2B50-1680-54ED-7D14-DED0EE80CC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9373" y="1376231"/>
            <a:ext cx="4655305" cy="4555645"/>
          </a:xfrm>
        </p:spPr>
        <p:txBody>
          <a:bodyPr>
            <a:normAutofit/>
          </a:bodyPr>
          <a:lstStyle/>
          <a:p>
            <a:r>
              <a:rPr lang="en-RO" sz="1800"/>
              <a:t>1. </a:t>
            </a:r>
            <a:r>
              <a:rPr lang="en-GB" sz="1800"/>
              <a:t>Purpose</a:t>
            </a:r>
          </a:p>
          <a:p>
            <a:r>
              <a:rPr lang="en-GB" sz="1400"/>
              <a:t>Fixtures</a:t>
            </a:r>
            <a:r>
              <a:rPr lang="en-GB" sz="1400" b="0"/>
              <a:t>: Prepare test data and environment (setup/teardown)</a:t>
            </a:r>
          </a:p>
          <a:p>
            <a:r>
              <a:rPr lang="en-GB" sz="1400"/>
              <a:t>Mocks</a:t>
            </a:r>
            <a:r>
              <a:rPr lang="en-GB" sz="1400" b="0"/>
              <a:t>: Replace real dependencies to isolate code under test</a:t>
            </a:r>
          </a:p>
          <a:p>
            <a:r>
              <a:rPr lang="en-GB" sz="1800"/>
              <a:t>2. What They Provide</a:t>
            </a:r>
          </a:p>
          <a:p>
            <a:r>
              <a:rPr lang="en-GB" sz="1400"/>
              <a:t>Fixtures</a:t>
            </a:r>
            <a:r>
              <a:rPr lang="en-GB" sz="1400" b="0"/>
              <a:t>: Real objects, test data, database connections, etc.</a:t>
            </a:r>
          </a:p>
          <a:p>
            <a:r>
              <a:rPr lang="en-GB" sz="1400"/>
              <a:t>Mocks</a:t>
            </a:r>
            <a:r>
              <a:rPr lang="en-GB" sz="1400" b="0"/>
              <a:t>: Fake objects that simulate </a:t>
            </a:r>
            <a:r>
              <a:rPr lang="en-GB" sz="1400" b="0" err="1"/>
              <a:t>behavior</a:t>
            </a:r>
            <a:r>
              <a:rPr lang="en-GB" sz="1400" b="0"/>
              <a:t> of real dependencies</a:t>
            </a:r>
          </a:p>
          <a:p>
            <a:r>
              <a:rPr lang="en-GB"/>
              <a:t>3. </a:t>
            </a:r>
            <a:r>
              <a:rPr lang="en-GB" sz="1800"/>
              <a:t>When They're Used</a:t>
            </a:r>
          </a:p>
          <a:p>
            <a:r>
              <a:rPr lang="en-GB" sz="1400"/>
              <a:t>Fixtures</a:t>
            </a:r>
            <a:r>
              <a:rPr lang="en-GB" sz="1400" b="0"/>
              <a:t>: Before/after tests run (setup and cleanup)</a:t>
            </a:r>
          </a:p>
          <a:p>
            <a:r>
              <a:rPr lang="en-GB" sz="1400"/>
              <a:t>Mocks</a:t>
            </a:r>
            <a:r>
              <a:rPr lang="en-GB" sz="1400" b="0"/>
              <a:t>: During test execution to replace external calls</a:t>
            </a:r>
          </a:p>
          <a:p>
            <a:endParaRPr lang="en-RO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F87ACA-53DC-FF1B-A12A-4B0886B3C65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717323" y="1376231"/>
            <a:ext cx="4636477" cy="4696323"/>
          </a:xfrm>
        </p:spPr>
        <p:txBody>
          <a:bodyPr/>
          <a:lstStyle/>
          <a:p>
            <a:r>
              <a:rPr lang="en-RO" sz="1800"/>
              <a:t>4.  </a:t>
            </a:r>
            <a:r>
              <a:rPr lang="en-GB" sz="1800"/>
              <a:t>Control Level</a:t>
            </a:r>
          </a:p>
          <a:p>
            <a:r>
              <a:rPr lang="en-GB" sz="1400"/>
              <a:t>Fixtures</a:t>
            </a:r>
            <a:r>
              <a:rPr lang="en-GB" sz="1400" b="0"/>
              <a:t>: Control test environment and initial state</a:t>
            </a:r>
          </a:p>
          <a:p>
            <a:r>
              <a:rPr lang="en-GB" sz="1400"/>
              <a:t>Mocks</a:t>
            </a:r>
            <a:r>
              <a:rPr lang="en-GB" sz="1400" b="0"/>
              <a:t>: Control what external dependencies return/do</a:t>
            </a:r>
          </a:p>
          <a:p>
            <a:r>
              <a:rPr lang="en-GB" sz="1800"/>
              <a:t>5. Testing Focus</a:t>
            </a:r>
          </a:p>
          <a:p>
            <a:r>
              <a:rPr lang="en-GB" sz="1400"/>
              <a:t>Fixtures</a:t>
            </a:r>
            <a:r>
              <a:rPr lang="en-GB" sz="1400" b="0"/>
              <a:t>: Enable testing with consistent, known data</a:t>
            </a:r>
          </a:p>
          <a:p>
            <a:r>
              <a:rPr lang="en-GB" sz="1400"/>
              <a:t>Mocks</a:t>
            </a:r>
            <a:r>
              <a:rPr lang="en-GB" sz="1400" b="0"/>
              <a:t>: Enable testing without external dependencies (isolation)</a:t>
            </a:r>
          </a:p>
          <a:p>
            <a:endParaRPr lang="en-R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E2AEFF-BFDF-EA9D-32A4-FCAF341D61F4}"/>
              </a:ext>
            </a:extLst>
          </p:cNvPr>
          <p:cNvSpPr txBox="1"/>
          <p:nvPr/>
        </p:nvSpPr>
        <p:spPr>
          <a:xfrm>
            <a:off x="5014545" y="3775124"/>
            <a:ext cx="6825763" cy="2848708"/>
          </a:xfrm>
          <a:prstGeom prst="rect">
            <a:avLst/>
          </a:prstGeom>
          <a:ln w="28575">
            <a:solidFill>
              <a:schemeClr val="accent5">
                <a:lumMod val="25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GB" b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b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pytest.fixture</a:t>
            </a:r>
            <a:endParaRPr lang="en-GB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user_database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pPr>
              <a:buNone/>
            </a:pPr>
            <a:r>
              <a:rPr lang="en-GB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create_test_db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@patch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email.send_email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buNone/>
            </a:pP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test_user_signup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mock_email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user_database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create_user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john@test.com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user_database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mock_email.assert_called_once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algn="l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43185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201DE-ABAD-0EB5-E21A-BBEEAF2A6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C6A9-D413-A579-6371-B4B13ABC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/>
              <a:t>Pytest vs. UnitTest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8B9E6-8139-E98B-2825-FAE6C58A93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9373" y="1376231"/>
            <a:ext cx="4655305" cy="4555645"/>
          </a:xfrm>
        </p:spPr>
        <p:txBody>
          <a:bodyPr>
            <a:normAutofit/>
          </a:bodyPr>
          <a:lstStyle/>
          <a:p>
            <a:r>
              <a:rPr lang="en-RO" sz="1800"/>
              <a:t>1. </a:t>
            </a:r>
            <a:r>
              <a:rPr lang="en-GB"/>
              <a:t>Syntax &amp; Simplicity</a:t>
            </a:r>
          </a:p>
          <a:p>
            <a:r>
              <a:rPr lang="en-GB" sz="1400" err="1"/>
              <a:t>Unittest</a:t>
            </a:r>
            <a:r>
              <a:rPr lang="en-GB" sz="1400" b="0"/>
              <a:t>: Uses classes</a:t>
            </a:r>
          </a:p>
          <a:p>
            <a:r>
              <a:rPr lang="en-GB" sz="1400" err="1"/>
              <a:t>Pytest</a:t>
            </a:r>
            <a:r>
              <a:rPr lang="en-GB" sz="1400" b="0"/>
              <a:t>: Uses basic functions</a:t>
            </a:r>
          </a:p>
          <a:p>
            <a:endParaRPr lang="en-GB" sz="1400" b="0"/>
          </a:p>
          <a:p>
            <a:r>
              <a:rPr lang="en-GB" sz="1800"/>
              <a:t>2. </a:t>
            </a:r>
            <a:r>
              <a:rPr lang="en-GB"/>
              <a:t>Assertions</a:t>
            </a:r>
          </a:p>
          <a:p>
            <a:r>
              <a:rPr lang="en-GB" sz="1400" err="1"/>
              <a:t>Unittest</a:t>
            </a:r>
            <a:r>
              <a:rPr lang="en-GB" sz="1400" b="0"/>
              <a:t>: Special methods like </a:t>
            </a:r>
            <a:r>
              <a:rPr lang="en-GB" sz="1400" err="1"/>
              <a:t>assertEqual</a:t>
            </a:r>
            <a:r>
              <a:rPr lang="en-GB" sz="1400"/>
              <a:t>()</a:t>
            </a:r>
            <a:r>
              <a:rPr lang="en-GB" sz="1400" b="0"/>
              <a:t>, </a:t>
            </a:r>
            <a:r>
              <a:rPr lang="en-GB" sz="1400" err="1"/>
              <a:t>assertTrue</a:t>
            </a:r>
            <a:r>
              <a:rPr lang="en-GB" sz="1400"/>
              <a:t>()</a:t>
            </a:r>
            <a:r>
              <a:rPr lang="en-GB" sz="1400" b="0"/>
              <a:t>, </a:t>
            </a:r>
            <a:r>
              <a:rPr lang="en-GB" sz="1400" err="1"/>
              <a:t>assertRaises</a:t>
            </a:r>
            <a:r>
              <a:rPr lang="en-GB" sz="1400"/>
              <a:t>()</a:t>
            </a:r>
          </a:p>
          <a:p>
            <a:r>
              <a:rPr lang="en-GB" sz="1400" err="1"/>
              <a:t>Pytest</a:t>
            </a:r>
            <a:r>
              <a:rPr lang="en-GB" sz="1400" b="0"/>
              <a:t>: Simple </a:t>
            </a:r>
            <a:r>
              <a:rPr lang="en-GB" sz="1400"/>
              <a:t>assert</a:t>
            </a:r>
            <a:r>
              <a:rPr lang="en-GB" sz="1400" b="0"/>
              <a:t> statements (more readable)</a:t>
            </a:r>
          </a:p>
          <a:p>
            <a:r>
              <a:rPr lang="en-GB"/>
              <a:t>3. Test Structure</a:t>
            </a:r>
          </a:p>
          <a:p>
            <a:r>
              <a:rPr lang="en-GB" sz="1400" err="1"/>
              <a:t>Unittest</a:t>
            </a:r>
            <a:r>
              <a:rPr lang="en-GB" sz="1400" b="0"/>
              <a:t>: Must inherit from </a:t>
            </a:r>
            <a:r>
              <a:rPr lang="en-GB" sz="1400" err="1"/>
              <a:t>unittest.TestCase</a:t>
            </a:r>
            <a:endParaRPr lang="en-GB" sz="1400"/>
          </a:p>
          <a:p>
            <a:r>
              <a:rPr lang="en-GB" sz="1400" err="1"/>
              <a:t>Pytest</a:t>
            </a:r>
            <a:r>
              <a:rPr lang="en-GB" sz="1400" b="0"/>
              <a:t>: Functions or classes, very flexible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E2B3F21-E8E9-444B-3772-88C56DFC9C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717323" y="1376231"/>
            <a:ext cx="4636477" cy="4696323"/>
          </a:xfrm>
        </p:spPr>
        <p:txBody>
          <a:bodyPr>
            <a:normAutofit/>
          </a:bodyPr>
          <a:lstStyle/>
          <a:p>
            <a:r>
              <a:rPr lang="en-GB" sz="1800"/>
              <a:t>4. </a:t>
            </a:r>
            <a:r>
              <a:rPr lang="en-GB"/>
              <a:t>Advanced Features</a:t>
            </a:r>
          </a:p>
          <a:p>
            <a:r>
              <a:rPr lang="en-GB" sz="1400" err="1"/>
              <a:t>Pytest</a:t>
            </a:r>
            <a:r>
              <a:rPr lang="en-GB" sz="1400"/>
              <a:t> has built-in:</a:t>
            </a:r>
            <a:endParaRPr lang="en-GB" sz="1400" b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/>
              <a:t>Parametrization (@</a:t>
            </a:r>
            <a:r>
              <a:rPr lang="en-GB" sz="1400" b="0" err="1"/>
              <a:t>pytest.mark.parametrize</a:t>
            </a:r>
            <a:r>
              <a:rPr lang="en-GB" sz="1400" b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/>
              <a:t>Better fixtures with dependency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accent6">
                    <a:lumMod val="75000"/>
                  </a:schemeClr>
                </a:solidFill>
              </a:rPr>
              <a:t>Test discovery without imports</a:t>
            </a:r>
          </a:p>
          <a:p>
            <a:r>
              <a:rPr lang="en-GB" sz="1400" err="1"/>
              <a:t>Unittest</a:t>
            </a:r>
            <a:r>
              <a:rPr lang="en-GB" sz="1400"/>
              <a:t>:</a:t>
            </a:r>
            <a:endParaRPr lang="en-GB" sz="1400" b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/>
              <a:t>More basic, requires additional libraries for advanced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/>
              <a:t>Part of Python standard library (no installation needed)</a:t>
            </a:r>
          </a:p>
          <a:p>
            <a:endParaRPr lang="en-GB" sz="1400" b="0"/>
          </a:p>
          <a:p>
            <a:r>
              <a:rPr lang="en-RO"/>
              <a:t>5. </a:t>
            </a:r>
            <a:r>
              <a:rPr lang="en-GB"/>
              <a:t>Running Tests</a:t>
            </a:r>
          </a:p>
          <a:p>
            <a:r>
              <a:rPr lang="en-GB" sz="1400" err="1"/>
              <a:t>Pytest</a:t>
            </a:r>
            <a:r>
              <a:rPr lang="en-GB" sz="1400" b="0"/>
              <a:t>: </a:t>
            </a:r>
            <a:r>
              <a:rPr lang="en-GB" sz="1400" b="0" err="1"/>
              <a:t>pytest</a:t>
            </a:r>
            <a:r>
              <a:rPr lang="en-GB" sz="1400" b="0"/>
              <a:t> (auto-discovers tests)</a:t>
            </a:r>
          </a:p>
          <a:p>
            <a:r>
              <a:rPr lang="en-GB" sz="1400" err="1"/>
              <a:t>Unittest</a:t>
            </a:r>
            <a:r>
              <a:rPr lang="en-GB" sz="1400" b="0"/>
              <a:t>: python -m </a:t>
            </a:r>
            <a:r>
              <a:rPr lang="en-GB" sz="1400" b="0" err="1"/>
              <a:t>unittest</a:t>
            </a:r>
            <a:r>
              <a:rPr lang="en-GB" sz="1400" b="0"/>
              <a:t> or </a:t>
            </a:r>
            <a:r>
              <a:rPr lang="en-GB" sz="1400" b="0" err="1"/>
              <a:t>unittest.main</a:t>
            </a:r>
            <a:r>
              <a:rPr lang="en-GB" sz="1400" b="0"/>
              <a:t>()</a:t>
            </a:r>
          </a:p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65014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94290-FD61-04EE-69CD-02063C61D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841F-6C43-DA1C-42A1-318EFBD8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/>
              <a:t>Pytest vs. UnitTest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E797E-B6B9-6FB8-734B-C2E293A2D89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9373" y="3552092"/>
            <a:ext cx="10059642" cy="2379784"/>
          </a:xfrm>
        </p:spPr>
        <p:txBody>
          <a:bodyPr>
            <a:normAutofit fontScale="92500" lnSpcReduction="20000"/>
          </a:bodyPr>
          <a:lstStyle/>
          <a:p>
            <a:r>
              <a:rPr lang="en-GB" sz="2000" err="1"/>
              <a:t>Pytest</a:t>
            </a:r>
            <a:endParaRPr lang="en-GB" sz="2000"/>
          </a:p>
          <a:p>
            <a:endParaRPr lang="en-GB" sz="2000"/>
          </a:p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400" b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pytest.fixture</a:t>
            </a:r>
            <a:endParaRPr lang="en-GB" sz="1400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user_data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"John"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ts val="1350"/>
              </a:lnSpc>
              <a:buNone/>
            </a:pPr>
            <a:b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test_user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user_data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user_data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"John"</a:t>
            </a:r>
            <a:endParaRPr lang="en-GB" sz="1400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GB" sz="200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3AFA64C-EABB-9788-8797-D59722CB590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19373" y="1125416"/>
            <a:ext cx="11372628" cy="2379784"/>
          </a:xfrm>
        </p:spPr>
        <p:txBody>
          <a:bodyPr>
            <a:normAutofit/>
          </a:bodyPr>
          <a:lstStyle/>
          <a:p>
            <a:r>
              <a:rPr lang="en-RO" sz="2000"/>
              <a:t>UniTest</a:t>
            </a:r>
          </a:p>
          <a:p>
            <a:endParaRPr lang="en-RO" sz="2000"/>
          </a:p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TestUser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unittest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TestCase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400" b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.user_data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"John"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test_user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400" b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.assertEqual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.user_data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"John"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RO" sz="2000"/>
          </a:p>
        </p:txBody>
      </p:sp>
    </p:spTree>
    <p:extLst>
      <p:ext uri="{BB962C8B-B14F-4D97-AF65-F5344CB8AC3E}">
        <p14:creationId xmlns:p14="http://schemas.microsoft.com/office/powerpoint/2010/main" val="2452542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1A5E-CD20-2B0F-95F4-1D1059CC3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/>
              <a:t>03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EF458-D791-FB89-0FCE-BE98558D3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Multi-Threading &amp; </a:t>
            </a:r>
            <a:r>
              <a:rPr lang="en-US" err="1"/>
              <a:t>asynchronisity</a:t>
            </a:r>
            <a:r>
              <a:rPr lang="en-US"/>
              <a:t>  - CURS 10</a:t>
            </a:r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037507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3566-0D9E-5E8D-B03A-136D982B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Threading in Python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B0741-8C2C-CC7E-9B4E-34201578D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ea typeface="+mn-lt"/>
                <a:cs typeface="+mn-lt"/>
              </a:rPr>
              <a:t>In Python, a </a:t>
            </a:r>
            <a:r>
              <a:rPr lang="en-GB" sz="1800" b="1" dirty="0">
                <a:ea typeface="+mn-lt"/>
                <a:cs typeface="+mn-lt"/>
              </a:rPr>
              <a:t>thread</a:t>
            </a:r>
            <a:r>
              <a:rPr lang="en-GB" sz="1800" dirty="0">
                <a:ea typeface="+mn-lt"/>
                <a:cs typeface="+mn-lt"/>
              </a:rPr>
              <a:t> is a separate flow of execution that runs concurrently with other threads within the same process. Commonly used to perform tasks in the background or to make programs more responsive.</a:t>
            </a:r>
          </a:p>
          <a:p>
            <a:r>
              <a:rPr lang="en-GB" sz="1800" b="1" dirty="0"/>
              <a:t>t</a:t>
            </a:r>
            <a:r>
              <a:rPr lang="en-RO" sz="1800" b="1" dirty="0" err="1"/>
              <a:t>hreading</a:t>
            </a:r>
            <a:r>
              <a:rPr lang="en-RO" sz="1800" dirty="0"/>
              <a:t> – module in python 3 that offers support for threading</a:t>
            </a:r>
            <a:endParaRPr lang="en-RO" dirty="0"/>
          </a:p>
          <a:p>
            <a:r>
              <a:rPr lang="en-RO" dirty="0"/>
              <a:t>Concepts: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/>
              <a:t>Locks (Mutex)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/>
              <a:t>Events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/>
              <a:t>Semaphores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/>
              <a:t>Barrier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/>
              <a:t>ThreadPoolExecutor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FA695-7E66-D609-D5A0-3C32F7BD6CC3}"/>
              </a:ext>
            </a:extLst>
          </p:cNvPr>
          <p:cNvSpPr txBox="1"/>
          <p:nvPr/>
        </p:nvSpPr>
        <p:spPr>
          <a:xfrm>
            <a:off x="1289538" y="5474677"/>
            <a:ext cx="4431324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193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6CCB9-D690-7A1F-3448-1CE2E77DB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B74-B69E-3F63-3868-909E2740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/>
              <a:t>Locks - </a:t>
            </a:r>
            <a:r>
              <a:rPr lang="en-GB"/>
              <a:t>Allows synchronized access to a resource (one resource only)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69A9C-1E63-B507-5536-598F1286A5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1400"/>
              <a:t>Can be used with context manager (“with” keyword)</a:t>
            </a:r>
          </a:p>
          <a:p>
            <a:pPr>
              <a:lnSpc>
                <a:spcPct val="100000"/>
              </a:lnSpc>
            </a:pPr>
            <a:r>
              <a:rPr lang="en-GB" sz="1400"/>
              <a:t>Useful for files, databases etc.</a:t>
            </a:r>
          </a:p>
          <a:p>
            <a:pPr>
              <a:lnSpc>
                <a:spcPct val="100000"/>
              </a:lnSpc>
            </a:pPr>
            <a:r>
              <a:rPr lang="en-GB" sz="1400"/>
              <a:t>Functions: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err="1"/>
              <a:t>lock.acquire</a:t>
            </a:r>
            <a:r>
              <a:rPr lang="en-GB" sz="1400"/>
              <a:t>(blocking=True, timeout=-1)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err="1"/>
              <a:t>lock.release</a:t>
            </a:r>
            <a:r>
              <a:rPr lang="en-GB" sz="1400"/>
              <a:t>()</a:t>
            </a:r>
            <a:endParaRPr lang="en-RO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6027A-2FF6-05B6-3407-157476F6D0A1}"/>
              </a:ext>
            </a:extLst>
          </p:cNvPr>
          <p:cNvSpPr txBox="1"/>
          <p:nvPr/>
        </p:nvSpPr>
        <p:spPr>
          <a:xfrm>
            <a:off x="5470477" y="2220145"/>
            <a:ext cx="6359856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One ATM, Many People</a:t>
            </a:r>
            <a:endParaRPr lang="en-US"/>
          </a:p>
          <a:p>
            <a:r>
              <a:rPr lang="en-GB">
                <a:ea typeface="+mn-lt"/>
                <a:cs typeface="+mn-lt"/>
              </a:rPr>
              <a:t>Imagine a </a:t>
            </a:r>
            <a:r>
              <a:rPr lang="en-GB" err="1">
                <a:ea typeface="+mn-lt"/>
                <a:cs typeface="+mn-lt"/>
              </a:rPr>
              <a:t>neighborhood</a:t>
            </a:r>
            <a:r>
              <a:rPr lang="en-GB">
                <a:ea typeface="+mn-lt"/>
                <a:cs typeface="+mn-lt"/>
              </a:rPr>
              <a:t> has </a:t>
            </a:r>
            <a:r>
              <a:rPr lang="en-GB" b="1">
                <a:ea typeface="+mn-lt"/>
                <a:cs typeface="+mn-lt"/>
              </a:rPr>
              <a:t>only one ATM machine</a:t>
            </a:r>
            <a:r>
              <a:rPr lang="en-GB">
                <a:ea typeface="+mn-lt"/>
                <a:cs typeface="+mn-lt"/>
              </a:rPr>
              <a:t>. Many people want to withdraw money, but:</a:t>
            </a:r>
            <a:endParaRPr lang="en-GB"/>
          </a:p>
          <a:p>
            <a:r>
              <a:rPr lang="en-GB">
                <a:ea typeface="+mn-lt"/>
                <a:cs typeface="+mn-lt"/>
              </a:rPr>
              <a:t>🏧 </a:t>
            </a:r>
            <a:r>
              <a:rPr lang="en-GB" b="1">
                <a:ea typeface="+mn-lt"/>
                <a:cs typeface="+mn-lt"/>
              </a:rPr>
              <a:t>Only one person can use the ATM at a time.</a:t>
            </a:r>
            <a:br>
              <a:rPr lang="en-GB" b="1">
                <a:ea typeface="+mn-lt"/>
                <a:cs typeface="+mn-lt"/>
              </a:rPr>
            </a:br>
            <a:r>
              <a:rPr lang="en-GB" b="1">
                <a:ea typeface="+mn-lt"/>
                <a:cs typeface="+mn-lt"/>
              </a:rPr>
              <a:t> If someone is using it, others have to wait.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This is exactly what a </a:t>
            </a:r>
            <a:r>
              <a:rPr lang="en-GB" b="1">
                <a:latin typeface="Consolas"/>
              </a:rPr>
              <a:t>Lock</a:t>
            </a:r>
            <a:r>
              <a:rPr lang="en-GB">
                <a:ea typeface="+mn-lt"/>
                <a:cs typeface="+mn-lt"/>
              </a:rPr>
              <a:t> does: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It ensures that only </a:t>
            </a:r>
            <a:r>
              <a:rPr lang="en-GB" b="1">
                <a:ea typeface="+mn-lt"/>
                <a:cs typeface="+mn-lt"/>
              </a:rPr>
              <a:t>one thread</a:t>
            </a:r>
            <a:r>
              <a:rPr lang="en-GB">
                <a:ea typeface="+mn-lt"/>
                <a:cs typeface="+mn-lt"/>
              </a:rPr>
              <a:t> can access a </a:t>
            </a:r>
            <a:r>
              <a:rPr lang="en-GB" b="1">
                <a:ea typeface="+mn-lt"/>
                <a:cs typeface="+mn-lt"/>
              </a:rPr>
              <a:t>shared resource</a:t>
            </a:r>
            <a:r>
              <a:rPr lang="en-GB">
                <a:ea typeface="+mn-lt"/>
                <a:cs typeface="+mn-lt"/>
              </a:rPr>
              <a:t> at a time.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Other threads </a:t>
            </a:r>
            <a:r>
              <a:rPr lang="en-GB" b="1">
                <a:ea typeface="+mn-lt"/>
                <a:cs typeface="+mn-lt"/>
              </a:rPr>
              <a:t>wait until the lock is released</a:t>
            </a:r>
            <a:r>
              <a:rPr lang="en-GB">
                <a:ea typeface="+mn-lt"/>
                <a:cs typeface="+mn-lt"/>
              </a:rPr>
              <a:t>.</a:t>
            </a:r>
            <a:endParaRPr lang="en-GB"/>
          </a:p>
          <a:p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166585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0A89-FBA3-C6FE-279F-70E587B7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Adnotations and Wrappers (Decorators)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CCFB0-98B6-F176-4285-656C016C7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A function that takes another function as an argument and returns a modified version of that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Used for logging, enforcing access control, instrumentation and 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You can use as many decorators as you want for a function</a:t>
            </a:r>
          </a:p>
          <a:p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5E2A5-2651-81BF-E318-287847E01E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RO"/>
              <a:t>Pytest uses adnotations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73708-9270-6C02-B81C-434BA684076B}"/>
              </a:ext>
            </a:extLst>
          </p:cNvPr>
          <p:cNvSpPr txBox="1"/>
          <p:nvPr/>
        </p:nvSpPr>
        <p:spPr>
          <a:xfrm>
            <a:off x="3815862" y="61546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12F68-37D2-0A05-6A3A-A9187F9836E4}"/>
              </a:ext>
            </a:extLst>
          </p:cNvPr>
          <p:cNvSpPr txBox="1"/>
          <p:nvPr/>
        </p:nvSpPr>
        <p:spPr>
          <a:xfrm>
            <a:off x="838200" y="3322576"/>
            <a:ext cx="3374988" cy="249778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outer(f):</a:t>
            </a:r>
          </a:p>
          <a:p>
            <a:pPr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def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inner(y):</a:t>
            </a:r>
          </a:p>
          <a:p>
            <a:pPr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result = f(y)</a:t>
            </a:r>
          </a:p>
          <a:p>
            <a:pPr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result + y</a:t>
            </a:r>
          </a:p>
          <a:p>
            <a:pPr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inner</a:t>
            </a:r>
          </a:p>
          <a:p>
            <a:pPr>
              <a:buNone/>
            </a:pP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@outer</a:t>
            </a:r>
          </a:p>
          <a:p>
            <a:pPr>
              <a:buNone/>
            </a:pP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function(n):</a:t>
            </a:r>
          </a:p>
          <a:p>
            <a:pPr>
              <a:buNone/>
            </a:pP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   n += </a:t>
            </a:r>
            <a:r>
              <a:rPr lang="en-GB" sz="1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   return n</a:t>
            </a: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86132-9636-1C92-D3F9-DBBD9AEAB3DB}"/>
              </a:ext>
            </a:extLst>
          </p:cNvPr>
          <p:cNvSpPr txBox="1"/>
          <p:nvPr/>
        </p:nvSpPr>
        <p:spPr>
          <a:xfrm>
            <a:off x="4982176" y="3922610"/>
            <a:ext cx="6738045" cy="1025719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n-GB" sz="1400">
                <a:solidFill>
                  <a:srgbClr val="C00000"/>
                </a:solidFill>
              </a:rPr>
              <a:t>First function – outer – gets as argument the function</a:t>
            </a:r>
          </a:p>
          <a:p>
            <a:pPr algn="l"/>
            <a:r>
              <a:rPr lang="en-GB" sz="1400">
                <a:solidFill>
                  <a:srgbClr val="C00000"/>
                </a:solidFill>
              </a:rPr>
              <a:t>Second function– inner – gets as argument the functions arguments</a:t>
            </a:r>
            <a:endParaRPr lang="en-RO" sz="1400">
              <a:solidFill>
                <a:srgbClr val="C00000"/>
              </a:solidFill>
            </a:endParaRPr>
          </a:p>
          <a:p>
            <a:pPr algn="l"/>
            <a:endParaRPr lang="en-RO" sz="1400">
              <a:solidFill>
                <a:srgbClr val="C00000"/>
              </a:solidFill>
            </a:endParaRPr>
          </a:p>
          <a:p>
            <a:pPr algn="l"/>
            <a:r>
              <a:rPr lang="en-RO" sz="1400">
                <a:solidFill>
                  <a:srgbClr val="C00000"/>
                </a:solidFill>
              </a:rPr>
              <a:t>You must always return the inner function and the result itself (result + y in our case)</a:t>
            </a:r>
            <a:endParaRPr lang="en-GB" sz="140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4EA1F-87DA-4856-B88B-F148022B0264}"/>
              </a:ext>
            </a:extLst>
          </p:cNvPr>
          <p:cNvSpPr txBox="1"/>
          <p:nvPr/>
        </p:nvSpPr>
        <p:spPr>
          <a:xfrm>
            <a:off x="9660835" y="128811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79203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A799-4C9A-86A9-78F3-80DAE07F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/>
              <a:t>Locks - </a:t>
            </a:r>
            <a:r>
              <a:rPr lang="en-GB"/>
              <a:t>Allows synchronized access to a resource (one resource only)</a:t>
            </a:r>
            <a:endParaRPr lang="en-R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30C0B-5D1E-65A6-7CF0-8CD7FE601267}"/>
              </a:ext>
            </a:extLst>
          </p:cNvPr>
          <p:cNvSpPr txBox="1"/>
          <p:nvPr/>
        </p:nvSpPr>
        <p:spPr>
          <a:xfrm>
            <a:off x="529079" y="916328"/>
            <a:ext cx="11506337" cy="5713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GB" sz="1400">
                <a:solidFill>
                  <a:srgbClr val="008000"/>
                </a:solidFill>
                <a:latin typeface="Menlo"/>
              </a:rPr>
              <a:t># Create a lock for the ATM</a:t>
            </a:r>
            <a:endParaRPr lang="en-GB" sz="1400"/>
          </a:p>
          <a:p>
            <a:r>
              <a:rPr lang="en-GB" sz="1400" err="1">
                <a:solidFill>
                  <a:srgbClr val="000000"/>
                </a:solidFill>
                <a:latin typeface="Menlo"/>
              </a:rPr>
              <a:t>atm_lock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= 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threading.Lock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()</a:t>
            </a:r>
            <a:br>
              <a:rPr lang="en-US"/>
            </a:br>
            <a:endParaRPr lang="en-US" sz="1400"/>
          </a:p>
          <a:p>
            <a:r>
              <a:rPr lang="en-GB" sz="1400">
                <a:solidFill>
                  <a:srgbClr val="0000FF"/>
                </a:solidFill>
                <a:latin typeface="Menlo"/>
              </a:rPr>
              <a:t>def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</a:t>
            </a:r>
            <a:r>
              <a:rPr lang="en-GB" sz="1400" err="1">
                <a:solidFill>
                  <a:srgbClr val="795E26"/>
                </a:solidFill>
                <a:latin typeface="Menlo"/>
              </a:rPr>
              <a:t>use_atm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01080"/>
                </a:solidFill>
                <a:latin typeface="Menlo"/>
              </a:rPr>
              <a:t>person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):</a:t>
            </a:r>
            <a:endParaRPr lang="en-GB" sz="1400"/>
          </a:p>
          <a:p>
            <a:r>
              <a:rPr lang="en-GB" sz="1400">
                <a:solidFill>
                  <a:srgbClr val="795E26"/>
                </a:solidFill>
                <a:latin typeface="Menlo"/>
              </a:rPr>
              <a:t>    print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f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person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 is waiting to use the ATM..."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</a:t>
            </a:r>
            <a:endParaRPr lang="en-GB" sz="1400"/>
          </a:p>
          <a:p>
            <a:r>
              <a:rPr lang="en-GB" sz="1400">
                <a:solidFill>
                  <a:srgbClr val="AF00DB"/>
                </a:solidFill>
                <a:latin typeface="Menlo"/>
              </a:rPr>
              <a:t>    with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atm_lock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: </a:t>
            </a:r>
            <a:r>
              <a:rPr lang="en-GB" sz="1400">
                <a:solidFill>
                  <a:srgbClr val="008000"/>
                </a:solidFill>
                <a:latin typeface="Menlo"/>
              </a:rPr>
              <a:t># Lock acquired here</a:t>
            </a:r>
            <a:endParaRPr lang="en-GB" sz="1400"/>
          </a:p>
          <a:p>
            <a:r>
              <a:rPr lang="en-GB" sz="1400">
                <a:solidFill>
                  <a:srgbClr val="795E26"/>
                </a:solidFill>
                <a:latin typeface="Menlo"/>
              </a:rPr>
              <a:t>         print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f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person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 is using the ATM."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     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time.sleep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random.uniform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98658"/>
                </a:solidFill>
                <a:latin typeface="Menlo"/>
              </a:rPr>
              <a:t>1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, </a:t>
            </a:r>
            <a:r>
              <a:rPr lang="en-GB" sz="1400">
                <a:solidFill>
                  <a:srgbClr val="098658"/>
                </a:solidFill>
                <a:latin typeface="Menlo"/>
              </a:rPr>
              <a:t>2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)) </a:t>
            </a:r>
            <a:r>
              <a:rPr lang="en-GB" sz="1400">
                <a:solidFill>
                  <a:srgbClr val="008000"/>
                </a:solidFill>
                <a:latin typeface="Menlo"/>
              </a:rPr>
              <a:t># Simulate time at the ATM</a:t>
            </a:r>
            <a:endParaRPr lang="en-GB" sz="1400"/>
          </a:p>
          <a:p>
            <a:r>
              <a:rPr lang="en-GB" sz="1400">
                <a:solidFill>
                  <a:srgbClr val="795E26"/>
                </a:solidFill>
                <a:latin typeface="Menlo"/>
              </a:rPr>
              <a:t>         print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f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person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 is done using the ATM."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</a:t>
            </a:r>
            <a:br>
              <a:rPr lang="en-US"/>
            </a:br>
            <a:endParaRPr lang="en-US" sz="1400"/>
          </a:p>
          <a:p>
            <a:r>
              <a:rPr lang="en-GB" sz="1400">
                <a:solidFill>
                  <a:srgbClr val="008000"/>
                </a:solidFill>
                <a:latin typeface="Menlo"/>
              </a:rPr>
              <a:t># Simulate 3 people wanting to use the ATM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people = [</a:t>
            </a:r>
            <a:r>
              <a:rPr lang="en-GB" sz="1400" err="1">
                <a:solidFill>
                  <a:srgbClr val="0000FF"/>
                </a:solidFill>
                <a:latin typeface="Menlo"/>
              </a:rPr>
              <a:t>f</a:t>
            </a:r>
            <a:r>
              <a:rPr lang="en-GB" sz="1400" err="1">
                <a:solidFill>
                  <a:srgbClr val="A31515"/>
                </a:solidFill>
                <a:latin typeface="Menlo"/>
              </a:rPr>
              <a:t>"Person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 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i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</a:t>
            </a:r>
            <a:r>
              <a:rPr lang="en-GB" sz="1400">
                <a:solidFill>
                  <a:srgbClr val="AF00DB"/>
                </a:solidFill>
                <a:latin typeface="Menlo"/>
              </a:rPr>
              <a:t>for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i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</a:t>
            </a:r>
            <a:r>
              <a:rPr lang="en-GB" sz="1400">
                <a:solidFill>
                  <a:srgbClr val="AF00DB"/>
                </a:solidFill>
                <a:latin typeface="Menlo"/>
              </a:rPr>
              <a:t>in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</a:t>
            </a:r>
            <a:r>
              <a:rPr lang="en-GB" sz="1400">
                <a:solidFill>
                  <a:srgbClr val="795E26"/>
                </a:solidFill>
                <a:latin typeface="Menlo"/>
              </a:rPr>
              <a:t>range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98658"/>
                </a:solidFill>
                <a:latin typeface="Menlo"/>
              </a:rPr>
              <a:t>1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, </a:t>
            </a:r>
            <a:r>
              <a:rPr lang="en-GB" sz="1400">
                <a:solidFill>
                  <a:srgbClr val="098658"/>
                </a:solidFill>
                <a:latin typeface="Menlo"/>
              </a:rPr>
              <a:t>4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)]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threads = []</a:t>
            </a:r>
            <a:br>
              <a:rPr lang="en-US"/>
            </a:br>
            <a:endParaRPr lang="en-US" sz="1400"/>
          </a:p>
          <a:p>
            <a:r>
              <a:rPr lang="en-GB" sz="1400">
                <a:solidFill>
                  <a:srgbClr val="AF00DB"/>
                </a:solidFill>
                <a:latin typeface="Menlo"/>
              </a:rPr>
              <a:t>for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person </a:t>
            </a:r>
            <a:r>
              <a:rPr lang="en-GB" sz="1400">
                <a:solidFill>
                  <a:srgbClr val="AF00DB"/>
                </a:solidFill>
                <a:latin typeface="Menlo"/>
              </a:rPr>
              <a:t>in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people: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t = 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threading.Thread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01080"/>
                </a:solidFill>
                <a:latin typeface="Menlo"/>
              </a:rPr>
              <a:t>target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=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use_atm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, </a:t>
            </a:r>
            <a:r>
              <a:rPr lang="en-GB" sz="1400" err="1">
                <a:solidFill>
                  <a:srgbClr val="001080"/>
                </a:solidFill>
                <a:latin typeface="Menlo"/>
              </a:rPr>
              <a:t>args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=(person,))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threads.append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(t)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t.start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()</a:t>
            </a:r>
            <a:br>
              <a:rPr lang="en-US"/>
            </a:br>
            <a:endParaRPr lang="en-US" sz="1400"/>
          </a:p>
          <a:p>
            <a:r>
              <a:rPr lang="en-GB" sz="1400">
                <a:solidFill>
                  <a:srgbClr val="AF00DB"/>
                </a:solidFill>
                <a:latin typeface="Menlo"/>
              </a:rPr>
              <a:t>for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t </a:t>
            </a:r>
            <a:r>
              <a:rPr lang="en-GB" sz="1400">
                <a:solidFill>
                  <a:srgbClr val="AF00DB"/>
                </a:solidFill>
                <a:latin typeface="Menlo"/>
              </a:rPr>
              <a:t>in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threads: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t.join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()</a:t>
            </a:r>
            <a:endParaRPr lang="en-GB" sz="1400"/>
          </a:p>
          <a:p>
            <a:br>
              <a:rPr lang="en-US"/>
            </a:br>
            <a:endParaRPr lang="en-US" sz="1400"/>
          </a:p>
          <a:p>
            <a:pPr>
              <a:buNone/>
            </a:pPr>
            <a:endParaRPr lang="en-GB" sz="1400">
              <a:solidFill>
                <a:srgbClr val="000000"/>
              </a:solidFill>
              <a:latin typeface="Menl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49F9E-0B5B-3F18-6444-85C52D776BC9}"/>
              </a:ext>
            </a:extLst>
          </p:cNvPr>
          <p:cNvSpPr txBox="1"/>
          <p:nvPr/>
        </p:nvSpPr>
        <p:spPr>
          <a:xfrm>
            <a:off x="7049814" y="3065709"/>
            <a:ext cx="4421605" cy="3340906"/>
          </a:xfrm>
          <a:prstGeom prst="rect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Person 1 is waiting to use the ATM... 48:39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Person 1 is using the ATM. 48:39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Person 2 is waiting to use the ATM... 48:39</a:t>
            </a:r>
            <a:endParaRPr lang="en-US">
              <a:solidFill>
                <a:srgbClr val="00B050"/>
              </a:solidFill>
            </a:endParaRPr>
          </a:p>
          <a:p>
            <a:r>
              <a:rPr lang="en-US">
                <a:ea typeface="+mn-lt"/>
                <a:cs typeface="+mn-lt"/>
              </a:rPr>
              <a:t>Person 3 is waiting to use the ATM... 48:39</a:t>
            </a:r>
            <a:endParaRPr lang="en-US"/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Person 1 is done using the ATM. 48:41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Person 2 is using the ATM. 48:41</a:t>
            </a:r>
            <a:endParaRPr lang="en-US">
              <a:solidFill>
                <a:srgbClr val="00B050"/>
              </a:solidFill>
            </a:endParaRPr>
          </a:p>
          <a:p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Person 2 is done using the ATM. 48:42</a:t>
            </a:r>
            <a:endParaRPr lang="en-US">
              <a:solidFill>
                <a:srgbClr val="00B050"/>
              </a:solidFill>
            </a:endParaRPr>
          </a:p>
          <a:p>
            <a:r>
              <a:rPr lang="en-US">
                <a:ea typeface="+mn-lt"/>
                <a:cs typeface="+mn-lt"/>
              </a:rPr>
              <a:t>Person 3 is using the ATM. 48:42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Person 3 is done using the ATM. 48:44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2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70BD-C32B-A9DE-4AB5-51348C07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/>
              <a:t>Events - </a:t>
            </a:r>
            <a:r>
              <a:rPr lang="en-GB"/>
              <a:t>provides a way to synchronize execution between two or more threads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B9CFB-03F9-863B-7601-9DB405E15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To synchronize </a:t>
            </a:r>
            <a:r>
              <a:rPr lang="en-GB" b="1"/>
              <a:t>two threads</a:t>
            </a:r>
            <a:r>
              <a:rPr lang="en-GB"/>
              <a:t>, </a:t>
            </a:r>
            <a:r>
              <a:rPr lang="en-GB" b="1"/>
              <a:t>two Events </a:t>
            </a:r>
            <a:r>
              <a:rPr lang="en-GB"/>
              <a:t>are usually used</a:t>
            </a:r>
          </a:p>
          <a:p>
            <a:r>
              <a:rPr lang="en-GB"/>
              <a:t>Can be used with context manager (“with” keyword)</a:t>
            </a:r>
          </a:p>
          <a:p>
            <a:r>
              <a:rPr lang="en-GB"/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err="1"/>
              <a:t>is_set</a:t>
            </a:r>
            <a:r>
              <a:rPr lang="en-GB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5B50C-A466-B54C-FF84-03E8544C99B3}"/>
              </a:ext>
            </a:extLst>
          </p:cNvPr>
          <p:cNvSpPr txBox="1"/>
          <p:nvPr/>
        </p:nvSpPr>
        <p:spPr>
          <a:xfrm>
            <a:off x="3031958" y="51735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7DEDC-9211-E029-C1FE-8544E0A548C8}"/>
              </a:ext>
            </a:extLst>
          </p:cNvPr>
          <p:cNvSpPr txBox="1"/>
          <p:nvPr/>
        </p:nvSpPr>
        <p:spPr>
          <a:xfrm>
            <a:off x="2069432" y="6015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90B5C-1B52-2522-61CC-BF8869E85586}"/>
              </a:ext>
            </a:extLst>
          </p:cNvPr>
          <p:cNvSpPr txBox="1"/>
          <p:nvPr/>
        </p:nvSpPr>
        <p:spPr>
          <a:xfrm>
            <a:off x="5470477" y="1943146"/>
            <a:ext cx="6359856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Movie Night and the Projector Signal</a:t>
            </a:r>
            <a:endParaRPr lang="en-US"/>
          </a:p>
          <a:p>
            <a:r>
              <a:rPr lang="en-GB">
                <a:ea typeface="+mn-lt"/>
                <a:cs typeface="+mn-lt"/>
              </a:rPr>
              <a:t>Imagine a group of friends are sitting in a home </a:t>
            </a:r>
            <a:r>
              <a:rPr lang="en-GB" err="1">
                <a:ea typeface="+mn-lt"/>
                <a:cs typeface="+mn-lt"/>
              </a:rPr>
              <a:t>theater</a:t>
            </a:r>
            <a:r>
              <a:rPr lang="en-GB">
                <a:ea typeface="+mn-lt"/>
                <a:cs typeface="+mn-lt"/>
              </a:rPr>
              <a:t>, ready to watch a movie. The </a:t>
            </a:r>
            <a:r>
              <a:rPr lang="en-GB" b="1">
                <a:ea typeface="+mn-lt"/>
                <a:cs typeface="+mn-lt"/>
              </a:rPr>
              <a:t>movie can't start</a:t>
            </a:r>
            <a:r>
              <a:rPr lang="en-GB">
                <a:ea typeface="+mn-lt"/>
                <a:cs typeface="+mn-lt"/>
              </a:rPr>
              <a:t> until the </a:t>
            </a:r>
            <a:r>
              <a:rPr lang="en-GB" b="1">
                <a:ea typeface="+mn-lt"/>
                <a:cs typeface="+mn-lt"/>
              </a:rPr>
              <a:t>host turns on the projector</a:t>
            </a:r>
            <a:r>
              <a:rPr lang="en-GB">
                <a:ea typeface="+mn-lt"/>
                <a:cs typeface="+mn-lt"/>
              </a:rPr>
              <a:t>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Everyone is seated and waiting, but no one will start watching until the host sends a signal — “Projector is on!” That’s when the movie watchers can proceed.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🟡 Until the signal is given, the watchers just wait.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This is exactly what a </a:t>
            </a:r>
            <a:r>
              <a:rPr lang="en-GB" b="1" err="1">
                <a:ea typeface="+mn-lt"/>
                <a:cs typeface="+mn-lt"/>
              </a:rPr>
              <a:t>threading.Event</a:t>
            </a:r>
            <a:r>
              <a:rPr lang="en-GB">
                <a:ea typeface="+mn-lt"/>
                <a:cs typeface="+mn-lt"/>
              </a:rPr>
              <a:t> is used for: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The </a:t>
            </a:r>
            <a:r>
              <a:rPr lang="en-GB" b="1">
                <a:ea typeface="+mn-lt"/>
                <a:cs typeface="+mn-lt"/>
              </a:rPr>
              <a:t>event</a:t>
            </a:r>
            <a:r>
              <a:rPr lang="en-GB">
                <a:ea typeface="+mn-lt"/>
                <a:cs typeface="+mn-lt"/>
              </a:rPr>
              <a:t> is like the </a:t>
            </a:r>
            <a:r>
              <a:rPr lang="en-GB" b="1">
                <a:ea typeface="+mn-lt"/>
                <a:cs typeface="+mn-lt"/>
              </a:rPr>
              <a:t>"projector on" signal</a:t>
            </a:r>
            <a:r>
              <a:rPr lang="en-GB">
                <a:ea typeface="+mn-lt"/>
                <a:cs typeface="+mn-lt"/>
              </a:rPr>
              <a:t>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Threads </a:t>
            </a:r>
            <a:r>
              <a:rPr lang="en-GB" b="1">
                <a:ea typeface="+mn-lt"/>
                <a:cs typeface="+mn-lt"/>
              </a:rPr>
              <a:t>wait for the event to be set</a:t>
            </a:r>
            <a:r>
              <a:rPr lang="en-GB">
                <a:ea typeface="+mn-lt"/>
                <a:cs typeface="+mn-lt"/>
              </a:rPr>
              <a:t> before continuing.</a:t>
            </a:r>
            <a:endParaRPr lang="en-GB"/>
          </a:p>
          <a:p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4182261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9A6C-5AF8-EE9D-7008-0A98E7684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79DE-0FF0-A74E-2EB3-3970DE10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/>
              <a:t>Events - </a:t>
            </a:r>
            <a:r>
              <a:rPr lang="en-GB"/>
              <a:t>provides a way to synchronize execution between two or more threads</a:t>
            </a:r>
            <a:endParaRPr lang="en-R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9106E-6235-96E5-AFC9-741B0CB7F085}"/>
              </a:ext>
            </a:extLst>
          </p:cNvPr>
          <p:cNvSpPr txBox="1"/>
          <p:nvPr/>
        </p:nvSpPr>
        <p:spPr>
          <a:xfrm>
            <a:off x="3031958" y="51735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52E81-1ABC-BF30-89DC-2A3F529FABD8}"/>
              </a:ext>
            </a:extLst>
          </p:cNvPr>
          <p:cNvSpPr txBox="1"/>
          <p:nvPr/>
        </p:nvSpPr>
        <p:spPr>
          <a:xfrm>
            <a:off x="2069432" y="6015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91821-2C38-9FFE-144C-16555CABCC4D}"/>
              </a:ext>
            </a:extLst>
          </p:cNvPr>
          <p:cNvSpPr txBox="1"/>
          <p:nvPr/>
        </p:nvSpPr>
        <p:spPr>
          <a:xfrm>
            <a:off x="839711" y="927031"/>
            <a:ext cx="10721386" cy="5599958"/>
          </a:xfrm>
          <a:prstGeom prst="rect">
            <a:avLst/>
          </a:prstGeom>
          <a:noFill/>
          <a:ln w="28575"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GB" sz="1200" err="1">
                <a:solidFill>
                  <a:srgbClr val="000000"/>
                </a:solidFill>
                <a:latin typeface="Menlo"/>
              </a:rPr>
              <a:t>projector_on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 = </a:t>
            </a:r>
            <a:r>
              <a:rPr lang="en-GB" sz="1200" err="1">
                <a:solidFill>
                  <a:srgbClr val="000000"/>
                </a:solidFill>
                <a:latin typeface="Menlo"/>
              </a:rPr>
              <a:t>threading.Event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()</a:t>
            </a:r>
            <a:endParaRPr lang="en-US" sz="1200"/>
          </a:p>
          <a:p>
            <a:endParaRPr lang="en-GB" sz="1200">
              <a:solidFill>
                <a:srgbClr val="000000"/>
              </a:solidFill>
              <a:latin typeface="Menlo"/>
            </a:endParaRPr>
          </a:p>
          <a:p>
            <a:r>
              <a:rPr lang="en-GB" sz="1200">
                <a:solidFill>
                  <a:srgbClr val="0000FF"/>
                </a:solidFill>
                <a:latin typeface="Menlo"/>
              </a:rPr>
              <a:t>def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 </a:t>
            </a:r>
            <a:r>
              <a:rPr lang="en-GB" sz="1200" err="1">
                <a:solidFill>
                  <a:srgbClr val="795E26"/>
                </a:solidFill>
                <a:latin typeface="Menlo"/>
              </a:rPr>
              <a:t>movie_watcher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200">
                <a:solidFill>
                  <a:srgbClr val="001080"/>
                </a:solidFill>
                <a:latin typeface="Menlo"/>
              </a:rPr>
              <a:t>name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):</a:t>
            </a:r>
            <a:endParaRPr lang="en-GB" sz="1200"/>
          </a:p>
          <a:p>
            <a:r>
              <a:rPr lang="en-GB" sz="1200">
                <a:solidFill>
                  <a:srgbClr val="795E26"/>
                </a:solidFill>
                <a:latin typeface="Menlo"/>
              </a:rPr>
              <a:t>    print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200">
                <a:solidFill>
                  <a:srgbClr val="0000FF"/>
                </a:solidFill>
                <a:latin typeface="Menlo"/>
              </a:rPr>
              <a:t>f</a:t>
            </a:r>
            <a:r>
              <a:rPr lang="en-GB" sz="1200">
                <a:solidFill>
                  <a:srgbClr val="A31515"/>
                </a:solidFill>
                <a:latin typeface="Menlo"/>
              </a:rPr>
              <a:t>"</a:t>
            </a:r>
            <a:r>
              <a:rPr lang="en-GB" sz="12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name</a:t>
            </a:r>
            <a:r>
              <a:rPr lang="en-GB" sz="12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200">
                <a:solidFill>
                  <a:srgbClr val="A31515"/>
                </a:solidFill>
                <a:latin typeface="Menlo"/>
              </a:rPr>
              <a:t> is waiting for the projector to turn on..."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)</a:t>
            </a:r>
            <a:endParaRPr lang="en-GB" sz="1200"/>
          </a:p>
          <a:p>
            <a:r>
              <a:rPr lang="en-GB" sz="1200">
                <a:solidFill>
                  <a:srgbClr val="000000"/>
                </a:solidFill>
                <a:latin typeface="Menlo"/>
              </a:rPr>
              <a:t>    </a:t>
            </a:r>
            <a:r>
              <a:rPr lang="en-GB" sz="1200" err="1">
                <a:solidFill>
                  <a:srgbClr val="000000"/>
                </a:solidFill>
                <a:latin typeface="Menlo"/>
              </a:rPr>
              <a:t>projector_on.wait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() </a:t>
            </a:r>
            <a:r>
              <a:rPr lang="en-GB" sz="1200">
                <a:solidFill>
                  <a:srgbClr val="008000"/>
                </a:solidFill>
                <a:latin typeface="Menlo"/>
              </a:rPr>
              <a:t># Block here until the event is set</a:t>
            </a:r>
            <a:endParaRPr lang="en-GB" sz="1200"/>
          </a:p>
          <a:p>
            <a:r>
              <a:rPr lang="en-GB" sz="1200">
                <a:solidFill>
                  <a:srgbClr val="795E26"/>
                </a:solidFill>
                <a:latin typeface="Menlo"/>
              </a:rPr>
              <a:t>    print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200">
                <a:solidFill>
                  <a:srgbClr val="0000FF"/>
                </a:solidFill>
                <a:latin typeface="Menlo"/>
              </a:rPr>
              <a:t>f</a:t>
            </a:r>
            <a:r>
              <a:rPr lang="en-GB" sz="1200">
                <a:solidFill>
                  <a:srgbClr val="A31515"/>
                </a:solidFill>
                <a:latin typeface="Menlo"/>
              </a:rPr>
              <a:t>"</a:t>
            </a:r>
            <a:r>
              <a:rPr lang="en-GB" sz="12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name</a:t>
            </a:r>
            <a:r>
              <a:rPr lang="en-GB" sz="12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200">
                <a:solidFill>
                  <a:srgbClr val="A31515"/>
                </a:solidFill>
                <a:latin typeface="Menlo"/>
              </a:rPr>
              <a:t> sees the projector is on and starts watching the movie!"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200"/>
            </a:br>
            <a:endParaRPr lang="en-US" sz="1200"/>
          </a:p>
          <a:p>
            <a:r>
              <a:rPr lang="en-GB" sz="1200">
                <a:solidFill>
                  <a:srgbClr val="0000FF"/>
                </a:solidFill>
                <a:latin typeface="Menlo"/>
              </a:rPr>
              <a:t>def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 </a:t>
            </a:r>
            <a:r>
              <a:rPr lang="en-GB" sz="1200">
                <a:solidFill>
                  <a:srgbClr val="795E26"/>
                </a:solidFill>
                <a:latin typeface="Menlo"/>
              </a:rPr>
              <a:t>host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():</a:t>
            </a:r>
            <a:endParaRPr lang="en-GB" sz="1200"/>
          </a:p>
          <a:p>
            <a:r>
              <a:rPr lang="en-GB" sz="1200">
                <a:solidFill>
                  <a:srgbClr val="795E26"/>
                </a:solidFill>
                <a:latin typeface="Menlo"/>
              </a:rPr>
              <a:t>    print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200" err="1">
                <a:solidFill>
                  <a:srgbClr val="0000FF"/>
                </a:solidFill>
                <a:latin typeface="Menlo"/>
              </a:rPr>
              <a:t>f</a:t>
            </a:r>
            <a:r>
              <a:rPr lang="en-GB" sz="1200" err="1">
                <a:solidFill>
                  <a:srgbClr val="A31515"/>
                </a:solidFill>
                <a:latin typeface="Menlo"/>
              </a:rPr>
              <a:t>"Host</a:t>
            </a:r>
            <a:r>
              <a:rPr lang="en-GB" sz="1200">
                <a:solidFill>
                  <a:srgbClr val="A31515"/>
                </a:solidFill>
                <a:latin typeface="Menlo"/>
              </a:rPr>
              <a:t> is setting up the projector..."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)</a:t>
            </a:r>
            <a:endParaRPr lang="en-GB" sz="1200"/>
          </a:p>
          <a:p>
            <a:r>
              <a:rPr lang="en-GB" sz="1200">
                <a:solidFill>
                  <a:srgbClr val="000000"/>
                </a:solidFill>
                <a:latin typeface="Menlo"/>
              </a:rPr>
              <a:t>    </a:t>
            </a:r>
            <a:r>
              <a:rPr lang="en-GB" sz="1200" err="1">
                <a:solidFill>
                  <a:srgbClr val="000000"/>
                </a:solidFill>
                <a:latin typeface="Menlo"/>
              </a:rPr>
              <a:t>time.sleep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200">
                <a:solidFill>
                  <a:srgbClr val="098658"/>
                </a:solidFill>
                <a:latin typeface="Menlo"/>
              </a:rPr>
              <a:t>3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) </a:t>
            </a:r>
            <a:r>
              <a:rPr lang="en-GB" sz="1200">
                <a:solidFill>
                  <a:srgbClr val="008000"/>
                </a:solidFill>
                <a:latin typeface="Menlo"/>
              </a:rPr>
              <a:t># Simulate setup time</a:t>
            </a:r>
            <a:endParaRPr lang="en-GB" sz="1200"/>
          </a:p>
          <a:p>
            <a:r>
              <a:rPr lang="en-GB" sz="1200">
                <a:solidFill>
                  <a:srgbClr val="795E26"/>
                </a:solidFill>
                <a:latin typeface="Menlo"/>
              </a:rPr>
              <a:t>    print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200" err="1">
                <a:solidFill>
                  <a:srgbClr val="0000FF"/>
                </a:solidFill>
                <a:latin typeface="Menlo"/>
              </a:rPr>
              <a:t>f</a:t>
            </a:r>
            <a:r>
              <a:rPr lang="en-GB" sz="1200" err="1">
                <a:solidFill>
                  <a:srgbClr val="A31515"/>
                </a:solidFill>
                <a:latin typeface="Menlo"/>
              </a:rPr>
              <a:t>"Host</a:t>
            </a:r>
            <a:r>
              <a:rPr lang="en-GB" sz="1200">
                <a:solidFill>
                  <a:srgbClr val="A31515"/>
                </a:solidFill>
                <a:latin typeface="Menlo"/>
              </a:rPr>
              <a:t> turns on the projector!"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)</a:t>
            </a:r>
            <a:endParaRPr lang="en-GB" sz="1200"/>
          </a:p>
          <a:p>
            <a:r>
              <a:rPr lang="en-GB" sz="1200">
                <a:solidFill>
                  <a:srgbClr val="000000"/>
                </a:solidFill>
                <a:latin typeface="Menlo"/>
              </a:rPr>
              <a:t>    </a:t>
            </a:r>
            <a:r>
              <a:rPr lang="en-GB" sz="1200" err="1">
                <a:solidFill>
                  <a:srgbClr val="000000"/>
                </a:solidFill>
                <a:latin typeface="Menlo"/>
              </a:rPr>
              <a:t>projector_on.set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() </a:t>
            </a:r>
            <a:r>
              <a:rPr lang="en-GB" sz="1200">
                <a:solidFill>
                  <a:srgbClr val="008000"/>
                </a:solidFill>
                <a:latin typeface="Menlo"/>
              </a:rPr>
              <a:t># Send signal to all waiting threads</a:t>
            </a:r>
            <a:endParaRPr lang="en-GB" sz="1200"/>
          </a:p>
          <a:p>
            <a:endParaRPr lang="en-GB" sz="1200">
              <a:solidFill>
                <a:srgbClr val="008000"/>
              </a:solidFill>
              <a:latin typeface="Menlo"/>
            </a:endParaRPr>
          </a:p>
          <a:p>
            <a:r>
              <a:rPr lang="en-GB" sz="1200">
                <a:solidFill>
                  <a:srgbClr val="000000"/>
                </a:solidFill>
                <a:latin typeface="Menlo"/>
              </a:rPr>
              <a:t>watchers = [</a:t>
            </a:r>
            <a:r>
              <a:rPr lang="en-GB" sz="1200">
                <a:solidFill>
                  <a:srgbClr val="A31515"/>
                </a:solidFill>
                <a:latin typeface="Menlo"/>
              </a:rPr>
              <a:t>"Alice"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, </a:t>
            </a:r>
            <a:r>
              <a:rPr lang="en-GB" sz="1200">
                <a:solidFill>
                  <a:srgbClr val="A31515"/>
                </a:solidFill>
                <a:latin typeface="Menlo"/>
              </a:rPr>
              <a:t>"Bob"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, </a:t>
            </a:r>
            <a:r>
              <a:rPr lang="en-GB" sz="1200">
                <a:solidFill>
                  <a:srgbClr val="A31515"/>
                </a:solidFill>
                <a:latin typeface="Menlo"/>
              </a:rPr>
              <a:t>"Charlie"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]</a:t>
            </a:r>
            <a:endParaRPr lang="en-GB" sz="1200"/>
          </a:p>
          <a:p>
            <a:r>
              <a:rPr lang="en-GB" sz="1200">
                <a:solidFill>
                  <a:srgbClr val="000000"/>
                </a:solidFill>
                <a:latin typeface="Menlo"/>
              </a:rPr>
              <a:t>threads = []</a:t>
            </a:r>
            <a:endParaRPr lang="en-GB" sz="1200"/>
          </a:p>
          <a:p>
            <a:r>
              <a:rPr lang="en-GB" sz="1200">
                <a:solidFill>
                  <a:srgbClr val="AF00DB"/>
                </a:solidFill>
                <a:latin typeface="Menlo"/>
              </a:rPr>
              <a:t>for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 person </a:t>
            </a:r>
            <a:r>
              <a:rPr lang="en-GB" sz="1200">
                <a:solidFill>
                  <a:srgbClr val="AF00DB"/>
                </a:solidFill>
                <a:latin typeface="Menlo"/>
              </a:rPr>
              <a:t>in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 watchers:</a:t>
            </a:r>
            <a:endParaRPr lang="en-GB" sz="1200"/>
          </a:p>
          <a:p>
            <a:r>
              <a:rPr lang="en-GB" sz="1200">
                <a:solidFill>
                  <a:srgbClr val="000000"/>
                </a:solidFill>
                <a:latin typeface="Menlo"/>
              </a:rPr>
              <a:t>    t = </a:t>
            </a:r>
            <a:r>
              <a:rPr lang="en-GB" sz="1200" err="1">
                <a:solidFill>
                  <a:srgbClr val="000000"/>
                </a:solidFill>
                <a:latin typeface="Menlo"/>
              </a:rPr>
              <a:t>threading.Thread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200">
                <a:solidFill>
                  <a:srgbClr val="001080"/>
                </a:solidFill>
                <a:latin typeface="Menlo"/>
              </a:rPr>
              <a:t>target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=</a:t>
            </a:r>
            <a:r>
              <a:rPr lang="en-GB" sz="1200" err="1">
                <a:solidFill>
                  <a:srgbClr val="000000"/>
                </a:solidFill>
                <a:latin typeface="Menlo"/>
              </a:rPr>
              <a:t>movie_watcher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, </a:t>
            </a:r>
            <a:r>
              <a:rPr lang="en-GB" sz="1200" err="1">
                <a:solidFill>
                  <a:srgbClr val="001080"/>
                </a:solidFill>
                <a:latin typeface="Menlo"/>
              </a:rPr>
              <a:t>args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=(person,))</a:t>
            </a:r>
            <a:endParaRPr lang="en-GB" sz="1200"/>
          </a:p>
          <a:p>
            <a:r>
              <a:rPr lang="en-GB" sz="1200">
                <a:solidFill>
                  <a:srgbClr val="000000"/>
                </a:solidFill>
                <a:latin typeface="Menlo"/>
              </a:rPr>
              <a:t>    </a:t>
            </a:r>
            <a:r>
              <a:rPr lang="en-GB" sz="1200" err="1">
                <a:solidFill>
                  <a:srgbClr val="000000"/>
                </a:solidFill>
                <a:latin typeface="Menlo"/>
              </a:rPr>
              <a:t>threads.append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(t)</a:t>
            </a:r>
            <a:endParaRPr lang="en-GB" sz="1200"/>
          </a:p>
          <a:p>
            <a:r>
              <a:rPr lang="en-GB" sz="1200">
                <a:solidFill>
                  <a:srgbClr val="000000"/>
                </a:solidFill>
                <a:latin typeface="Menlo"/>
              </a:rPr>
              <a:t>    </a:t>
            </a:r>
            <a:r>
              <a:rPr lang="en-GB" sz="1200" err="1">
                <a:solidFill>
                  <a:srgbClr val="000000"/>
                </a:solidFill>
                <a:latin typeface="Menlo"/>
              </a:rPr>
              <a:t>t.start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()</a:t>
            </a:r>
            <a:endParaRPr lang="en-GB" sz="1200"/>
          </a:p>
          <a:p>
            <a:endParaRPr lang="en-GB" sz="1200">
              <a:solidFill>
                <a:srgbClr val="000000"/>
              </a:solidFill>
              <a:latin typeface="Menlo"/>
            </a:endParaRPr>
          </a:p>
          <a:p>
            <a:r>
              <a:rPr lang="en-GB" sz="1200" err="1">
                <a:solidFill>
                  <a:srgbClr val="000000"/>
                </a:solidFill>
                <a:latin typeface="Menlo"/>
              </a:rPr>
              <a:t>host_thread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 = </a:t>
            </a:r>
            <a:r>
              <a:rPr lang="en-GB" sz="1200" err="1">
                <a:solidFill>
                  <a:srgbClr val="000000"/>
                </a:solidFill>
                <a:latin typeface="Menlo"/>
              </a:rPr>
              <a:t>threading.Thread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200">
                <a:solidFill>
                  <a:srgbClr val="001080"/>
                </a:solidFill>
                <a:latin typeface="Menlo"/>
              </a:rPr>
              <a:t>target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=host)</a:t>
            </a:r>
            <a:endParaRPr lang="en-GB" sz="1200"/>
          </a:p>
          <a:p>
            <a:r>
              <a:rPr lang="en-GB" sz="1200" err="1">
                <a:solidFill>
                  <a:srgbClr val="000000"/>
                </a:solidFill>
                <a:latin typeface="Menlo"/>
              </a:rPr>
              <a:t>host_thread.start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()</a:t>
            </a:r>
            <a:endParaRPr lang="en-GB" sz="1200"/>
          </a:p>
          <a:p>
            <a:endParaRPr lang="en-GB" sz="1200">
              <a:solidFill>
                <a:srgbClr val="000000"/>
              </a:solidFill>
              <a:latin typeface="Menlo"/>
            </a:endParaRPr>
          </a:p>
          <a:p>
            <a:r>
              <a:rPr lang="en-GB" sz="1200">
                <a:solidFill>
                  <a:srgbClr val="AF00DB"/>
                </a:solidFill>
                <a:latin typeface="Menlo"/>
              </a:rPr>
              <a:t>for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 t </a:t>
            </a:r>
            <a:r>
              <a:rPr lang="en-GB" sz="1200">
                <a:solidFill>
                  <a:srgbClr val="AF00DB"/>
                </a:solidFill>
                <a:latin typeface="Menlo"/>
              </a:rPr>
              <a:t>in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 threads:</a:t>
            </a:r>
            <a:endParaRPr lang="en-GB" sz="1200"/>
          </a:p>
          <a:p>
            <a:r>
              <a:rPr lang="en-GB" sz="1200">
                <a:solidFill>
                  <a:srgbClr val="000000"/>
                </a:solidFill>
                <a:latin typeface="Menlo"/>
              </a:rPr>
              <a:t>    </a:t>
            </a:r>
            <a:r>
              <a:rPr lang="en-GB" sz="1200" err="1">
                <a:solidFill>
                  <a:srgbClr val="000000"/>
                </a:solidFill>
                <a:latin typeface="Menlo"/>
              </a:rPr>
              <a:t>t.join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()</a:t>
            </a:r>
            <a:endParaRPr lang="en-GB" sz="1200"/>
          </a:p>
          <a:p>
            <a:endParaRPr lang="en-GB" sz="1200">
              <a:solidFill>
                <a:srgbClr val="000000"/>
              </a:solidFill>
              <a:latin typeface="Menlo"/>
            </a:endParaRPr>
          </a:p>
          <a:p>
            <a:r>
              <a:rPr lang="en-GB" sz="1200" err="1">
                <a:solidFill>
                  <a:srgbClr val="000000"/>
                </a:solidFill>
                <a:latin typeface="Menlo"/>
              </a:rPr>
              <a:t>host_thread.join</a:t>
            </a:r>
            <a:r>
              <a:rPr lang="en-GB" sz="1200">
                <a:solidFill>
                  <a:srgbClr val="000000"/>
                </a:solidFill>
                <a:latin typeface="Menlo"/>
              </a:rPr>
              <a:t>()</a:t>
            </a:r>
            <a:endParaRPr lang="en-GB" sz="1200"/>
          </a:p>
          <a:p>
            <a:br>
              <a:rPr lang="en-US"/>
            </a:br>
            <a:endParaRPr lang="en-US" sz="1200"/>
          </a:p>
          <a:p>
            <a:endParaRPr lang="en-GB" sz="1200" b="1">
              <a:solidFill>
                <a:srgbClr val="000000"/>
              </a:solidFill>
              <a:latin typeface="Menl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03EE1-7CCA-0122-028E-14C210788284}"/>
              </a:ext>
            </a:extLst>
          </p:cNvPr>
          <p:cNvSpPr txBox="1"/>
          <p:nvPr/>
        </p:nvSpPr>
        <p:spPr>
          <a:xfrm>
            <a:off x="5224098" y="4247812"/>
            <a:ext cx="6477119" cy="2279177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Alice is waiting for the projector to turn on...13:20</a:t>
            </a:r>
          </a:p>
          <a:p>
            <a:r>
              <a:rPr lang="en-US" sz="1600">
                <a:solidFill>
                  <a:srgbClr val="00B050"/>
                </a:solidFill>
                <a:ea typeface="+mn-lt"/>
                <a:cs typeface="+mn-lt"/>
              </a:rPr>
              <a:t>Bob is waiting for the projector to turn on...13:20</a:t>
            </a:r>
          </a:p>
          <a:p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Charlie is waiting for the projector to turn on...13:20</a:t>
            </a: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Host is setting up the projector...13:20</a:t>
            </a:r>
            <a:endParaRPr lang="en-US" sz="1600">
              <a:ea typeface="+mn-lt"/>
              <a:cs typeface="+mn-lt"/>
            </a:endParaRP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Host turns on the projector! 13:23</a:t>
            </a:r>
            <a:endParaRPr lang="en-US" sz="1600">
              <a:ea typeface="+mn-lt"/>
              <a:cs typeface="+mn-lt"/>
            </a:endParaRPr>
          </a:p>
          <a:p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Alice sees the projector is on and starts watching the movie! 13:23</a:t>
            </a:r>
          </a:p>
          <a:p>
            <a:r>
              <a:rPr lang="en-US" sz="1600">
                <a:solidFill>
                  <a:srgbClr val="00B050"/>
                </a:solidFill>
                <a:ea typeface="+mn-lt"/>
                <a:cs typeface="+mn-lt"/>
              </a:rPr>
              <a:t>Bob sees the projector is on and starts watching the movie! 13:23</a:t>
            </a:r>
          </a:p>
          <a:p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Charlie sees the projector is on and starts watching the movie! 13:23</a:t>
            </a:r>
          </a:p>
        </p:txBody>
      </p:sp>
    </p:spTree>
    <p:extLst>
      <p:ext uri="{BB962C8B-B14F-4D97-AF65-F5344CB8AC3E}">
        <p14:creationId xmlns:p14="http://schemas.microsoft.com/office/powerpoint/2010/main" val="2299027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D825F-A725-11BB-9791-DC92136B2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FD23-4EBC-E3DD-5BB8-C8981E74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/>
              <a:t>Semaphores - </a:t>
            </a:r>
            <a:r>
              <a:rPr lang="en-GB"/>
              <a:t>Provides access to a limited number of threads to a resource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62B2-9318-8B65-27F3-4777290F36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Can be used with context manager (“with” keyword)</a:t>
            </a:r>
          </a:p>
          <a:p>
            <a:r>
              <a:rPr lang="en-GB"/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acquire()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release()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F6D8D-CC3D-B9F1-AE1B-74FD14664E21}"/>
              </a:ext>
            </a:extLst>
          </p:cNvPr>
          <p:cNvSpPr txBox="1"/>
          <p:nvPr/>
        </p:nvSpPr>
        <p:spPr>
          <a:xfrm>
            <a:off x="3031958" y="51735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E77BC-581F-CEED-5359-0A1E09553F0D}"/>
              </a:ext>
            </a:extLst>
          </p:cNvPr>
          <p:cNvSpPr txBox="1"/>
          <p:nvPr/>
        </p:nvSpPr>
        <p:spPr>
          <a:xfrm>
            <a:off x="2069432" y="6015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0D2C1-1CB2-1DCE-14B5-B96E57D1C2FB}"/>
              </a:ext>
            </a:extLst>
          </p:cNvPr>
          <p:cNvSpPr txBox="1"/>
          <p:nvPr/>
        </p:nvSpPr>
        <p:spPr>
          <a:xfrm>
            <a:off x="8085221" y="58593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52920-FCE2-9D39-6986-B8A18CE77059}"/>
              </a:ext>
            </a:extLst>
          </p:cNvPr>
          <p:cNvSpPr txBox="1"/>
          <p:nvPr/>
        </p:nvSpPr>
        <p:spPr>
          <a:xfrm>
            <a:off x="11538284" y="238225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CFB8BB-BADE-476B-77D4-ABCAD93F5A11}"/>
              </a:ext>
            </a:extLst>
          </p:cNvPr>
          <p:cNvSpPr txBox="1"/>
          <p:nvPr/>
        </p:nvSpPr>
        <p:spPr>
          <a:xfrm>
            <a:off x="5791200" y="97301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BB86F1-9E41-07DE-C0D3-3485EA7A1681}"/>
              </a:ext>
            </a:extLst>
          </p:cNvPr>
          <p:cNvSpPr txBox="1"/>
          <p:nvPr/>
        </p:nvSpPr>
        <p:spPr>
          <a:xfrm>
            <a:off x="5470477" y="2358643"/>
            <a:ext cx="6359856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+mn-lt"/>
                <a:cs typeface="+mn-lt"/>
              </a:rPr>
              <a:t>The Dining Philosophers Problem</a:t>
            </a:r>
            <a:endParaRPr lang="en-US"/>
          </a:p>
          <a:p>
            <a:r>
              <a:rPr lang="en-GB" dirty="0">
                <a:ea typeface="+mn-lt"/>
                <a:cs typeface="+mn-lt"/>
              </a:rPr>
              <a:t>There are </a:t>
            </a:r>
            <a:r>
              <a:rPr lang="en-GB" b="1" dirty="0">
                <a:ea typeface="+mn-lt"/>
                <a:cs typeface="+mn-lt"/>
              </a:rPr>
              <a:t>4 people</a:t>
            </a:r>
            <a:r>
              <a:rPr lang="en-GB" dirty="0">
                <a:ea typeface="+mn-lt"/>
                <a:cs typeface="+mn-lt"/>
              </a:rPr>
              <a:t> that want to eat,</a:t>
            </a:r>
            <a:r>
              <a:rPr lang="en-GB" b="1" dirty="0">
                <a:ea typeface="+mn-lt"/>
                <a:cs typeface="+mn-lt"/>
              </a:rPr>
              <a:t> </a:t>
            </a:r>
            <a:r>
              <a:rPr lang="en-GB" dirty="0">
                <a:ea typeface="+mn-lt"/>
                <a:cs typeface="+mn-lt"/>
              </a:rPr>
              <a:t>but there are only</a:t>
            </a:r>
            <a:r>
              <a:rPr lang="en-GB" b="1">
                <a:ea typeface="+mn-lt"/>
                <a:cs typeface="+mn-lt"/>
              </a:rPr>
              <a:t> 2 spoons</a:t>
            </a:r>
            <a:r>
              <a:rPr lang="en-GB">
                <a:ea typeface="+mn-lt"/>
                <a:cs typeface="+mn-lt"/>
              </a:rPr>
              <a:t>.</a:t>
            </a:r>
          </a:p>
          <a:p>
            <a:r>
              <a:rPr lang="en-GB" dirty="0">
                <a:ea typeface="+mn-lt"/>
                <a:cs typeface="+mn-lt"/>
              </a:rPr>
              <a:t>🚪 </a:t>
            </a:r>
            <a:r>
              <a:rPr lang="en-GB" b="1" dirty="0">
                <a:ea typeface="+mn-lt"/>
                <a:cs typeface="+mn-lt"/>
              </a:rPr>
              <a:t>Only 2 people can eat at once.</a:t>
            </a:r>
            <a:br>
              <a:rPr lang="en-GB" b="1" dirty="0">
                <a:ea typeface="+mn-lt"/>
                <a:cs typeface="+mn-lt"/>
              </a:rPr>
            </a:br>
            <a:r>
              <a:rPr lang="en-GB" b="1">
                <a:ea typeface="+mn-lt"/>
                <a:cs typeface="+mn-lt"/>
              </a:rPr>
              <a:t> Everyone else must wait until someone finishes eating.</a:t>
            </a:r>
          </a:p>
          <a:p>
            <a:r>
              <a:rPr lang="en-GB">
                <a:ea typeface="+mn-lt"/>
                <a:cs typeface="+mn-lt"/>
              </a:rPr>
              <a:t>This is exactly what a </a:t>
            </a:r>
            <a:r>
              <a:rPr lang="en-GB" b="1">
                <a:ea typeface="+mn-lt"/>
                <a:cs typeface="+mn-lt"/>
              </a:rPr>
              <a:t>semaphore</a:t>
            </a:r>
            <a:r>
              <a:rPr lang="en-GB">
                <a:ea typeface="+mn-lt"/>
                <a:cs typeface="+mn-lt"/>
              </a:rPr>
              <a:t> does: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It allows </a:t>
            </a:r>
            <a:r>
              <a:rPr lang="en-GB" b="1">
                <a:ea typeface="+mn-lt"/>
                <a:cs typeface="+mn-lt"/>
              </a:rPr>
              <a:t>up to N threads</a:t>
            </a:r>
            <a:r>
              <a:rPr lang="en-GB">
                <a:ea typeface="+mn-lt"/>
                <a:cs typeface="+mn-lt"/>
              </a:rPr>
              <a:t> to access a shared resource simultaneously.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In this case, </a:t>
            </a:r>
            <a:r>
              <a:rPr lang="en-GB" b="1">
                <a:ea typeface="+mn-lt"/>
                <a:cs typeface="+mn-lt"/>
              </a:rPr>
              <a:t>N = 2</a:t>
            </a:r>
            <a:r>
              <a:rPr lang="en-GB">
                <a:ea typeface="+mn-lt"/>
                <a:cs typeface="+mn-lt"/>
              </a:rPr>
              <a:t>, matching the number of spoons.</a:t>
            </a:r>
          </a:p>
          <a:p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167131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A6DD5-0307-D77F-7B71-694B26995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1736-4F4F-5886-A263-29D9C690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/>
              <a:t>Semaphores - </a:t>
            </a:r>
            <a:r>
              <a:rPr lang="en-GB"/>
              <a:t>Provides access to a limited number of threads to a resource</a:t>
            </a:r>
            <a:endParaRPr lang="en-R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F1290-25D1-4A1B-B18C-896EC7538A27}"/>
              </a:ext>
            </a:extLst>
          </p:cNvPr>
          <p:cNvSpPr txBox="1"/>
          <p:nvPr/>
        </p:nvSpPr>
        <p:spPr>
          <a:xfrm>
            <a:off x="3031958" y="51735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C98D3-CA78-A637-9A43-D07F3A9698BF}"/>
              </a:ext>
            </a:extLst>
          </p:cNvPr>
          <p:cNvSpPr txBox="1"/>
          <p:nvPr/>
        </p:nvSpPr>
        <p:spPr>
          <a:xfrm>
            <a:off x="2069432" y="6015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1C5CF-AC58-1B70-B7AD-DCFDA13D8D4C}"/>
              </a:ext>
            </a:extLst>
          </p:cNvPr>
          <p:cNvSpPr txBox="1"/>
          <p:nvPr/>
        </p:nvSpPr>
        <p:spPr>
          <a:xfrm>
            <a:off x="7832746" y="1321821"/>
            <a:ext cx="4032232" cy="4536830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GB" sz="1600">
                <a:solidFill>
                  <a:srgbClr val="16A53F"/>
                </a:solidFill>
                <a:ea typeface="+mn-lt"/>
                <a:cs typeface="+mn-lt"/>
              </a:rPr>
              <a:t>Person 1 is waiting to use a spoon...</a:t>
            </a:r>
          </a:p>
          <a:p>
            <a:r>
              <a:rPr lang="en-GB" sz="1600">
                <a:solidFill>
                  <a:srgbClr val="FF0000"/>
                </a:solidFill>
                <a:ea typeface="+mn-lt"/>
                <a:cs typeface="+mn-lt"/>
              </a:rPr>
              <a:t>Person 2 is waiting to use a spoon...</a:t>
            </a:r>
          </a:p>
          <a:p>
            <a:r>
              <a:rPr lang="en-GB" sz="1600">
                <a:solidFill>
                  <a:srgbClr val="FF0000"/>
                </a:solidFill>
                <a:ea typeface="+mn-lt"/>
                <a:cs typeface="+mn-lt"/>
              </a:rPr>
              <a:t>Person 2 is using a spoon.</a:t>
            </a:r>
          </a:p>
          <a:p>
            <a:r>
              <a:rPr lang="en-GB" sz="1600">
                <a:solidFill>
                  <a:srgbClr val="16A53F"/>
                </a:solidFill>
                <a:ea typeface="+mn-lt"/>
                <a:cs typeface="+mn-lt"/>
              </a:rPr>
              <a:t>Person 1 is using a spoon.</a:t>
            </a:r>
          </a:p>
          <a:p>
            <a:r>
              <a:rPr lang="en-GB" sz="1600">
                <a:solidFill>
                  <a:srgbClr val="7030A0"/>
                </a:solidFill>
                <a:ea typeface="+mn-lt"/>
                <a:cs typeface="+mn-lt"/>
              </a:rPr>
              <a:t>Person 4 is waiting to use a spoon...</a:t>
            </a:r>
          </a:p>
          <a:p>
            <a:r>
              <a:rPr lang="en-GB" sz="1600">
                <a:ea typeface="+mn-lt"/>
                <a:cs typeface="+mn-lt"/>
              </a:rPr>
              <a:t>Person 3 is waiting to use a spoon...</a:t>
            </a:r>
          </a:p>
          <a:p>
            <a:r>
              <a:rPr lang="en-GB" sz="1600">
                <a:solidFill>
                  <a:srgbClr val="FF0000"/>
                </a:solidFill>
                <a:ea typeface="+mn-lt"/>
                <a:cs typeface="+mn-lt"/>
              </a:rPr>
              <a:t>Person 2 is done using the spoon.</a:t>
            </a:r>
          </a:p>
          <a:p>
            <a:r>
              <a:rPr lang="en-GB" sz="1600">
                <a:solidFill>
                  <a:srgbClr val="7030A0"/>
                </a:solidFill>
                <a:ea typeface="+mn-lt"/>
                <a:cs typeface="+mn-lt"/>
              </a:rPr>
              <a:t>Person 4 is using a spoon.</a:t>
            </a:r>
          </a:p>
          <a:p>
            <a:r>
              <a:rPr lang="en-GB" sz="1600">
                <a:solidFill>
                  <a:srgbClr val="16A53F"/>
                </a:solidFill>
                <a:ea typeface="+mn-lt"/>
                <a:cs typeface="+mn-lt"/>
              </a:rPr>
              <a:t>Person 1 is done using the spoon.</a:t>
            </a:r>
          </a:p>
          <a:p>
            <a:r>
              <a:rPr lang="en-GB" sz="1600">
                <a:ea typeface="+mn-lt"/>
                <a:cs typeface="+mn-lt"/>
              </a:rPr>
              <a:t>Person 3 is using a spoon.</a:t>
            </a:r>
          </a:p>
          <a:p>
            <a:r>
              <a:rPr lang="en-GB" sz="1600">
                <a:solidFill>
                  <a:srgbClr val="7030A0"/>
                </a:solidFill>
                <a:ea typeface="+mn-lt"/>
                <a:cs typeface="+mn-lt"/>
              </a:rPr>
              <a:t>Person 4 is done using the spoon.</a:t>
            </a:r>
          </a:p>
          <a:p>
            <a:r>
              <a:rPr lang="en-GB" sz="1600">
                <a:solidFill>
                  <a:srgbClr val="16A53F"/>
                </a:solidFill>
                <a:ea typeface="+mn-lt"/>
                <a:cs typeface="+mn-lt"/>
              </a:rPr>
              <a:t>Person 3 is done using the spoon.</a:t>
            </a:r>
          </a:p>
          <a:p>
            <a:r>
              <a:rPr lang="en-GB" sz="1600" b="1">
                <a:solidFill>
                  <a:srgbClr val="0ECFC5"/>
                </a:solidFill>
                <a:ea typeface="+mn-lt"/>
                <a:cs typeface="+mn-lt"/>
              </a:rPr>
              <a:t>All people have used the spoons!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DFE3C-D294-10F8-E54E-C7A41614C992}"/>
              </a:ext>
            </a:extLst>
          </p:cNvPr>
          <p:cNvSpPr txBox="1"/>
          <p:nvPr/>
        </p:nvSpPr>
        <p:spPr>
          <a:xfrm>
            <a:off x="8085221" y="58593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3E8F5-5AAE-982F-8B87-DEC844C2BCBF}"/>
              </a:ext>
            </a:extLst>
          </p:cNvPr>
          <p:cNvSpPr txBox="1"/>
          <p:nvPr/>
        </p:nvSpPr>
        <p:spPr>
          <a:xfrm>
            <a:off x="11538284" y="238225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59652-6A1A-8202-C2DF-CDBDF42CA27D}"/>
              </a:ext>
            </a:extLst>
          </p:cNvPr>
          <p:cNvSpPr txBox="1"/>
          <p:nvPr/>
        </p:nvSpPr>
        <p:spPr>
          <a:xfrm>
            <a:off x="5791200" y="97301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7D028-65DA-76E5-28BD-CFB35A253FBA}"/>
              </a:ext>
            </a:extLst>
          </p:cNvPr>
          <p:cNvSpPr txBox="1"/>
          <p:nvPr/>
        </p:nvSpPr>
        <p:spPr>
          <a:xfrm>
            <a:off x="837238" y="976627"/>
            <a:ext cx="6908696" cy="5263759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GB" sz="1400">
                <a:solidFill>
                  <a:srgbClr val="008000"/>
                </a:solidFill>
                <a:latin typeface="Menlo"/>
              </a:rPr>
              <a:t># We have 2 spoons available and 4 people trying to use them.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spoons = threading.Semaphore(</a:t>
            </a:r>
            <a:r>
              <a:rPr lang="en-GB" sz="1400">
                <a:solidFill>
                  <a:srgbClr val="098658"/>
                </a:solidFill>
                <a:latin typeface="Menlo"/>
              </a:rPr>
              <a:t>2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</a:t>
            </a:r>
            <a:endParaRPr lang="en-GB" sz="1400"/>
          </a:p>
          <a:p>
            <a:r>
              <a:rPr lang="en-GB" sz="1400">
                <a:solidFill>
                  <a:srgbClr val="0000FF"/>
                </a:solidFill>
                <a:latin typeface="Menlo"/>
              </a:rPr>
              <a:t>def</a:t>
            </a:r>
            <a:r>
              <a:rPr lang="en-GB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GB" sz="1400">
                <a:solidFill>
                  <a:srgbClr val="795E26"/>
                </a:solidFill>
                <a:latin typeface="Menlo"/>
              </a:rPr>
              <a:t>use_spoon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01080"/>
                </a:solidFill>
                <a:latin typeface="Menlo"/>
              </a:rPr>
              <a:t>person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):</a:t>
            </a:r>
            <a:endParaRPr lang="en-GB" sz="1400"/>
          </a:p>
          <a:p>
            <a:r>
              <a:rPr lang="en-GB" sz="1400">
                <a:solidFill>
                  <a:srgbClr val="795E26"/>
                </a:solidFill>
                <a:latin typeface="Menlo"/>
              </a:rPr>
              <a:t>    print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f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person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 is waiting to use a spoon..."</a:t>
            </a:r>
            <a:r>
              <a:rPr lang="en-GB" sz="1400" dirty="0">
                <a:solidFill>
                  <a:srgbClr val="000000"/>
                </a:solidFill>
                <a:latin typeface="Menlo"/>
              </a:rPr>
              <a:t>)</a:t>
            </a:r>
            <a:endParaRPr lang="en-GB" sz="1400" dirty="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spoons.acquire() </a:t>
            </a:r>
            <a:r>
              <a:rPr lang="en-GB" sz="1400">
                <a:solidFill>
                  <a:srgbClr val="008000"/>
                </a:solidFill>
                <a:latin typeface="Menlo"/>
              </a:rPr>
              <a:t># Try to use spoon</a:t>
            </a:r>
            <a:endParaRPr lang="en-GB" sz="1400"/>
          </a:p>
          <a:p>
            <a:r>
              <a:rPr lang="en-GB" sz="1400">
                <a:solidFill>
                  <a:srgbClr val="795E26"/>
                </a:solidFill>
                <a:latin typeface="Menlo"/>
              </a:rPr>
              <a:t>    print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f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person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 is using a spoon."</a:t>
            </a:r>
            <a:r>
              <a:rPr lang="en-GB" sz="1400" dirty="0">
                <a:solidFill>
                  <a:srgbClr val="000000"/>
                </a:solidFill>
                <a:latin typeface="Menlo"/>
              </a:rPr>
              <a:t>)</a:t>
            </a:r>
            <a:endParaRPr lang="en-GB" sz="1400" dirty="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time.sleep(random.uniform(</a:t>
            </a:r>
            <a:r>
              <a:rPr lang="en-GB" sz="1400">
                <a:solidFill>
                  <a:srgbClr val="098658"/>
                </a:solidFill>
                <a:latin typeface="Menlo"/>
              </a:rPr>
              <a:t>1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, </a:t>
            </a:r>
            <a:r>
              <a:rPr lang="en-GB" sz="1400" dirty="0">
                <a:solidFill>
                  <a:srgbClr val="098658"/>
                </a:solidFill>
                <a:latin typeface="Menlo"/>
              </a:rPr>
              <a:t>3</a:t>
            </a:r>
            <a:r>
              <a:rPr lang="en-GB" sz="1400" dirty="0">
                <a:solidFill>
                  <a:srgbClr val="000000"/>
                </a:solidFill>
                <a:latin typeface="Menlo"/>
              </a:rPr>
              <a:t>))</a:t>
            </a:r>
            <a:endParaRPr lang="en-GB" sz="1400" dirty="0"/>
          </a:p>
          <a:p>
            <a:r>
              <a:rPr lang="en-GB" sz="1400">
                <a:solidFill>
                  <a:srgbClr val="795E26"/>
                </a:solidFill>
                <a:latin typeface="Menlo"/>
              </a:rPr>
              <a:t>    print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f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person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 is done using the spoon."</a:t>
            </a:r>
            <a:r>
              <a:rPr lang="en-GB" sz="1400" dirty="0">
                <a:solidFill>
                  <a:srgbClr val="000000"/>
                </a:solidFill>
                <a:latin typeface="Menlo"/>
              </a:rPr>
              <a:t>)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spoons.release() </a:t>
            </a:r>
            <a:r>
              <a:rPr lang="en-GB" sz="1400">
                <a:solidFill>
                  <a:srgbClr val="008000"/>
                </a:solidFill>
                <a:latin typeface="Menlo"/>
              </a:rPr>
              <a:t># Leave spoon</a:t>
            </a:r>
            <a:endParaRPr lang="en-GB" sz="1400"/>
          </a:p>
          <a:p>
            <a:endParaRPr lang="en-GB" sz="1400" dirty="0">
              <a:solidFill>
                <a:srgbClr val="008000"/>
              </a:solidFill>
              <a:latin typeface="Menlo"/>
            </a:endParaRPr>
          </a:p>
          <a:p>
            <a:r>
              <a:rPr lang="en-GB" sz="1400">
                <a:solidFill>
                  <a:srgbClr val="008000"/>
                </a:solidFill>
                <a:latin typeface="Menlo"/>
              </a:rPr>
              <a:t># Create 4 people trying to use the spoons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people = [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f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"Person 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i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GB" sz="1400">
                <a:solidFill>
                  <a:srgbClr val="AF00DB"/>
                </a:solidFill>
                <a:latin typeface="Menlo"/>
              </a:rPr>
              <a:t>for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i </a:t>
            </a:r>
            <a:r>
              <a:rPr lang="en-GB" sz="1400">
                <a:solidFill>
                  <a:srgbClr val="AF00DB"/>
                </a:solidFill>
                <a:latin typeface="Menlo"/>
              </a:rPr>
              <a:t>in</a:t>
            </a:r>
            <a:r>
              <a:rPr lang="en-GB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GB" sz="1400">
                <a:solidFill>
                  <a:srgbClr val="795E26"/>
                </a:solidFill>
                <a:latin typeface="Menlo"/>
              </a:rPr>
              <a:t>range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98658"/>
                </a:solidFill>
                <a:latin typeface="Menlo"/>
              </a:rPr>
              <a:t>1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, </a:t>
            </a:r>
            <a:r>
              <a:rPr lang="en-GB" sz="1400">
                <a:solidFill>
                  <a:srgbClr val="098658"/>
                </a:solidFill>
                <a:latin typeface="Menlo"/>
              </a:rPr>
              <a:t>5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)]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threads = []</a:t>
            </a:r>
            <a:br>
              <a:rPr lang="en-US" dirty="0"/>
            </a:br>
            <a:endParaRPr lang="en-US" sz="1400"/>
          </a:p>
          <a:p>
            <a:r>
              <a:rPr lang="en-GB" sz="1400">
                <a:solidFill>
                  <a:srgbClr val="AF00DB"/>
                </a:solidFill>
                <a:latin typeface="Menlo"/>
              </a:rPr>
              <a:t>for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person </a:t>
            </a:r>
            <a:r>
              <a:rPr lang="en-GB" sz="1400">
                <a:solidFill>
                  <a:srgbClr val="AF00DB"/>
                </a:solidFill>
                <a:latin typeface="Menlo"/>
              </a:rPr>
              <a:t>in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people: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t = threading.Thread(</a:t>
            </a:r>
            <a:r>
              <a:rPr lang="en-GB" sz="1400">
                <a:solidFill>
                  <a:srgbClr val="001080"/>
                </a:solidFill>
                <a:latin typeface="Menlo"/>
              </a:rPr>
              <a:t>target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=use_spoon, </a:t>
            </a:r>
            <a:r>
              <a:rPr lang="en-GB" sz="1400">
                <a:solidFill>
                  <a:srgbClr val="001080"/>
                </a:solidFill>
                <a:latin typeface="Menlo"/>
              </a:rPr>
              <a:t>args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=(person,))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threads.append(t)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t.start()</a:t>
            </a:r>
            <a:endParaRPr lang="en-GB" sz="1400"/>
          </a:p>
          <a:p>
            <a:r>
              <a:rPr lang="en-GB" sz="1400">
                <a:solidFill>
                  <a:srgbClr val="AF00DB"/>
                </a:solidFill>
                <a:latin typeface="Menlo"/>
              </a:rPr>
              <a:t>for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t </a:t>
            </a:r>
            <a:r>
              <a:rPr lang="en-GB" sz="1400">
                <a:solidFill>
                  <a:srgbClr val="AF00DB"/>
                </a:solidFill>
                <a:latin typeface="Menlo"/>
              </a:rPr>
              <a:t>in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threads: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t.join()</a:t>
            </a:r>
            <a:endParaRPr lang="en-GB" sz="1400">
              <a:solidFill>
                <a:srgbClr val="090909"/>
              </a:solidFill>
              <a:latin typeface="DM Sans 14pt"/>
            </a:endParaRPr>
          </a:p>
          <a:p>
            <a:endParaRPr lang="en-GB" sz="1400" dirty="0">
              <a:solidFill>
                <a:srgbClr val="000000"/>
              </a:solidFill>
              <a:latin typeface="Menlo"/>
            </a:endParaRPr>
          </a:p>
          <a:p>
            <a:r>
              <a:rPr lang="en-GB" sz="1400">
                <a:solidFill>
                  <a:srgbClr val="795E26"/>
                </a:solidFill>
                <a:latin typeface="Menlo"/>
              </a:rPr>
              <a:t>print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"All people have used the spoons!"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</a:t>
            </a:r>
            <a:endParaRPr lang="en-GB" sz="1400"/>
          </a:p>
          <a:p>
            <a:endParaRPr lang="en-GB" sz="1400" b="0" dirty="0">
              <a:solidFill>
                <a:srgbClr val="008000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971389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BB3E6-1B07-3659-08CD-BD27211BD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1E0F-26A4-032C-4F6F-B9EE407C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/>
              <a:t>Barrier - </a:t>
            </a:r>
            <a:r>
              <a:rPr lang="en-GB"/>
              <a:t>Provides a mechanism to wait for multiple threads to start at the same time.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AD48-398E-8350-91AD-47B3C82AF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 Barrier is used to make a group of threads </a:t>
            </a:r>
            <a:r>
              <a:rPr lang="en-GB" b="1"/>
              <a:t>wait until a certain number of them have reached a specific point in execution</a:t>
            </a:r>
            <a:r>
              <a:rPr lang="en-GB" dirty="0"/>
              <a:t> </a:t>
            </a:r>
            <a:r>
              <a:rPr lang="en-GB"/>
              <a:t>(called a </a:t>
            </a:r>
            <a:r>
              <a:rPr lang="en-GB" i="1"/>
              <a:t>rendezvous point</a:t>
            </a:r>
            <a:r>
              <a:rPr lang="en-GB"/>
              <a:t>)</a:t>
            </a:r>
          </a:p>
          <a:p>
            <a:r>
              <a:rPr lang="en-GB"/>
              <a:t>Can be used with context manager (“with” keyword)</a:t>
            </a:r>
          </a:p>
          <a:p>
            <a:r>
              <a:rPr lang="en-GB"/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wait()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reset()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abort()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parties()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377CA-0C3F-EEC9-2369-2AF861715EA0}"/>
              </a:ext>
            </a:extLst>
          </p:cNvPr>
          <p:cNvSpPr txBox="1"/>
          <p:nvPr/>
        </p:nvSpPr>
        <p:spPr>
          <a:xfrm>
            <a:off x="3031958" y="51735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A5CC6-5703-4065-5CA4-956AEFBDDAD8}"/>
              </a:ext>
            </a:extLst>
          </p:cNvPr>
          <p:cNvSpPr txBox="1"/>
          <p:nvPr/>
        </p:nvSpPr>
        <p:spPr>
          <a:xfrm>
            <a:off x="2069432" y="6015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180E2-E2DB-7289-D0B3-59C4CA24B9BB}"/>
              </a:ext>
            </a:extLst>
          </p:cNvPr>
          <p:cNvSpPr txBox="1"/>
          <p:nvPr/>
        </p:nvSpPr>
        <p:spPr>
          <a:xfrm>
            <a:off x="8085221" y="58593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F5CB6-9B7A-AA19-2649-45C230F22B63}"/>
              </a:ext>
            </a:extLst>
          </p:cNvPr>
          <p:cNvSpPr txBox="1"/>
          <p:nvPr/>
        </p:nvSpPr>
        <p:spPr>
          <a:xfrm>
            <a:off x="11538284" y="238225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0680A-2CF7-8BF7-AFC1-5FD22071CDBC}"/>
              </a:ext>
            </a:extLst>
          </p:cNvPr>
          <p:cNvSpPr txBox="1"/>
          <p:nvPr/>
        </p:nvSpPr>
        <p:spPr>
          <a:xfrm>
            <a:off x="5791200" y="97301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CCE57B-9271-3E8C-5E82-3388A9319250}"/>
              </a:ext>
            </a:extLst>
          </p:cNvPr>
          <p:cNvSpPr txBox="1"/>
          <p:nvPr/>
        </p:nvSpPr>
        <p:spPr>
          <a:xfrm>
            <a:off x="5470477" y="1943146"/>
            <a:ext cx="6359856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Workers Assembling a Car</a:t>
            </a:r>
            <a:endParaRPr lang="en-US"/>
          </a:p>
          <a:p>
            <a:r>
              <a:rPr lang="en-GB" dirty="0">
                <a:ea typeface="+mn-lt"/>
                <a:cs typeface="+mn-lt"/>
              </a:rPr>
              <a:t>Imagine you're managing a project that has to </a:t>
            </a:r>
            <a:r>
              <a:rPr lang="en-GB" b="1" dirty="0">
                <a:ea typeface="+mn-lt"/>
                <a:cs typeface="+mn-lt"/>
              </a:rPr>
              <a:t>assembly a car </a:t>
            </a:r>
            <a:r>
              <a:rPr lang="en-GB" dirty="0">
                <a:ea typeface="+mn-lt"/>
                <a:cs typeface="+mn-lt"/>
              </a:rPr>
              <a:t>in a </a:t>
            </a:r>
            <a:r>
              <a:rPr lang="en-GB">
                <a:ea typeface="+mn-lt"/>
                <a:cs typeface="+mn-lt"/>
              </a:rPr>
              <a:t>factory. You have </a:t>
            </a:r>
            <a:r>
              <a:rPr lang="en-GB" b="1" dirty="0">
                <a:ea typeface="+mn-lt"/>
                <a:cs typeface="+mn-lt"/>
              </a:rPr>
              <a:t>three workers</a:t>
            </a:r>
            <a:r>
              <a:rPr lang="en-GB" dirty="0">
                <a:ea typeface="+mn-lt"/>
                <a:cs typeface="+mn-lt"/>
              </a:rPr>
              <a:t>, each responsible for one crucial step:</a:t>
            </a:r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Worker A</a:t>
            </a:r>
            <a:r>
              <a:rPr lang="en-GB">
                <a:ea typeface="+mn-lt"/>
                <a:cs typeface="+mn-lt"/>
              </a:rPr>
              <a:t> installs the </a:t>
            </a:r>
            <a:r>
              <a:rPr lang="en-GB" b="1">
                <a:ea typeface="+mn-lt"/>
                <a:cs typeface="+mn-lt"/>
              </a:rPr>
              <a:t>engine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Worker B</a:t>
            </a:r>
            <a:r>
              <a:rPr lang="en-GB">
                <a:ea typeface="+mn-lt"/>
                <a:cs typeface="+mn-lt"/>
              </a:rPr>
              <a:t> installs the </a:t>
            </a:r>
            <a:r>
              <a:rPr lang="en-GB" b="1">
                <a:ea typeface="+mn-lt"/>
                <a:cs typeface="+mn-lt"/>
              </a:rPr>
              <a:t>doors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Worker C</a:t>
            </a:r>
            <a:r>
              <a:rPr lang="en-GB">
                <a:ea typeface="+mn-lt"/>
                <a:cs typeface="+mn-lt"/>
              </a:rPr>
              <a:t> installs the </a:t>
            </a:r>
            <a:r>
              <a:rPr lang="en-GB" b="1">
                <a:ea typeface="+mn-lt"/>
                <a:cs typeface="+mn-lt"/>
              </a:rPr>
              <a:t>wheels</a:t>
            </a:r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Now, </a:t>
            </a:r>
            <a:r>
              <a:rPr lang="en-GB" b="1">
                <a:ea typeface="+mn-lt"/>
                <a:cs typeface="+mn-lt"/>
              </a:rPr>
              <a:t>after all three parts are installed</a:t>
            </a:r>
            <a:r>
              <a:rPr lang="en-GB">
                <a:ea typeface="+mn-lt"/>
                <a:cs typeface="+mn-lt"/>
              </a:rPr>
              <a:t>, a final quality check must be done.</a:t>
            </a:r>
          </a:p>
          <a:p>
            <a:r>
              <a:rPr lang="en-GB">
                <a:ea typeface="+mn-lt"/>
                <a:cs typeface="+mn-lt"/>
              </a:rPr>
              <a:t>⚠️ The quality check </a:t>
            </a:r>
            <a:r>
              <a:rPr lang="en-GB" b="1">
                <a:ea typeface="+mn-lt"/>
                <a:cs typeface="+mn-lt"/>
              </a:rPr>
              <a:t>can only happen</a:t>
            </a:r>
            <a:r>
              <a:rPr lang="en-GB">
                <a:ea typeface="+mn-lt"/>
                <a:cs typeface="+mn-lt"/>
              </a:rPr>
              <a:t> once </a:t>
            </a:r>
            <a:r>
              <a:rPr lang="en-GB" b="1">
                <a:ea typeface="+mn-lt"/>
                <a:cs typeface="+mn-lt"/>
              </a:rPr>
              <a:t>all three workers have finished their tasks.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If one worker finishes early, they must </a:t>
            </a:r>
            <a:r>
              <a:rPr lang="en-GB" b="1">
                <a:ea typeface="+mn-lt"/>
                <a:cs typeface="+mn-lt"/>
              </a:rPr>
              <a:t>wait</a:t>
            </a:r>
            <a:r>
              <a:rPr lang="en-GB">
                <a:ea typeface="+mn-lt"/>
                <a:cs typeface="+mn-lt"/>
              </a:rPr>
              <a:t> until the others are done — </a:t>
            </a:r>
            <a:r>
              <a:rPr lang="en-GB" b="1">
                <a:ea typeface="+mn-lt"/>
                <a:cs typeface="+mn-lt"/>
              </a:rPr>
              <a:t>nobody can proceed until everyone reaches the checkpoint</a:t>
            </a:r>
            <a:r>
              <a:rPr lang="en-GB">
                <a:ea typeface="+mn-lt"/>
                <a:cs typeface="+mn-lt"/>
              </a:rPr>
              <a:t>.</a:t>
            </a:r>
            <a:endParaRPr lang="en-GB"/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031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BF794-16E9-02F3-3F18-74E7E2B22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8865-52C3-BFCF-1156-C8188571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/>
              <a:t>Barrier - </a:t>
            </a:r>
            <a:r>
              <a:rPr lang="en-GB"/>
              <a:t>Provides a mechanism to wait for multiple threads to start at the same time.</a:t>
            </a:r>
            <a:endParaRPr lang="en-R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2F79B-8FB7-7851-95F0-C60E925D8381}"/>
              </a:ext>
            </a:extLst>
          </p:cNvPr>
          <p:cNvSpPr txBox="1"/>
          <p:nvPr/>
        </p:nvSpPr>
        <p:spPr>
          <a:xfrm>
            <a:off x="3031958" y="51735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C62D9-70AA-3C9B-B71C-C27023F35F1A}"/>
              </a:ext>
            </a:extLst>
          </p:cNvPr>
          <p:cNvSpPr txBox="1"/>
          <p:nvPr/>
        </p:nvSpPr>
        <p:spPr>
          <a:xfrm>
            <a:off x="2069432" y="6015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818F4-AA3B-C2CE-B892-FE9714FE4A12}"/>
              </a:ext>
            </a:extLst>
          </p:cNvPr>
          <p:cNvSpPr txBox="1"/>
          <p:nvPr/>
        </p:nvSpPr>
        <p:spPr>
          <a:xfrm>
            <a:off x="7421564" y="3427686"/>
            <a:ext cx="4421806" cy="2127861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GB" sz="1200">
                <a:solidFill>
                  <a:srgbClr val="FF0000"/>
                </a:solidFill>
                <a:ea typeface="+mn-lt"/>
                <a:cs typeface="+mn-lt"/>
              </a:rPr>
              <a:t>Worker A is doing: Install Engine at time: 56:05</a:t>
            </a:r>
            <a:endParaRPr lang="en-US">
              <a:solidFill>
                <a:srgbClr val="FF0000"/>
              </a:solidFill>
            </a:endParaRPr>
          </a:p>
          <a:p>
            <a:r>
              <a:rPr lang="en-GB" sz="1200">
                <a:solidFill>
                  <a:srgbClr val="00B050"/>
                </a:solidFill>
                <a:ea typeface="+mn-lt"/>
                <a:cs typeface="+mn-lt"/>
              </a:rPr>
              <a:t>Worker B is doing: Install Doors at time: 56:05</a:t>
            </a:r>
            <a:endParaRPr lang="en-GB">
              <a:solidFill>
                <a:srgbClr val="00B050"/>
              </a:solidFill>
            </a:endParaRPr>
          </a:p>
          <a:p>
            <a:r>
              <a:rPr lang="en-GB" sz="1200">
                <a:solidFill>
                  <a:srgbClr val="5B198E"/>
                </a:solidFill>
                <a:ea typeface="+mn-lt"/>
                <a:cs typeface="+mn-lt"/>
              </a:rPr>
              <a:t>Worker C is doing: Install Wheels at time: 56:05</a:t>
            </a:r>
            <a:endParaRPr lang="en-GB"/>
          </a:p>
          <a:p>
            <a:r>
              <a:rPr lang="en-GB" sz="1200">
                <a:solidFill>
                  <a:srgbClr val="00B050"/>
                </a:solidFill>
                <a:ea typeface="+mn-lt"/>
                <a:cs typeface="+mn-lt"/>
              </a:rPr>
              <a:t>Worker B finished Install Doors at time: 56:06, waiting at barrier...</a:t>
            </a:r>
            <a:endParaRPr lang="en-GB">
              <a:solidFill>
                <a:srgbClr val="00B050"/>
              </a:solidFill>
            </a:endParaRPr>
          </a:p>
          <a:p>
            <a:r>
              <a:rPr lang="en-GB" sz="1200">
                <a:solidFill>
                  <a:srgbClr val="FF0000"/>
                </a:solidFill>
                <a:ea typeface="+mn-lt"/>
                <a:cs typeface="+mn-lt"/>
              </a:rPr>
              <a:t>Worker A finished Install Engine at time: 56:07, waiting at barrier...</a:t>
            </a:r>
            <a:endParaRPr lang="en-GB">
              <a:solidFill>
                <a:srgbClr val="FF0000"/>
              </a:solidFill>
            </a:endParaRPr>
          </a:p>
          <a:p>
            <a:r>
              <a:rPr lang="en-GB" sz="1200">
                <a:solidFill>
                  <a:srgbClr val="5B198E"/>
                </a:solidFill>
                <a:ea typeface="+mn-lt"/>
                <a:cs typeface="+mn-lt"/>
              </a:rPr>
              <a:t>Worker C finished Install Wheels at time: 56:08, waiting at barrier...</a:t>
            </a:r>
            <a:endParaRPr lang="en-GB"/>
          </a:p>
          <a:p>
            <a:r>
              <a:rPr lang="en-GB" sz="1200">
                <a:solidFill>
                  <a:srgbClr val="5B198E"/>
                </a:solidFill>
                <a:ea typeface="+mn-lt"/>
                <a:cs typeface="+mn-lt"/>
              </a:rPr>
              <a:t>Worker C proceeds to quality check at time: 56:08.</a:t>
            </a:r>
            <a:endParaRPr lang="en-GB"/>
          </a:p>
          <a:p>
            <a:r>
              <a:rPr lang="en-GB" sz="1200">
                <a:solidFill>
                  <a:srgbClr val="00B050"/>
                </a:solidFill>
                <a:ea typeface="+mn-lt"/>
                <a:cs typeface="+mn-lt"/>
              </a:rPr>
              <a:t>Worker B proceeds to quality check at time: 56:08.</a:t>
            </a:r>
            <a:endParaRPr lang="en-GB">
              <a:solidFill>
                <a:srgbClr val="00B050"/>
              </a:solidFill>
            </a:endParaRPr>
          </a:p>
          <a:p>
            <a:r>
              <a:rPr lang="en-GB" sz="1200">
                <a:solidFill>
                  <a:srgbClr val="FF0000"/>
                </a:solidFill>
                <a:ea typeface="+mn-lt"/>
                <a:cs typeface="+mn-lt"/>
              </a:rPr>
              <a:t>Worker A proceeds to quality check at time: 56:08.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9148B-C4FE-D2CA-DE14-53E5A6ED1CC5}"/>
              </a:ext>
            </a:extLst>
          </p:cNvPr>
          <p:cNvSpPr txBox="1"/>
          <p:nvPr/>
        </p:nvSpPr>
        <p:spPr>
          <a:xfrm>
            <a:off x="8085221" y="58593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23CB81-9A20-4682-27A1-8C25679B2F3F}"/>
              </a:ext>
            </a:extLst>
          </p:cNvPr>
          <p:cNvSpPr txBox="1"/>
          <p:nvPr/>
        </p:nvSpPr>
        <p:spPr>
          <a:xfrm>
            <a:off x="11538284" y="238225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A31E5-ADBE-4393-AAC6-7AB1C4D9F213}"/>
              </a:ext>
            </a:extLst>
          </p:cNvPr>
          <p:cNvSpPr txBox="1"/>
          <p:nvPr/>
        </p:nvSpPr>
        <p:spPr>
          <a:xfrm>
            <a:off x="5791200" y="97301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D70FD-EF09-4075-44C8-77D1D2C3259B}"/>
              </a:ext>
            </a:extLst>
          </p:cNvPr>
          <p:cNvSpPr txBox="1"/>
          <p:nvPr/>
        </p:nvSpPr>
        <p:spPr>
          <a:xfrm>
            <a:off x="842005" y="975378"/>
            <a:ext cx="11259841" cy="5671991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GB" sz="1400">
                <a:solidFill>
                  <a:srgbClr val="000000"/>
                </a:solidFill>
                <a:latin typeface="Menlo"/>
              </a:rPr>
              <a:t>barrier = 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threading.Barrier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98658"/>
                </a:solidFill>
                <a:latin typeface="Menlo"/>
              </a:rPr>
              <a:t>3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</a:t>
            </a:r>
            <a:endParaRPr lang="en-US" sz="1400"/>
          </a:p>
          <a:p>
            <a:endParaRPr lang="en-GB" sz="1400">
              <a:solidFill>
                <a:srgbClr val="000000"/>
              </a:solidFill>
              <a:latin typeface="Menlo"/>
            </a:endParaRPr>
          </a:p>
          <a:p>
            <a:r>
              <a:rPr lang="en-GB" sz="1400">
                <a:solidFill>
                  <a:srgbClr val="0000FF"/>
                </a:solidFill>
                <a:latin typeface="Menlo"/>
              </a:rPr>
              <a:t>def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</a:t>
            </a:r>
            <a:r>
              <a:rPr lang="en-GB" sz="1400">
                <a:solidFill>
                  <a:srgbClr val="795E26"/>
                </a:solidFill>
                <a:latin typeface="Menlo"/>
              </a:rPr>
              <a:t>worker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01080"/>
                </a:solidFill>
                <a:latin typeface="Menlo"/>
              </a:rPr>
              <a:t>name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, </a:t>
            </a:r>
            <a:r>
              <a:rPr lang="en-GB" sz="1400">
                <a:solidFill>
                  <a:srgbClr val="001080"/>
                </a:solidFill>
                <a:latin typeface="Menlo"/>
              </a:rPr>
              <a:t>task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):</a:t>
            </a:r>
            <a:endParaRPr lang="en-GB" sz="1400"/>
          </a:p>
          <a:p>
            <a:r>
              <a:rPr lang="en-GB" sz="1400">
                <a:solidFill>
                  <a:srgbClr val="795E26"/>
                </a:solidFill>
                <a:latin typeface="Menlo"/>
              </a:rPr>
              <a:t>    print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f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name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 is doing: 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task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 at time: 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datetime.now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().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strftime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'%M:%S'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time.sleep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random.uniform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98658"/>
                </a:solidFill>
                <a:latin typeface="Menlo"/>
              </a:rPr>
              <a:t>1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, </a:t>
            </a:r>
            <a:r>
              <a:rPr lang="en-GB" sz="1400">
                <a:solidFill>
                  <a:srgbClr val="098658"/>
                </a:solidFill>
                <a:latin typeface="Menlo"/>
              </a:rPr>
              <a:t>3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))</a:t>
            </a:r>
            <a:endParaRPr lang="en-GB" sz="1400"/>
          </a:p>
          <a:p>
            <a:r>
              <a:rPr lang="en-GB" sz="1400">
                <a:solidFill>
                  <a:srgbClr val="795E26"/>
                </a:solidFill>
                <a:latin typeface="Menlo"/>
              </a:rPr>
              <a:t>    print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f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name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 finished 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task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 at time: 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datetime.now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().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strftime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'%M:%S'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, waiting at barrier..."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barrier.wait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()</a:t>
            </a:r>
            <a:endParaRPr lang="en-GB" sz="1400"/>
          </a:p>
          <a:p>
            <a:r>
              <a:rPr lang="en-GB" sz="1400">
                <a:solidFill>
                  <a:srgbClr val="795E26"/>
                </a:solidFill>
                <a:latin typeface="Menlo"/>
              </a:rPr>
              <a:t>    print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f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name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 proceeds to quality check at time: 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{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datetime.now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().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strftime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'%M:%S'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</a:t>
            </a:r>
            <a:r>
              <a:rPr lang="en-GB" sz="1400">
                <a:solidFill>
                  <a:srgbClr val="0000FF"/>
                </a:solidFill>
                <a:latin typeface="Menlo"/>
              </a:rPr>
              <a:t>}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."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</a:t>
            </a:r>
            <a:endParaRPr lang="en-GB" sz="1400"/>
          </a:p>
          <a:p>
            <a:br>
              <a:rPr lang="en-US"/>
            </a:br>
            <a:endParaRPr lang="en-US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workers = [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(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"Worker A"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, 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"Install Engine"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),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(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"Worker B"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, 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"Install Doors"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),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(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"Worker C"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, 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"Install Wheels"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),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]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threads = []</a:t>
            </a:r>
            <a:endParaRPr lang="en-GB" sz="1400"/>
          </a:p>
          <a:p>
            <a:r>
              <a:rPr lang="en-GB" sz="1400">
                <a:solidFill>
                  <a:srgbClr val="AF00DB"/>
                </a:solidFill>
                <a:latin typeface="Menlo"/>
              </a:rPr>
              <a:t>for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name, task </a:t>
            </a:r>
            <a:r>
              <a:rPr lang="en-GB" sz="1400">
                <a:solidFill>
                  <a:srgbClr val="AF00DB"/>
                </a:solidFill>
                <a:latin typeface="Menlo"/>
              </a:rPr>
              <a:t>in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workers: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t = 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threading.Thread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001080"/>
                </a:solidFill>
                <a:latin typeface="Menlo"/>
              </a:rPr>
              <a:t>target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=worker, </a:t>
            </a:r>
            <a:r>
              <a:rPr lang="en-GB" sz="1400" err="1">
                <a:solidFill>
                  <a:srgbClr val="001080"/>
                </a:solidFill>
                <a:latin typeface="Menlo"/>
              </a:rPr>
              <a:t>args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=(name, task))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threads.append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(t)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t.start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()</a:t>
            </a:r>
            <a:endParaRPr lang="en-US"/>
          </a:p>
          <a:p>
            <a:r>
              <a:rPr lang="en-GB" sz="1400">
                <a:solidFill>
                  <a:srgbClr val="AF00DB"/>
                </a:solidFill>
                <a:latin typeface="Menlo"/>
              </a:rPr>
              <a:t>for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t </a:t>
            </a:r>
            <a:r>
              <a:rPr lang="en-GB" sz="1400">
                <a:solidFill>
                  <a:srgbClr val="AF00DB"/>
                </a:solidFill>
                <a:latin typeface="Menlo"/>
              </a:rPr>
              <a:t>in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threads:</a:t>
            </a:r>
            <a:endParaRPr lang="en-GB" sz="1400"/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    </a:t>
            </a:r>
            <a:r>
              <a:rPr lang="en-GB" sz="1400" err="1">
                <a:solidFill>
                  <a:srgbClr val="000000"/>
                </a:solidFill>
                <a:latin typeface="Menlo"/>
              </a:rPr>
              <a:t>t.join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()</a:t>
            </a:r>
            <a:endParaRPr lang="en-GB" sz="1400"/>
          </a:p>
          <a:p>
            <a:br>
              <a:rPr lang="en-US"/>
            </a:br>
            <a:endParaRPr lang="en-US" sz="1400"/>
          </a:p>
          <a:p>
            <a:endParaRPr lang="en-GB" sz="140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505440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D865-F48B-25E1-D5A7-73C04534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ThreadPoolExecutor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2153F-5B53-138D-10A4-8B97A94F0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err="1"/>
              <a:t>ThreadPoolExecutor</a:t>
            </a:r>
            <a:r>
              <a:rPr lang="en-GB"/>
              <a:t> class exposes three methods to execute threads asynchronously.</a:t>
            </a:r>
          </a:p>
          <a:p>
            <a:r>
              <a:rPr lang="en-GB"/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submit(</a:t>
            </a:r>
            <a:r>
              <a:rPr lang="en-GB" sz="1400" err="1"/>
              <a:t>fn</a:t>
            </a:r>
            <a:r>
              <a:rPr lang="en-GB" sz="1400"/>
              <a:t>, *</a:t>
            </a:r>
            <a:r>
              <a:rPr lang="en-GB" sz="1400" err="1"/>
              <a:t>args</a:t>
            </a:r>
            <a:r>
              <a:rPr lang="en-GB" sz="1400"/>
              <a:t>, **</a:t>
            </a:r>
            <a:r>
              <a:rPr lang="en-GB" sz="1400" err="1"/>
              <a:t>kwargs</a:t>
            </a:r>
            <a:r>
              <a:rPr lang="en-GB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map(</a:t>
            </a:r>
            <a:r>
              <a:rPr lang="en-GB" sz="1400" err="1"/>
              <a:t>fn</a:t>
            </a:r>
            <a:r>
              <a:rPr lang="en-GB" sz="1400"/>
              <a:t>, *</a:t>
            </a:r>
            <a:r>
              <a:rPr lang="en-GB" sz="1400" err="1"/>
              <a:t>iterables</a:t>
            </a:r>
            <a:r>
              <a:rPr lang="en-GB" sz="1400"/>
              <a:t>, timeout = None, </a:t>
            </a:r>
            <a:r>
              <a:rPr lang="en-GB" sz="1400" err="1"/>
              <a:t>chunksize</a:t>
            </a:r>
            <a:r>
              <a:rPr lang="en-GB" sz="1400"/>
              <a:t> =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shutdown(wait = True, *, </a:t>
            </a:r>
            <a:r>
              <a:rPr lang="en-GB" sz="1400" err="1"/>
              <a:t>cancel_futures</a:t>
            </a:r>
            <a:r>
              <a:rPr lang="en-GB" sz="1400"/>
              <a:t> = False)</a:t>
            </a:r>
            <a:endParaRPr lang="en-RO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1A26C-652C-E232-1385-9C5A13E03976}"/>
              </a:ext>
            </a:extLst>
          </p:cNvPr>
          <p:cNvSpPr txBox="1"/>
          <p:nvPr/>
        </p:nvSpPr>
        <p:spPr>
          <a:xfrm>
            <a:off x="3352800" y="357553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F3DCB-92D4-E8BC-6B48-9E4F175D9D59}"/>
              </a:ext>
            </a:extLst>
          </p:cNvPr>
          <p:cNvSpPr txBox="1"/>
          <p:nvPr/>
        </p:nvSpPr>
        <p:spPr>
          <a:xfrm>
            <a:off x="5470477" y="2081645"/>
            <a:ext cx="6359856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Restaurant with Limited Waiters</a:t>
            </a:r>
            <a:endParaRPr lang="en-US"/>
          </a:p>
          <a:p>
            <a:r>
              <a:rPr lang="en-GB">
                <a:ea typeface="+mn-lt"/>
                <a:cs typeface="+mn-lt"/>
              </a:rPr>
              <a:t>Imagine a busy restaurant with </a:t>
            </a:r>
            <a:r>
              <a:rPr lang="en-GB" b="1">
                <a:ea typeface="+mn-lt"/>
                <a:cs typeface="+mn-lt"/>
              </a:rPr>
              <a:t>many customers arriving at once</a:t>
            </a:r>
            <a:r>
              <a:rPr lang="en-GB">
                <a:ea typeface="+mn-lt"/>
                <a:cs typeface="+mn-lt"/>
              </a:rPr>
              <a:t>. The restaurant has only </a:t>
            </a:r>
            <a:r>
              <a:rPr lang="en-GB" b="1">
                <a:ea typeface="+mn-lt"/>
                <a:cs typeface="+mn-lt"/>
              </a:rPr>
              <a:t>3 waiters</a:t>
            </a:r>
            <a:r>
              <a:rPr lang="en-GB">
                <a:ea typeface="+mn-lt"/>
                <a:cs typeface="+mn-lt"/>
              </a:rPr>
              <a:t> who can take orders and serve food.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Customers arrive and wait for a waiter to become free.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Each waiter handles one customer’s order at a time.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When a waiter finishes serving a customer, they move on to the next waiting customer.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This is similar to a </a:t>
            </a:r>
            <a:r>
              <a:rPr lang="en-GB" b="1">
                <a:ea typeface="+mn-lt"/>
                <a:cs typeface="+mn-lt"/>
              </a:rPr>
              <a:t>thread pool</a:t>
            </a:r>
            <a:r>
              <a:rPr lang="en-GB">
                <a:ea typeface="+mn-lt"/>
                <a:cs typeface="+mn-lt"/>
              </a:rPr>
              <a:t>: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You have a </a:t>
            </a:r>
            <a:r>
              <a:rPr lang="en-GB" b="1">
                <a:ea typeface="+mn-lt"/>
                <a:cs typeface="+mn-lt"/>
              </a:rPr>
              <a:t>fixed number of worker threads</a:t>
            </a:r>
            <a:r>
              <a:rPr lang="en-GB">
                <a:ea typeface="+mn-lt"/>
                <a:cs typeface="+mn-lt"/>
              </a:rPr>
              <a:t> (waiters).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Tasks (customers) are assigned to free threads.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Threads are reused efficiently rather than creating a new one for each task.</a:t>
            </a:r>
            <a:endParaRPr lang="en-GB"/>
          </a:p>
          <a:p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4123111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42419-DCF7-0622-5039-C8C633E6E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1CC1-0434-6F79-B1A3-70F151C7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ThreadPoolExecutor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51246-12E5-6727-B928-D147FF557ED4}"/>
              </a:ext>
            </a:extLst>
          </p:cNvPr>
          <p:cNvSpPr txBox="1"/>
          <p:nvPr/>
        </p:nvSpPr>
        <p:spPr>
          <a:xfrm>
            <a:off x="3352800" y="357553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AE50F-F247-5F54-CED4-927CBABB1DB7}"/>
              </a:ext>
            </a:extLst>
          </p:cNvPr>
          <p:cNvSpPr txBox="1"/>
          <p:nvPr/>
        </p:nvSpPr>
        <p:spPr>
          <a:xfrm>
            <a:off x="7930256" y="3323896"/>
            <a:ext cx="3185846" cy="2899808"/>
          </a:xfrm>
          <a:prstGeom prst="rect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GB" sz="1600">
                <a:ea typeface="+mn-lt"/>
                <a:cs typeface="+mn-lt"/>
              </a:rPr>
              <a:t>Waiter starts serving customer 1</a:t>
            </a:r>
            <a:endParaRPr lang="en-US" sz="1600"/>
          </a:p>
          <a:p>
            <a:r>
              <a:rPr lang="en-GB" sz="1600">
                <a:ea typeface="+mn-lt"/>
                <a:cs typeface="+mn-lt"/>
              </a:rPr>
              <a:t>Waiter starts serving customer 2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Waiter finished serving customer 2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Waiter starts serving customer 3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Waiter finished serving customer 1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Waiter starts serving customer 4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Waiter finished serving customer 4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Waiter starts serving customer 5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Waiter finished serving customer 3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Waiter finished serving customer 5</a:t>
            </a:r>
            <a:endParaRPr lang="en-GB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6B385-CC4F-EA44-EB11-2F05A23B5679}"/>
              </a:ext>
            </a:extLst>
          </p:cNvPr>
          <p:cNvSpPr txBox="1"/>
          <p:nvPr/>
        </p:nvSpPr>
        <p:spPr>
          <a:xfrm>
            <a:off x="835573" y="1376975"/>
            <a:ext cx="11897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Menlo"/>
              </a:rPr>
              <a:t>def</a:t>
            </a:r>
            <a:r>
              <a:rPr lang="en-US" sz="1600">
                <a:latin typeface="Menlo"/>
              </a:rPr>
              <a:t> </a:t>
            </a:r>
            <a:r>
              <a:rPr lang="en-US" sz="1600" err="1">
                <a:solidFill>
                  <a:srgbClr val="795E26"/>
                </a:solidFill>
                <a:latin typeface="Menlo"/>
              </a:rPr>
              <a:t>serve_customer</a:t>
            </a:r>
            <a:r>
              <a:rPr lang="en-US" sz="1600">
                <a:latin typeface="Menlo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Menlo"/>
              </a:rPr>
              <a:t>customer_id</a:t>
            </a:r>
            <a:r>
              <a:rPr lang="en-US" sz="1600">
                <a:latin typeface="Menlo"/>
              </a:rPr>
              <a:t>):</a:t>
            </a:r>
          </a:p>
          <a:p>
            <a:r>
              <a:rPr lang="en-US" sz="1600">
                <a:solidFill>
                  <a:srgbClr val="795E26"/>
                </a:solidFill>
                <a:latin typeface="Menlo"/>
              </a:rPr>
              <a:t>    print</a:t>
            </a:r>
            <a:r>
              <a:rPr lang="en-US" sz="1600">
                <a:latin typeface="Menlo"/>
              </a:rPr>
              <a:t>(</a:t>
            </a:r>
            <a:r>
              <a:rPr lang="en-US" sz="1600" err="1">
                <a:solidFill>
                  <a:srgbClr val="0000FF"/>
                </a:solidFill>
                <a:latin typeface="Menlo"/>
              </a:rPr>
              <a:t>f</a:t>
            </a:r>
            <a:r>
              <a:rPr lang="en-US" sz="1600" err="1">
                <a:solidFill>
                  <a:srgbClr val="A31515"/>
                </a:solidFill>
                <a:latin typeface="Menlo"/>
              </a:rPr>
              <a:t>"Waiter</a:t>
            </a:r>
            <a:r>
              <a:rPr lang="en-US" sz="1600">
                <a:solidFill>
                  <a:srgbClr val="A31515"/>
                </a:solidFill>
                <a:latin typeface="Menlo"/>
              </a:rPr>
              <a:t> starts serving customer </a:t>
            </a:r>
            <a:r>
              <a:rPr lang="en-US" sz="1600">
                <a:solidFill>
                  <a:srgbClr val="0000FF"/>
                </a:solidFill>
                <a:latin typeface="Menlo"/>
              </a:rPr>
              <a:t>{</a:t>
            </a:r>
            <a:r>
              <a:rPr lang="en-US" sz="1600" err="1">
                <a:latin typeface="Menlo"/>
              </a:rPr>
              <a:t>customer_id</a:t>
            </a:r>
            <a:r>
              <a:rPr lang="en-US" sz="1600">
                <a:solidFill>
                  <a:srgbClr val="0000FF"/>
                </a:solidFill>
                <a:latin typeface="Menlo"/>
              </a:rPr>
              <a:t>}</a:t>
            </a:r>
            <a:r>
              <a:rPr lang="en-US" sz="1600">
                <a:solidFill>
                  <a:srgbClr val="A31515"/>
                </a:solidFill>
                <a:latin typeface="Menlo"/>
              </a:rPr>
              <a:t>"</a:t>
            </a:r>
            <a:r>
              <a:rPr lang="en-US" sz="1600">
                <a:latin typeface="Menlo"/>
              </a:rPr>
              <a:t>)</a:t>
            </a:r>
          </a:p>
          <a:p>
            <a:r>
              <a:rPr lang="en-US" sz="1600">
                <a:latin typeface="Menlo"/>
              </a:rPr>
              <a:t>    </a:t>
            </a:r>
            <a:r>
              <a:rPr lang="en-US" sz="1600" err="1">
                <a:latin typeface="Menlo"/>
              </a:rPr>
              <a:t>time.sleep</a:t>
            </a:r>
            <a:r>
              <a:rPr lang="en-US" sz="1600">
                <a:latin typeface="Menlo"/>
              </a:rPr>
              <a:t>(</a:t>
            </a:r>
            <a:r>
              <a:rPr lang="en-US" sz="1600" err="1">
                <a:latin typeface="Menlo"/>
              </a:rPr>
              <a:t>random.uniform</a:t>
            </a:r>
            <a:r>
              <a:rPr lang="en-US" sz="1600">
                <a:latin typeface="Menlo"/>
              </a:rPr>
              <a:t>(</a:t>
            </a:r>
            <a:r>
              <a:rPr lang="en-US" sz="1600">
                <a:solidFill>
                  <a:srgbClr val="098658"/>
                </a:solidFill>
                <a:latin typeface="Menlo"/>
              </a:rPr>
              <a:t>1</a:t>
            </a:r>
            <a:r>
              <a:rPr lang="en-US" sz="1600">
                <a:latin typeface="Menlo"/>
              </a:rPr>
              <a:t>, </a:t>
            </a:r>
            <a:r>
              <a:rPr lang="en-US" sz="1600">
                <a:solidFill>
                  <a:srgbClr val="098658"/>
                </a:solidFill>
                <a:latin typeface="Menlo"/>
              </a:rPr>
              <a:t>3</a:t>
            </a:r>
            <a:r>
              <a:rPr lang="en-US" sz="1600">
                <a:latin typeface="Menlo"/>
              </a:rPr>
              <a:t>)) </a:t>
            </a:r>
            <a:r>
              <a:rPr lang="en-US" sz="1600">
                <a:solidFill>
                  <a:srgbClr val="008000"/>
                </a:solidFill>
                <a:latin typeface="Menlo"/>
              </a:rPr>
              <a:t># Simulate time taken to serve</a:t>
            </a:r>
          </a:p>
          <a:p>
            <a:r>
              <a:rPr lang="en-US" sz="1600">
                <a:solidFill>
                  <a:srgbClr val="795E26"/>
                </a:solidFill>
                <a:latin typeface="Menlo"/>
              </a:rPr>
              <a:t>    print</a:t>
            </a:r>
            <a:r>
              <a:rPr lang="en-US" sz="1600">
                <a:latin typeface="Menlo"/>
              </a:rPr>
              <a:t>(</a:t>
            </a:r>
            <a:r>
              <a:rPr lang="en-US" sz="1600" err="1">
                <a:solidFill>
                  <a:srgbClr val="0000FF"/>
                </a:solidFill>
                <a:latin typeface="Menlo"/>
              </a:rPr>
              <a:t>f</a:t>
            </a:r>
            <a:r>
              <a:rPr lang="en-US" sz="1600" err="1">
                <a:solidFill>
                  <a:srgbClr val="A31515"/>
                </a:solidFill>
                <a:latin typeface="Menlo"/>
              </a:rPr>
              <a:t>"Waiter</a:t>
            </a:r>
            <a:r>
              <a:rPr lang="en-US" sz="1600">
                <a:solidFill>
                  <a:srgbClr val="A31515"/>
                </a:solidFill>
                <a:latin typeface="Menlo"/>
              </a:rPr>
              <a:t> finished serving customer </a:t>
            </a:r>
            <a:r>
              <a:rPr lang="en-US" sz="1600">
                <a:solidFill>
                  <a:srgbClr val="0000FF"/>
                </a:solidFill>
                <a:latin typeface="Menlo"/>
              </a:rPr>
              <a:t>{</a:t>
            </a:r>
            <a:r>
              <a:rPr lang="en-US" sz="1600" err="1">
                <a:latin typeface="Menlo"/>
              </a:rPr>
              <a:t>customer_id</a:t>
            </a:r>
            <a:r>
              <a:rPr lang="en-US" sz="1600">
                <a:solidFill>
                  <a:srgbClr val="0000FF"/>
                </a:solidFill>
                <a:latin typeface="Menlo"/>
              </a:rPr>
              <a:t>}</a:t>
            </a:r>
            <a:r>
              <a:rPr lang="en-US" sz="1600">
                <a:solidFill>
                  <a:srgbClr val="A31515"/>
                </a:solidFill>
                <a:latin typeface="Menlo"/>
              </a:rPr>
              <a:t>"</a:t>
            </a:r>
            <a:r>
              <a:rPr lang="en-US" sz="1600">
                <a:latin typeface="Menlo"/>
              </a:rPr>
              <a:t>)</a:t>
            </a:r>
          </a:p>
          <a:p>
            <a:br>
              <a:rPr lang="en-US" sz="1600">
                <a:latin typeface="Menlo"/>
              </a:rPr>
            </a:br>
            <a:r>
              <a:rPr lang="en-US" sz="1600">
                <a:solidFill>
                  <a:srgbClr val="008000"/>
                </a:solidFill>
                <a:latin typeface="Menlo"/>
              </a:rPr>
              <a:t># Maximum 2 waiters available</a:t>
            </a:r>
          </a:p>
          <a:p>
            <a:r>
              <a:rPr lang="en-US" sz="1600">
                <a:solidFill>
                  <a:srgbClr val="AF00DB"/>
                </a:solidFill>
                <a:latin typeface="Menlo"/>
              </a:rPr>
              <a:t>with</a:t>
            </a:r>
            <a:r>
              <a:rPr lang="en-US" sz="1600">
                <a:latin typeface="Menlo"/>
              </a:rPr>
              <a:t> </a:t>
            </a:r>
            <a:r>
              <a:rPr lang="en-US" sz="1600" err="1">
                <a:latin typeface="Menlo"/>
              </a:rPr>
              <a:t>concurrent.futures.ThreadPoolExecutor</a:t>
            </a:r>
            <a:r>
              <a:rPr lang="en-US" sz="1600">
                <a:latin typeface="Menlo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Menlo"/>
              </a:rPr>
              <a:t>max_workers</a:t>
            </a:r>
            <a:r>
              <a:rPr lang="en-US" sz="1600">
                <a:latin typeface="Menlo"/>
              </a:rPr>
              <a:t>=</a:t>
            </a:r>
            <a:r>
              <a:rPr lang="en-US" sz="1600">
                <a:solidFill>
                  <a:srgbClr val="090909"/>
                </a:solidFill>
                <a:latin typeface="Menlo"/>
              </a:rPr>
              <a:t>2</a:t>
            </a:r>
            <a:r>
              <a:rPr lang="en-US" sz="1600">
                <a:latin typeface="Menlo"/>
              </a:rPr>
              <a:t>) </a:t>
            </a:r>
            <a:r>
              <a:rPr lang="en-US" sz="1600">
                <a:solidFill>
                  <a:srgbClr val="AF00DB"/>
                </a:solidFill>
                <a:latin typeface="Menlo"/>
              </a:rPr>
              <a:t>as</a:t>
            </a:r>
            <a:r>
              <a:rPr lang="en-US" sz="1600">
                <a:latin typeface="Menlo"/>
              </a:rPr>
              <a:t> executor:</a:t>
            </a:r>
          </a:p>
          <a:p>
            <a:r>
              <a:rPr lang="en-US" sz="1600">
                <a:solidFill>
                  <a:srgbClr val="008000"/>
                </a:solidFill>
                <a:latin typeface="Menlo"/>
              </a:rPr>
              <a:t># Simulate 5 customers arriving</a:t>
            </a:r>
          </a:p>
          <a:p>
            <a:r>
              <a:rPr lang="en-US" sz="1600">
                <a:latin typeface="Menlo"/>
              </a:rPr>
              <a:t>     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customers = </a:t>
            </a:r>
            <a:r>
              <a:rPr lang="en-US" sz="1600">
                <a:solidFill>
                  <a:srgbClr val="795E26"/>
                </a:solidFill>
                <a:latin typeface="Menlo"/>
              </a:rPr>
              <a:t>range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>
                <a:solidFill>
                  <a:srgbClr val="098658"/>
                </a:solidFill>
                <a:latin typeface="Menlo"/>
              </a:rPr>
              <a:t>1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>
                <a:solidFill>
                  <a:srgbClr val="098658"/>
                </a:solidFill>
                <a:latin typeface="Menlo"/>
              </a:rPr>
              <a:t>6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600">
                <a:latin typeface="Menlo"/>
              </a:rPr>
              <a:t>     </a:t>
            </a:r>
            <a:r>
              <a:rPr lang="en-US" sz="1600" err="1">
                <a:latin typeface="Menlo"/>
              </a:rPr>
              <a:t>executor.map</a:t>
            </a:r>
            <a:r>
              <a:rPr lang="en-US" sz="1600">
                <a:latin typeface="Menlo"/>
              </a:rPr>
              <a:t>(</a:t>
            </a:r>
            <a:r>
              <a:rPr lang="en-US" sz="1600" err="1">
                <a:latin typeface="Menlo"/>
              </a:rPr>
              <a:t>serve_customer</a:t>
            </a:r>
            <a:r>
              <a:rPr lang="en-US" sz="1600">
                <a:latin typeface="Menlo"/>
              </a:rPr>
              <a:t>, customers)</a:t>
            </a:r>
          </a:p>
          <a:p>
            <a:endParaRPr lang="en-US" sz="160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317800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03B5-73A6-4A91-D5B7-2794D428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GIL (Global Interpreter Lock)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9C459-3F7E-994E-02B4-4A0A7C79AC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The Global Interpreter Lock (GIL) in Python is a locking mechanism that ensures that </a:t>
            </a:r>
            <a:r>
              <a:rPr lang="en-GB" b="1"/>
              <a:t>only one thread can execute </a:t>
            </a:r>
            <a:r>
              <a:rPr lang="en-GB"/>
              <a:t>Python code at a time, </a:t>
            </a:r>
            <a:r>
              <a:rPr lang="en-GB" b="1"/>
              <a:t>even on multi-core processors</a:t>
            </a:r>
            <a:r>
              <a:rPr lang="en-GB"/>
              <a:t>.</a:t>
            </a:r>
          </a:p>
          <a:p>
            <a:endParaRPr lang="en-RO"/>
          </a:p>
        </p:txBody>
      </p:sp>
      <p:pic>
        <p:nvPicPr>
          <p:cNvPr id="5" name="Picture 4" descr="A diagram of a lock&#10;&#10;AI-generated content may be incorrect.">
            <a:extLst>
              <a:ext uri="{FF2B5EF4-FFF2-40B4-BE49-F238E27FC236}">
                <a16:creationId xmlns:a16="http://schemas.microsoft.com/office/drawing/2014/main" id="{2AB2C00F-ABE4-3DD0-92AD-F3C2A2A22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22" y="2120895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4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C7AFB-5D45-201F-7B83-16022F999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DDC8-E0F9-50B5-B9A6-31EB3B32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Adnotations and Wrappers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52BE5-04E8-9046-55B2-1681783F4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9373" y="1821991"/>
            <a:ext cx="7117149" cy="4113408"/>
          </a:xfrm>
          <a:ln w="28575"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deco(f): 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def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wrap(): 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print(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"Before"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f() 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print(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"After"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endParaRPr lang="en-GB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wrap </a:t>
            </a:r>
          </a:p>
          <a:p>
            <a:pPr>
              <a:lnSpc>
                <a:spcPts val="1350"/>
              </a:lnSpc>
              <a:buNone/>
            </a:pPr>
            <a:endParaRPr lang="en-GB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@deco 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 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print(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"Running..."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44C4A-DD00-C441-20B0-EAC2D3EE2A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RO"/>
              <a:t>Example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29DCE4-9C99-7DB4-5DD9-79844A334E6F}"/>
              </a:ext>
            </a:extLst>
          </p:cNvPr>
          <p:cNvSpPr txBox="1"/>
          <p:nvPr/>
        </p:nvSpPr>
        <p:spPr>
          <a:xfrm>
            <a:off x="9393381" y="3421495"/>
            <a:ext cx="2327564" cy="914400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GB"/>
              <a:t>Before</a:t>
            </a:r>
          </a:p>
          <a:p>
            <a:r>
              <a:rPr lang="en-GB"/>
              <a:t>Running... </a:t>
            </a:r>
          </a:p>
          <a:p>
            <a:r>
              <a:rPr lang="en-GB"/>
              <a:t>After</a:t>
            </a:r>
            <a:endParaRPr lang="en-R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6933D4-6FDD-E9B4-B873-98DD69A1B6C6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7936522" y="3878695"/>
            <a:ext cx="14568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722A91-4E47-97AF-4E83-C58513A39818}"/>
              </a:ext>
            </a:extLst>
          </p:cNvPr>
          <p:cNvSpPr txBox="1"/>
          <p:nvPr/>
        </p:nvSpPr>
        <p:spPr>
          <a:xfrm>
            <a:off x="7701078" y="336439"/>
            <a:ext cx="2595861" cy="784689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GB" sz="1400"/>
              <a:t>We don’t have arguments here </a:t>
            </a:r>
          </a:p>
          <a:p>
            <a:pPr algn="ctr"/>
            <a:r>
              <a:rPr lang="en-GB" sz="1400"/>
              <a:t>- </a:t>
            </a:r>
            <a:r>
              <a:rPr lang="en-GB" sz="1400" err="1"/>
              <a:t>func</a:t>
            </a:r>
            <a:r>
              <a:rPr lang="en-GB" sz="1400"/>
              <a:t>() doesn’t have </a:t>
            </a:r>
            <a:r>
              <a:rPr lang="en-GB" sz="1400" err="1"/>
              <a:t>args</a:t>
            </a:r>
            <a:r>
              <a:rPr lang="en-GB" sz="1400"/>
              <a:t> - </a:t>
            </a:r>
            <a:endParaRPr lang="en-RO" sz="14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5CE002-439C-F626-CB81-15149C74746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496710" y="728784"/>
            <a:ext cx="5204368" cy="14339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0AD4D-85DB-3BA8-929B-04F5DEBDB18C}"/>
              </a:ext>
            </a:extLst>
          </p:cNvPr>
          <p:cNvSpPr txBox="1"/>
          <p:nvPr/>
        </p:nvSpPr>
        <p:spPr>
          <a:xfrm>
            <a:off x="10599089" y="114498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53483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945F-CF82-1B02-916B-24096A8B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/>
              <a:t>Tricking GIL - </a:t>
            </a:r>
            <a:r>
              <a:rPr lang="en-GB"/>
              <a:t>Alternatives to working around the GIL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28FD6-684E-D5D8-ED0C-05EB463594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2" y="1327994"/>
            <a:ext cx="5070230" cy="4474929"/>
          </a:xfrm>
        </p:spPr>
        <p:txBody>
          <a:bodyPr>
            <a:noAutofit/>
          </a:bodyPr>
          <a:lstStyle/>
          <a:p>
            <a:r>
              <a:rPr lang="en-RO" sz="1800" b="1"/>
              <a:t>Multiprocessing</a:t>
            </a:r>
          </a:p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multiprocessing </a:t>
            </a:r>
            <a:r>
              <a:rPr lang="en-GB" sz="14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Process </a:t>
            </a:r>
          </a:p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compute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total = </a:t>
            </a:r>
            <a:r>
              <a:rPr lang="en-GB" sz="14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 </a:t>
            </a:r>
            <a:r>
              <a:rPr lang="en-GB" sz="14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-GB" sz="14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</a:p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total += </a:t>
            </a:r>
            <a:r>
              <a:rPr lang="en-GB" sz="14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>
              <a:lnSpc>
                <a:spcPts val="1350"/>
              </a:lnSpc>
              <a:buNone/>
            </a:pPr>
            <a:b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p1 = Process(</a:t>
            </a:r>
            <a:r>
              <a:rPr lang="en-GB" sz="1400" b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=compute) </a:t>
            </a:r>
          </a:p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p2 = Process(</a:t>
            </a:r>
            <a:r>
              <a:rPr lang="en-GB" sz="1400" b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=compute) </a:t>
            </a:r>
          </a:p>
          <a:p>
            <a:pPr>
              <a:lnSpc>
                <a:spcPts val="1350"/>
              </a:lnSpc>
              <a:buNone/>
            </a:pPr>
            <a:b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p1.start() </a:t>
            </a:r>
          </a:p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p2.start() </a:t>
            </a:r>
          </a:p>
          <a:p>
            <a:pPr>
              <a:lnSpc>
                <a:spcPts val="1350"/>
              </a:lnSpc>
              <a:buNone/>
            </a:pPr>
            <a:b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p1.join() </a:t>
            </a:r>
          </a:p>
          <a:p>
            <a:pPr>
              <a:lnSpc>
                <a:spcPts val="1350"/>
              </a:lnSpc>
              <a:buNone/>
            </a:pP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p2.join() </a:t>
            </a:r>
          </a:p>
          <a:p>
            <a:endParaRPr lang="en-RO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73A84-B532-828A-25A4-0AF8E3AFDF4B}"/>
              </a:ext>
            </a:extLst>
          </p:cNvPr>
          <p:cNvSpPr txBox="1"/>
          <p:nvPr/>
        </p:nvSpPr>
        <p:spPr>
          <a:xfrm>
            <a:off x="2543908" y="56270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AA33A9-BD84-6B2F-071D-D49C1BBA2CCD}"/>
              </a:ext>
            </a:extLst>
          </p:cNvPr>
          <p:cNvSpPr txBox="1">
            <a:spLocks/>
          </p:cNvSpPr>
          <p:nvPr/>
        </p:nvSpPr>
        <p:spPr>
          <a:xfrm>
            <a:off x="5486400" y="1327994"/>
            <a:ext cx="6705600" cy="4474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32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eologica" pitchFamily="2" charset="0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O" sz="1800" b="1"/>
              <a:t>Async IO</a:t>
            </a:r>
          </a:p>
          <a:p>
            <a:endParaRPr lang="en-RO" sz="1800" b="1"/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asyncio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>
              <a:lnSpc>
                <a:spcPts val="1350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fetch_data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 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print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"Fetching..."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await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asyncio.sleep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print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"Done"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>
              <a:lnSpc>
                <a:spcPts val="1350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await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asyncio.gather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fetch_data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fetch_data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()) </a:t>
            </a:r>
          </a:p>
          <a:p>
            <a:pPr>
              <a:lnSpc>
                <a:spcPts val="1350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asyncio.run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(main()) </a:t>
            </a:r>
          </a:p>
          <a:p>
            <a:pPr>
              <a:lnSpc>
                <a:spcPts val="1350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RO" sz="1400"/>
          </a:p>
        </p:txBody>
      </p:sp>
    </p:spTree>
    <p:extLst>
      <p:ext uri="{BB962C8B-B14F-4D97-AF65-F5344CB8AC3E}">
        <p14:creationId xmlns:p14="http://schemas.microsoft.com/office/powerpoint/2010/main" val="750711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4DFC-61CA-3A3B-C6AF-1F5A6A84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⚠️ Important Concepts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7CF61-E5A5-48F4-FA2F-ADCD3895C3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4"/>
            <a:ext cx="10849707" cy="5164876"/>
          </a:xfrm>
        </p:spPr>
        <p:txBody>
          <a:bodyPr>
            <a:noAutofit/>
          </a:bodyPr>
          <a:lstStyle/>
          <a:p>
            <a:r>
              <a:rPr lang="en-GB" sz="1400" b="1"/>
              <a:t>GIL (Global Interpreter Lock):</a:t>
            </a:r>
            <a:endParaRPr lang="en-GB" sz="1400"/>
          </a:p>
          <a:p>
            <a:r>
              <a:rPr lang="en-GB" sz="1400"/>
              <a:t>Python threads don't run truly parallel for CPU-bound tasks</a:t>
            </a:r>
          </a:p>
          <a:p>
            <a:r>
              <a:rPr lang="en-GB" sz="1400"/>
              <a:t>Good for I/O-bound tasks (file reading, network calls)</a:t>
            </a:r>
          </a:p>
          <a:p>
            <a:r>
              <a:rPr lang="en-GB" sz="1400"/>
              <a:t>Use multiprocessing for CPU-intensive work</a:t>
            </a:r>
          </a:p>
          <a:p>
            <a:r>
              <a:rPr lang="en-GB" sz="1400" b="1"/>
              <a:t>Thread Safety:</a:t>
            </a:r>
            <a:endParaRPr lang="en-GB" sz="1400"/>
          </a:p>
          <a:p>
            <a:r>
              <a:rPr lang="en-GB" sz="1400"/>
              <a:t>Use </a:t>
            </a:r>
            <a:r>
              <a:rPr lang="en-GB" sz="1400" err="1"/>
              <a:t>threading.local</a:t>
            </a:r>
            <a:r>
              <a:rPr lang="en-GB" sz="1400"/>
              <a:t>() for thread-local storages</a:t>
            </a:r>
          </a:p>
          <a:p>
            <a:r>
              <a:rPr lang="en-GB" sz="1400"/>
              <a:t>Built-in thread-safe types: </a:t>
            </a:r>
            <a:r>
              <a:rPr lang="en-GB" sz="1400" err="1"/>
              <a:t>queue.Queue</a:t>
            </a:r>
            <a:r>
              <a:rPr lang="en-GB" sz="1400"/>
              <a:t>, </a:t>
            </a:r>
            <a:r>
              <a:rPr lang="en-GB" sz="1400" err="1"/>
              <a:t>collections.deque</a:t>
            </a:r>
            <a:endParaRPr lang="en-GB" sz="1400"/>
          </a:p>
          <a:p>
            <a:r>
              <a:rPr lang="en-GB" sz="1400" b="1"/>
              <a:t>Best Practices:</a:t>
            </a:r>
            <a:endParaRPr lang="en-GB" sz="1400"/>
          </a:p>
          <a:p>
            <a:r>
              <a:rPr lang="en-GB" sz="1400"/>
              <a:t>Always use with statements for locks</a:t>
            </a:r>
          </a:p>
          <a:p>
            <a:r>
              <a:rPr lang="en-GB" sz="1400"/>
              <a:t>Avoid shared mutable state when possible</a:t>
            </a:r>
          </a:p>
          <a:p>
            <a:r>
              <a:rPr lang="en-GB" sz="1400"/>
              <a:t>Use </a:t>
            </a:r>
            <a:r>
              <a:rPr lang="en-GB" sz="1400" err="1"/>
              <a:t>queue.Queue</a:t>
            </a:r>
            <a:r>
              <a:rPr lang="en-GB" sz="1400"/>
              <a:t> for thread communication</a:t>
            </a:r>
          </a:p>
          <a:p>
            <a:r>
              <a:rPr lang="en-GB" sz="1400"/>
              <a:t>Consider </a:t>
            </a:r>
            <a:r>
              <a:rPr lang="en-GB" sz="1400" err="1"/>
              <a:t>asyncio</a:t>
            </a:r>
            <a:r>
              <a:rPr lang="en-GB" sz="1400"/>
              <a:t> for I/O-bound tasks instead of threading</a:t>
            </a:r>
          </a:p>
          <a:p>
            <a:r>
              <a:rPr lang="en-GB" sz="1400" b="1"/>
              <a:t>Key Rule:</a:t>
            </a:r>
            <a:r>
              <a:rPr lang="en-GB" sz="1400"/>
              <a:t> Threading in Python is best for I/O-bound tasks, not CPU-bound computations!</a:t>
            </a:r>
          </a:p>
          <a:p>
            <a:endParaRPr lang="en-RO" sz="1400"/>
          </a:p>
        </p:txBody>
      </p:sp>
    </p:spTree>
    <p:extLst>
      <p:ext uri="{BB962C8B-B14F-4D97-AF65-F5344CB8AC3E}">
        <p14:creationId xmlns:p14="http://schemas.microsoft.com/office/powerpoint/2010/main" val="150646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6717C-E5D9-5344-64FB-F7F0DDE08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78BA-B4B1-F4A8-0E6B-5B377906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Adnotations and Wrappers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CDE4E-1115-A4C4-1B60-46CAC36675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9373" y="1821991"/>
            <a:ext cx="7117149" cy="4113408"/>
          </a:xfrm>
          <a:ln w="28575"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deco(f): 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def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wrap(): 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print(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"Before"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print(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"After"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endParaRPr lang="en-GB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wrap </a:t>
            </a:r>
          </a:p>
          <a:p>
            <a:pPr>
              <a:lnSpc>
                <a:spcPts val="1350"/>
              </a:lnSpc>
              <a:buNone/>
            </a:pPr>
            <a:endParaRPr lang="en-GB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@deco 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 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print(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"Running..."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EAE19-5605-8190-45BD-CDFFC462E1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RO"/>
              <a:t>Example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FDCAA-19C8-7E36-4C23-638BCA4F6FE3}"/>
              </a:ext>
            </a:extLst>
          </p:cNvPr>
          <p:cNvSpPr txBox="1"/>
          <p:nvPr/>
        </p:nvSpPr>
        <p:spPr>
          <a:xfrm>
            <a:off x="9393381" y="3403290"/>
            <a:ext cx="1197756" cy="950810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RO" sz="600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4B2DD2-8D40-CAD9-4D13-503C2440D51E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7936522" y="3878695"/>
            <a:ext cx="14568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5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C21C9-F0B3-8D2A-D919-E0FA86B9E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0A9B-D62F-AD08-5037-D05F56FE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Adnotations and Wrappers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82E67-B061-8E0E-575C-32C561CF56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9373" y="1821991"/>
            <a:ext cx="7117149" cy="4113408"/>
          </a:xfrm>
          <a:ln w="28575"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deco(f): 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def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wrap(): 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print(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"Before"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print(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"After"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endParaRPr lang="en-GB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wrap </a:t>
            </a:r>
          </a:p>
          <a:p>
            <a:pPr>
              <a:lnSpc>
                <a:spcPts val="1350"/>
              </a:lnSpc>
              <a:buNone/>
            </a:pPr>
            <a:endParaRPr lang="en-GB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@deco 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 </a:t>
            </a:r>
          </a:p>
          <a:p>
            <a:pPr>
              <a:lnSpc>
                <a:spcPts val="1350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print(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"Running..."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B2040-ED8E-B88D-EA6E-C3ED699248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RO"/>
              <a:t>Example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7114E4-C38E-96F8-FDB9-71BBA694B38C}"/>
              </a:ext>
            </a:extLst>
          </p:cNvPr>
          <p:cNvSpPr txBox="1"/>
          <p:nvPr/>
        </p:nvSpPr>
        <p:spPr>
          <a:xfrm>
            <a:off x="9393381" y="3429000"/>
            <a:ext cx="1778202" cy="950810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GB">
                <a:solidFill>
                  <a:srgbClr val="C00000"/>
                </a:solidFill>
              </a:rPr>
              <a:t>Before</a:t>
            </a:r>
          </a:p>
          <a:p>
            <a:r>
              <a:rPr lang="en-GB">
                <a:solidFill>
                  <a:srgbClr val="C00000"/>
                </a:solidFill>
              </a:rPr>
              <a:t>After</a:t>
            </a:r>
            <a:endParaRPr lang="en-RO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230E4E-2567-D921-4D52-7F2E532A79ED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7936522" y="3878695"/>
            <a:ext cx="1456859" cy="25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69D98-CB23-6251-7794-3B4BEC86A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8896-4DFC-3C86-DA14-46AAB161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Adnotations and Wrappers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2782C-A7E1-DBFF-5218-664673658A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9374" y="1909823"/>
            <a:ext cx="6126550" cy="4025575"/>
          </a:xfrm>
          <a:ln w="28575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admin_only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(f):</a:t>
            </a:r>
          </a:p>
          <a:p>
            <a:pPr>
              <a:lnSpc>
                <a:spcPct val="100000"/>
              </a:lnSpc>
              <a:buNone/>
            </a:pP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"""Restricts access to admin users."""</a:t>
            </a:r>
            <a:endParaRPr lang="en-GB" sz="1400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wrap(user):</a:t>
            </a:r>
          </a:p>
          <a:p>
            <a:pPr>
              <a:lnSpc>
                <a:spcPct val="100000"/>
              </a:lnSpc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user != 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"admin"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return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print(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"Access Denied!"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f(user)</a:t>
            </a:r>
          </a:p>
          <a:p>
            <a:pPr>
              <a:lnSpc>
                <a:spcPct val="100000"/>
              </a:lnSpc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wrap</a:t>
            </a:r>
          </a:p>
          <a:p>
            <a:pPr>
              <a:lnSpc>
                <a:spcPct val="100000"/>
              </a:lnSpc>
              <a:buNone/>
            </a:pPr>
            <a:b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admin_only</a:t>
            </a:r>
            <a:endParaRPr lang="en-GB" sz="1400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access_data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(user):</a:t>
            </a:r>
          </a:p>
          <a:p>
            <a:pPr>
              <a:lnSpc>
                <a:spcPct val="100000"/>
              </a:lnSpc>
              <a:buNone/>
            </a:pP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print(</a:t>
            </a:r>
            <a:r>
              <a:rPr lang="en-GB" sz="1400" b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sz="1400" b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"Welcome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{user}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access granted."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CB07D-F876-5614-5101-A466883E509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RO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E08D8-E5E3-AFAE-CCB9-92DD351A21A0}"/>
              </a:ext>
            </a:extLst>
          </p:cNvPr>
          <p:cNvSpPr txBox="1"/>
          <p:nvPr/>
        </p:nvSpPr>
        <p:spPr>
          <a:xfrm>
            <a:off x="7772400" y="1987062"/>
            <a:ext cx="3581400" cy="144193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access_data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"guest"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buNone/>
            </a:pP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access_data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"admin"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l"/>
            <a:endParaRPr lang="en-RO" sz="1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FA60D9-806B-CEDF-96A9-8B6FF1A7A8B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45924" y="2708031"/>
            <a:ext cx="8264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D9432C-10C0-67B1-04B4-98AD39581F09}"/>
              </a:ext>
            </a:extLst>
          </p:cNvPr>
          <p:cNvSpPr txBox="1"/>
          <p:nvPr/>
        </p:nvSpPr>
        <p:spPr>
          <a:xfrm>
            <a:off x="7710854" y="4501477"/>
            <a:ext cx="3704492" cy="144193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Access Denied!</a:t>
            </a:r>
          </a:p>
          <a:p>
            <a:pPr>
              <a:buNone/>
            </a:pP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Welcome admin, access granted.</a:t>
            </a:r>
            <a:endParaRPr lang="en-RO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DB813B-4522-B914-6FDD-3617C8F4EEE7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9563100" y="3429000"/>
            <a:ext cx="0" cy="1072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5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7BC3B-554B-993B-FF67-70F7AE81E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97CB-12A6-C022-DDFE-B9B1D4D6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Decorators that use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C84BF-E59B-8C4D-4B54-571348A37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9374" y="1037645"/>
            <a:ext cx="6464022" cy="489775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What if we want to use a decorator  with arguments?</a:t>
            </a:r>
          </a:p>
          <a:p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sz="1400" dirty="0">
                <a:solidFill>
                  <a:schemeClr val="tx1"/>
                </a:solidFill>
              </a:rPr>
              <a:t>We have to create 3 functions </a:t>
            </a:r>
            <a:r>
              <a:rPr lang="en-GB" sz="2000" dirty="0">
                <a:solidFill>
                  <a:srgbClr val="C00000"/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AE378-7704-DB60-0DFD-770D16C48F3C}"/>
              </a:ext>
            </a:extLst>
          </p:cNvPr>
          <p:cNvSpPr txBox="1"/>
          <p:nvPr/>
        </p:nvSpPr>
        <p:spPr>
          <a:xfrm>
            <a:off x="3815862" y="61546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35123-BF32-BCA2-98B8-7DF576FD2636}"/>
              </a:ext>
            </a:extLst>
          </p:cNvPr>
          <p:cNvSpPr txBox="1"/>
          <p:nvPr/>
        </p:nvSpPr>
        <p:spPr>
          <a:xfrm>
            <a:off x="818983" y="2158932"/>
            <a:ext cx="5974748" cy="36057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add_number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(number):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decorator(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wrapper(*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**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kwargs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return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**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kwargs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number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wrapper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decorator</a:t>
            </a:r>
          </a:p>
          <a:p>
            <a:pPr>
              <a:buNone/>
            </a:pPr>
            <a:b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add_number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custom_function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(n):</a:t>
            </a:r>
          </a:p>
          <a:p>
            <a:pPr>
              <a:buNone/>
            </a:pP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n += </a:t>
            </a:r>
            <a:r>
              <a:rPr lang="en-GB" sz="14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</a:t>
            </a:r>
          </a:p>
          <a:p>
            <a:endParaRPr lang="en-GB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F2303-A66A-21D2-0F9F-EAC26B808393}"/>
              </a:ext>
            </a:extLst>
          </p:cNvPr>
          <p:cNvSpPr txBox="1"/>
          <p:nvPr/>
        </p:nvSpPr>
        <p:spPr>
          <a:xfrm>
            <a:off x="9660835" y="128811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533BF-EBD1-6217-3D28-67438E0ABA00}"/>
              </a:ext>
            </a:extLst>
          </p:cNvPr>
          <p:cNvSpPr txBox="1"/>
          <p:nvPr/>
        </p:nvSpPr>
        <p:spPr>
          <a:xfrm>
            <a:off x="7943350" y="1315065"/>
            <a:ext cx="1868559" cy="58839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RO" sz="1400"/>
              <a:t>The wrapper argument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C8F0D-AF43-A319-CC69-BA4D577269CD}"/>
              </a:ext>
            </a:extLst>
          </p:cNvPr>
          <p:cNvSpPr txBox="1"/>
          <p:nvPr/>
        </p:nvSpPr>
        <p:spPr>
          <a:xfrm>
            <a:off x="6409412" y="503002"/>
            <a:ext cx="1868559" cy="58839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RO" sz="1400"/>
              <a:t>The wrapper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B4109-A104-18B0-A3B9-AA82DC9D2533}"/>
              </a:ext>
            </a:extLst>
          </p:cNvPr>
          <p:cNvSpPr txBox="1"/>
          <p:nvPr/>
        </p:nvSpPr>
        <p:spPr>
          <a:xfrm>
            <a:off x="7523255" y="2224016"/>
            <a:ext cx="4167812" cy="58839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RO" sz="1400"/>
              <a:t>The function we attach the wrapper to</a:t>
            </a:r>
          </a:p>
          <a:p>
            <a:pPr algn="ctr"/>
            <a:r>
              <a:rPr lang="en-RO" sz="1400"/>
              <a:t> (</a:t>
            </a:r>
            <a:r>
              <a:rPr lang="en-RO" sz="1400" i="1"/>
              <a:t>see how the naming doesn’t have to match</a:t>
            </a:r>
            <a:r>
              <a:rPr lang="en-RO" sz="1400"/>
              <a:t>)</a:t>
            </a:r>
            <a:r>
              <a:rPr lang="en-RO" sz="1400" i="1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07930-ECFC-93D7-0FAD-D4A9425516F1}"/>
              </a:ext>
            </a:extLst>
          </p:cNvPr>
          <p:cNvSpPr txBox="1"/>
          <p:nvPr/>
        </p:nvSpPr>
        <p:spPr>
          <a:xfrm>
            <a:off x="7033589" y="4513928"/>
            <a:ext cx="5061001" cy="58839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RO" sz="1400"/>
              <a:t>The function arguments</a:t>
            </a:r>
          </a:p>
          <a:p>
            <a:pPr algn="ctr"/>
            <a:r>
              <a:rPr lang="en-RO" sz="1400"/>
              <a:t>(</a:t>
            </a:r>
            <a:r>
              <a:rPr lang="en-RO" sz="1400" i="1"/>
              <a:t>we use args and kwargs to match any number/type of arguments</a:t>
            </a:r>
            <a:r>
              <a:rPr lang="en-RO" sz="1400"/>
              <a:t>)</a:t>
            </a:r>
            <a:r>
              <a:rPr lang="en-RO" sz="1400" i="1"/>
              <a:t> 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25BBC38-993B-74B4-8270-553CC9946BD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609646" y="3058959"/>
            <a:ext cx="3954444" cy="1454969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C38B6B7-136E-E1F0-0322-FE72043CEDA5}"/>
              </a:ext>
            </a:extLst>
          </p:cNvPr>
          <p:cNvCxnSpPr>
            <a:cxnSpLocks/>
          </p:cNvCxnSpPr>
          <p:nvPr/>
        </p:nvCxnSpPr>
        <p:spPr>
          <a:xfrm flipV="1">
            <a:off x="1844703" y="595041"/>
            <a:ext cx="4564379" cy="1846009"/>
          </a:xfrm>
          <a:prstGeom prst="bentConnector3">
            <a:avLst>
              <a:gd name="adj1" fmla="val 82576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B3E958-4922-4FC8-7D72-1332697A2420}"/>
              </a:ext>
            </a:extLst>
          </p:cNvPr>
          <p:cNvCxnSpPr>
            <a:cxnSpLocks/>
          </p:cNvCxnSpPr>
          <p:nvPr/>
        </p:nvCxnSpPr>
        <p:spPr>
          <a:xfrm>
            <a:off x="1852654" y="2456953"/>
            <a:ext cx="0" cy="196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7CFB04B-ECCD-57FA-8EA3-889E76DFFBF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941983" y="1609263"/>
            <a:ext cx="5001367" cy="931831"/>
          </a:xfrm>
          <a:prstGeom prst="bentConnector3">
            <a:avLst>
              <a:gd name="adj1" fmla="val 7957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CFE8A9-0A49-2647-E858-419FE79EFF20}"/>
              </a:ext>
            </a:extLst>
          </p:cNvPr>
          <p:cNvCxnSpPr>
            <a:cxnSpLocks/>
          </p:cNvCxnSpPr>
          <p:nvPr/>
        </p:nvCxnSpPr>
        <p:spPr>
          <a:xfrm>
            <a:off x="2941983" y="2555347"/>
            <a:ext cx="0" cy="98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18625E-84E8-B242-A380-424D60561497}"/>
              </a:ext>
            </a:extLst>
          </p:cNvPr>
          <p:cNvCxnSpPr>
            <a:cxnSpLocks/>
          </p:cNvCxnSpPr>
          <p:nvPr/>
        </p:nvCxnSpPr>
        <p:spPr>
          <a:xfrm flipV="1">
            <a:off x="3458817" y="2670961"/>
            <a:ext cx="4064438" cy="199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2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C4B9-C936-BBC3-AC8E-EA55164D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Double decorators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D2E6-0049-9BFE-4AB3-3713470BC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7812" y="1091045"/>
            <a:ext cx="5089058" cy="2073573"/>
          </a:xfrm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first_outer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(function):</a:t>
            </a:r>
          </a:p>
          <a:p>
            <a:pPr>
              <a:lnSpc>
                <a:spcPct val="100000"/>
              </a:lnSpc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def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inner(x):</a:t>
            </a:r>
          </a:p>
          <a:p>
            <a:pPr>
              <a:lnSpc>
                <a:spcPct val="100000"/>
              </a:lnSpc>
              <a:buNone/>
            </a:pP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print(</a:t>
            </a:r>
            <a:r>
              <a:rPr lang="en-GB" sz="1400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"This is the first decorator"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result = function(x)</a:t>
            </a:r>
          </a:p>
          <a:p>
            <a:pPr>
              <a:lnSpc>
                <a:spcPct val="100000"/>
              </a:lnSpc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result + </a:t>
            </a:r>
            <a:r>
              <a:rPr lang="en-GB" sz="14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GB" sz="14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inner</a:t>
            </a:r>
            <a:br>
              <a:rPr lang="en-GB" sz="14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sz="1400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endParaRPr lang="en-RO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E5A57-DB7D-1226-38FA-5F96260343E3}"/>
              </a:ext>
            </a:extLst>
          </p:cNvPr>
          <p:cNvSpPr txBox="1"/>
          <p:nvPr/>
        </p:nvSpPr>
        <p:spPr>
          <a:xfrm>
            <a:off x="747812" y="3228230"/>
            <a:ext cx="5089058" cy="2289975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def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second_outer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(function):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def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inner(x):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  print(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"This is the second decorator"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  result = function(x) 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return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(result * 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2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return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inner</a:t>
            </a:r>
          </a:p>
          <a:p>
            <a:pPr algn="l"/>
            <a:endParaRPr lang="en-R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9CDB1-1626-29AC-8ADC-787870BA423B}"/>
              </a:ext>
            </a:extLst>
          </p:cNvPr>
          <p:cNvSpPr txBox="1"/>
          <p:nvPr/>
        </p:nvSpPr>
        <p:spPr>
          <a:xfrm>
            <a:off x="6890256" y="1422360"/>
            <a:ext cx="4946073" cy="329012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@</a:t>
            </a:r>
            <a:r>
              <a:rPr kumimoji="0" lang="en-GB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second_outer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@</a:t>
            </a:r>
            <a:r>
              <a:rPr kumimoji="0" lang="en-GB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first_outer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def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function(x):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x += 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1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print(</a:t>
            </a:r>
            <a:r>
              <a:rPr kumimoji="0" lang="en-GB" sz="1400" b="0" i="0" u="none" strike="noStrike" kern="1200" cap="none" spc="0" normalizeH="0" baseline="0" noProof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</a:t>
            </a:r>
            <a:r>
              <a:rPr kumimoji="0" lang="en-GB" sz="1400" b="0" i="0" u="none" strike="noStrike" kern="1200" cap="none" spc="0" normalizeH="0" baseline="0" noProof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"Main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function called with 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{x}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return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x</a:t>
            </a:r>
          </a:p>
          <a:p>
            <a:pPr defTabSz="914332">
              <a:spcBef>
                <a:spcPts val="1000"/>
              </a:spcBef>
              <a:defRPr/>
            </a:pPr>
            <a:b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</a:b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print(</a:t>
            </a:r>
            <a:r>
              <a:rPr kumimoji="0" lang="en-GB" sz="1400" b="0" i="0" u="none" strike="noStrike" kern="1200" cap="none" spc="0" normalizeH="0" baseline="0" noProof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</a:t>
            </a:r>
            <a:r>
              <a:rPr kumimoji="0" lang="en-GB" sz="1400" b="0" i="0" u="none" strike="noStrike" kern="1200" cap="none" spc="0" normalizeH="0" baseline="0" noProof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"Final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result: 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{function(</a:t>
            </a:r>
            <a:r>
              <a:rPr lang="en-GB" sz="140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algn="l"/>
            <a:endParaRPr lang="en-R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215F0-FD65-868B-7B34-DC8741D5D948}"/>
              </a:ext>
            </a:extLst>
          </p:cNvPr>
          <p:cNvSpPr txBox="1"/>
          <p:nvPr/>
        </p:nvSpPr>
        <p:spPr>
          <a:xfrm>
            <a:off x="437322" y="113703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1260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s">
  <a:themeElements>
    <a:clrScheme name="Levi9">
      <a:dk1>
        <a:srgbClr val="090909"/>
      </a:dk1>
      <a:lt1>
        <a:srgbClr val="FFFFFF"/>
      </a:lt1>
      <a:dk2>
        <a:srgbClr val="202046"/>
      </a:dk2>
      <a:lt2>
        <a:srgbClr val="F8F8F8"/>
      </a:lt2>
      <a:accent1>
        <a:srgbClr val="0528A0"/>
      </a:accent1>
      <a:accent2>
        <a:srgbClr val="113BC3"/>
      </a:accent2>
      <a:accent3>
        <a:srgbClr val="456DF0"/>
      </a:accent3>
      <a:accent4>
        <a:srgbClr val="D1DBFB"/>
      </a:accent4>
      <a:accent5>
        <a:srgbClr val="EFF3FF"/>
      </a:accent5>
      <a:accent6>
        <a:srgbClr val="FF6608"/>
      </a:accent6>
      <a:hlink>
        <a:srgbClr val="456DF0"/>
      </a:hlink>
      <a:folHlink>
        <a:srgbClr val="363660"/>
      </a:folHlink>
    </a:clrScheme>
    <a:fontScheme name="Custom 1">
      <a:majorFont>
        <a:latin typeface="Geologica"/>
        <a:ea typeface=""/>
        <a:cs typeface=""/>
      </a:majorFont>
      <a:minorFont>
        <a:latin typeface="DM Sans 14p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evi_9_2024 [16x9 Template]" id="{630D1935-418B-FA43-A544-88772B0C2B72}" vid="{2162402C-88D4-0741-A40B-17F2D9757D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0758481-7365-442c-ae94-563ed1606218}" enabled="0" method="" siteId="{40758481-7365-442c-ae94-563ed1606218}" removed="1"/>
  <clbl:label id="{a7f2ec83-e677-438d-afb7-4c7c0dbc872b}" enabled="1" method="Privileged" siteId="{3bc062e4-ac9d-4c17-b4dd-3aad637ff1a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Levi9 2024 Template Slides</Template>
  <TotalTime>10</TotalTime>
  <Words>5092</Words>
  <Application>Microsoft Macintosh PowerPoint</Application>
  <PresentationFormat>Widescreen</PresentationFormat>
  <Paragraphs>664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Consolas</vt:lpstr>
      <vt:lpstr>DM Sans 14pt</vt:lpstr>
      <vt:lpstr>Geologica</vt:lpstr>
      <vt:lpstr>Geologica Light</vt:lpstr>
      <vt:lpstr>Geologica Medium</vt:lpstr>
      <vt:lpstr>Menlo</vt:lpstr>
      <vt:lpstr>Menlo-Regular</vt:lpstr>
      <vt:lpstr>Templates</vt:lpstr>
      <vt:lpstr>Decorators &amp; Unit testing &amp;  Multi-Threading with Asynchronisity  </vt:lpstr>
      <vt:lpstr>01 </vt:lpstr>
      <vt:lpstr>Adnotations and Wrappers (Decorators)</vt:lpstr>
      <vt:lpstr>Adnotations and Wrappers</vt:lpstr>
      <vt:lpstr>Adnotations and Wrappers</vt:lpstr>
      <vt:lpstr>Adnotations and Wrappers</vt:lpstr>
      <vt:lpstr>Adnotations and Wrappers</vt:lpstr>
      <vt:lpstr>Decorators that use parameters</vt:lpstr>
      <vt:lpstr>Double decorators</vt:lpstr>
      <vt:lpstr>Double decorators</vt:lpstr>
      <vt:lpstr>Double decorators</vt:lpstr>
      <vt:lpstr>02</vt:lpstr>
      <vt:lpstr>What is a unit test?</vt:lpstr>
      <vt:lpstr>What is pytest?</vt:lpstr>
      <vt:lpstr>Asserting with the assert statement</vt:lpstr>
      <vt:lpstr>Asserting with the assert statement</vt:lpstr>
      <vt:lpstr>Asserting with the assert statement</vt:lpstr>
      <vt:lpstr>Asserting with the assert statement</vt:lpstr>
      <vt:lpstr>Asserting with the assert statement</vt:lpstr>
      <vt:lpstr>Mocks</vt:lpstr>
      <vt:lpstr>Mocks in real life</vt:lpstr>
      <vt:lpstr>SIDE_EFFECT VS. RETURN_VALUE</vt:lpstr>
      <vt:lpstr>Fixtures</vt:lpstr>
      <vt:lpstr>Mocks vs. Fixtures  What are the main 5 key differences?</vt:lpstr>
      <vt:lpstr>Pytest vs. UnitTest</vt:lpstr>
      <vt:lpstr>Pytest vs. UnitTest</vt:lpstr>
      <vt:lpstr>03</vt:lpstr>
      <vt:lpstr>Threading in Python 3</vt:lpstr>
      <vt:lpstr>Locks - Allows synchronized access to a resource (one resource only)</vt:lpstr>
      <vt:lpstr>Locks - Allows synchronized access to a resource (one resource only)</vt:lpstr>
      <vt:lpstr>Events - provides a way to synchronize execution between two or more threads</vt:lpstr>
      <vt:lpstr>Events - provides a way to synchronize execution between two or more threads</vt:lpstr>
      <vt:lpstr>Semaphores - Provides access to a limited number of threads to a resource</vt:lpstr>
      <vt:lpstr>Semaphores - Provides access to a limited number of threads to a resource</vt:lpstr>
      <vt:lpstr>Barrier - Provides a mechanism to wait for multiple threads to start at the same time.</vt:lpstr>
      <vt:lpstr>Barrier - Provides a mechanism to wait for multiple threads to start at the same time.</vt:lpstr>
      <vt:lpstr>ThreadPoolExecutor</vt:lpstr>
      <vt:lpstr>ThreadPoolExecutor</vt:lpstr>
      <vt:lpstr>GIL (Global Interpreter Lock)</vt:lpstr>
      <vt:lpstr>Tricking GIL - Alternatives to working around the GIL</vt:lpstr>
      <vt:lpstr>⚠️ Important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Tugui Madalina</cp:lastModifiedBy>
  <cp:revision>60</cp:revision>
  <dcterms:created xsi:type="dcterms:W3CDTF">2025-06-24T08:23:05Z</dcterms:created>
  <dcterms:modified xsi:type="dcterms:W3CDTF">2025-07-29T07:27:49Z</dcterms:modified>
</cp:coreProperties>
</file>