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40" autoAdjust="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Beta Altera </a:t>
            </a:r>
            <a:r>
              <a:rPr lang="en-US" dirty="0" err="1" smtClean="0">
                <a:solidFill>
                  <a:schemeClr val="accent1"/>
                </a:solidFill>
              </a:rPr>
              <a:t>Floorplan</a:t>
            </a:r>
            <a:r>
              <a:rPr lang="en-US" dirty="0" smtClean="0">
                <a:solidFill>
                  <a:schemeClr val="accent1"/>
                </a:solidFill>
              </a:rPr>
              <a:t> Results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Altera Freedom level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Dealing with an Altera Board gives us a great degree of freedom in creating partially reconfigurable regions. Every block on the board could ideally be a region, this means that in a 220x175 blocks board we could generate 38500 regions.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Freedom Price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great freedom degree gives us a lot of possibilities when it comes to choosing a possible area for a region, but this makes our choice incredibly computationally heavy.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Problem Example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think for a moment at a problem with N regions, each of them requiring just one block (suppose 1 LAB). </a:t>
            </a:r>
            <a:r>
              <a:rPr lang="en-US" dirty="0"/>
              <a:t>E</a:t>
            </a:r>
            <a:r>
              <a:rPr lang="en-US" dirty="0" smtClean="0"/>
              <a:t>ven excluding the reducible areas (areas bigger than what actually needed, such as a 2x2 area in this case) each region has 38500 possible positions, this means N*38500 possible areas! (192500 for just 5 regions)</a:t>
            </a:r>
          </a:p>
          <a:p>
            <a:pPr marL="0" indent="0">
              <a:buNone/>
            </a:pPr>
            <a:r>
              <a:rPr lang="en-US" dirty="0" smtClean="0"/>
              <a:t>This is clearly too much to handle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Proposed Solution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way we propose to tackle this problem is reducing this freedom by “discretizing” the board, this ,in general ,  prevent the solution from reaching the global optimum, but it allows the computation to end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 Example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l="-22136" r="-22136"/>
          <a:stretch>
            <a:fillRect/>
          </a:stretch>
        </p:blipFill>
        <p:spPr/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489"/>
            <a:ext cx="9144000" cy="1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previous example we discretized a 220x175 board into a 86x10 representation, this allows us to work with a reasonable number of possible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Future ideas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very critical cases this discretization could affect the feasibility of the solution and not only its performance (e.g. : in the previous solution 11 regions that requires the exact amount of blocks of one row in the original </a:t>
            </a:r>
            <a:r>
              <a:rPr lang="en-US" dirty="0" err="1" smtClean="0"/>
              <a:t>fpga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For this particular cases we thought that if a feasible solution is not found the software could restart the computation using a less strict discretization (requiring a lot more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322</Words>
  <Application>Microsoft Macintosh PowerPoint</Application>
  <PresentationFormat>Presentazione su schermo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Beta Altera Floorplan Results</vt:lpstr>
      <vt:lpstr>Altera Freedom level</vt:lpstr>
      <vt:lpstr>Freedom Price</vt:lpstr>
      <vt:lpstr>Problem Example</vt:lpstr>
      <vt:lpstr>Proposed Solution</vt:lpstr>
      <vt:lpstr>Discretization Example</vt:lpstr>
      <vt:lpstr>Discretization</vt:lpstr>
      <vt:lpstr>Future ideas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Filippo Pellolio</dc:creator>
  <cp:lastModifiedBy>Filippo Pellolio</cp:lastModifiedBy>
  <cp:revision>6</cp:revision>
  <dcterms:created xsi:type="dcterms:W3CDTF">2015-05-14T12:27:07Z</dcterms:created>
  <dcterms:modified xsi:type="dcterms:W3CDTF">2015-05-14T13:12:46Z</dcterms:modified>
</cp:coreProperties>
</file>