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447B-3BCD-3D41-87DE-089120097750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ED52-AC51-1F45-8DAA-EE46F2C0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3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1EAC-D6AA-F146-9C02-27FDBA88A4F7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FB84-B603-8945-B99A-99AB2F00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8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36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63128"/>
            <a:ext cx="6400800" cy="526523"/>
          </a:xfrm>
        </p:spPr>
        <p:txBody>
          <a:bodyPr>
            <a:norm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ndrei.parvu@cti.pub.ro</a:t>
            </a:r>
            <a:endParaRPr lang="en-US" sz="2400" dirty="0"/>
          </a:p>
        </p:txBody>
      </p:sp>
      <p:pic>
        <p:nvPicPr>
          <p:cNvPr id="4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  <p:pic>
        <p:nvPicPr>
          <p:cNvPr id="5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6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52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Asemanatori</a:t>
            </a:r>
            <a:r>
              <a:rPr lang="en-US" dirty="0" smtClean="0"/>
              <a:t> cu </a:t>
            </a:r>
            <a:r>
              <a:rPr lang="en-US" dirty="0" err="1" smtClean="0"/>
              <a:t>pointerii</a:t>
            </a:r>
            <a:endParaRPr lang="en-US" dirty="0" smtClean="0"/>
          </a:p>
          <a:p>
            <a:pPr lvl="1"/>
            <a:r>
              <a:rPr lang="en-US" dirty="0" err="1" smtClean="0"/>
              <a:t>Asignare</a:t>
            </a:r>
            <a:endParaRPr lang="en-US" dirty="0" smtClean="0"/>
          </a:p>
          <a:p>
            <a:pPr lvl="1"/>
            <a:r>
              <a:rPr lang="en-US" dirty="0" err="1" smtClean="0"/>
              <a:t>Incrementare</a:t>
            </a:r>
            <a:r>
              <a:rPr lang="en-US" dirty="0" smtClean="0"/>
              <a:t> / </a:t>
            </a:r>
            <a:r>
              <a:rPr lang="en-US" dirty="0" err="1" smtClean="0"/>
              <a:t>decrementare</a:t>
            </a:r>
            <a:endParaRPr lang="en-US" dirty="0" smtClean="0"/>
          </a:p>
          <a:p>
            <a:pPr lvl="1"/>
            <a:r>
              <a:rPr lang="en-US" dirty="0" err="1" smtClean="0"/>
              <a:t>Dereferentiere</a:t>
            </a:r>
            <a:endParaRPr lang="en-US" dirty="0" smtClean="0"/>
          </a:p>
          <a:p>
            <a:r>
              <a:rPr lang="en-US" i="1" dirty="0" smtClean="0"/>
              <a:t>vector&lt;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&gt;::iterator it;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or (it = </a:t>
            </a:r>
            <a:r>
              <a:rPr lang="en-US" i="1" dirty="0" err="1" smtClean="0"/>
              <a:t>v.begin</a:t>
            </a:r>
            <a:r>
              <a:rPr lang="en-US" i="1" dirty="0" smtClean="0"/>
              <a:t>(); it != </a:t>
            </a:r>
            <a:r>
              <a:rPr lang="en-US" i="1" dirty="0" err="1" smtClean="0"/>
              <a:t>v.end</a:t>
            </a:r>
            <a:r>
              <a:rPr lang="en-US" i="1" dirty="0" smtClean="0"/>
              <a:t>(); it++) { *it = 2; }</a:t>
            </a:r>
          </a:p>
          <a:p>
            <a:r>
              <a:rPr lang="en-US" dirty="0"/>
              <a:t>s</a:t>
            </a:r>
            <a:r>
              <a:rPr lang="en-US" dirty="0" smtClean="0"/>
              <a:t>ort(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());</a:t>
            </a:r>
          </a:p>
          <a:p>
            <a:r>
              <a:rPr lang="en-US" dirty="0"/>
              <a:t>r</a:t>
            </a:r>
            <a:r>
              <a:rPr lang="en-US" dirty="0" smtClean="0"/>
              <a:t>andom access iterators – it = </a:t>
            </a:r>
            <a:r>
              <a:rPr lang="en-US" dirty="0" err="1" smtClean="0"/>
              <a:t>v.begin</a:t>
            </a:r>
            <a:r>
              <a:rPr lang="en-US" dirty="0" smtClean="0"/>
              <a:t>() + 5</a:t>
            </a:r>
          </a:p>
          <a:p>
            <a:pPr lvl="1"/>
            <a:r>
              <a:rPr lang="en-US" dirty="0" smtClean="0"/>
              <a:t>Nu </a:t>
            </a:r>
            <a:r>
              <a:rPr lang="en-US" dirty="0" err="1" smtClean="0"/>
              <a:t>intotdeauna</a:t>
            </a:r>
            <a:r>
              <a:rPr lang="en-US" dirty="0" smtClean="0"/>
              <a:t> </a:t>
            </a:r>
            <a:r>
              <a:rPr lang="en-US" dirty="0" err="1" smtClean="0"/>
              <a:t>valabil</a:t>
            </a:r>
            <a:r>
              <a:rPr lang="en-US" dirty="0" smtClean="0"/>
              <a:t> (set, map)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en-US" dirty="0" err="1" smtClean="0"/>
              <a:t>multiset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Arbore </a:t>
            </a:r>
            <a:r>
              <a:rPr lang="en-US" dirty="0" err="1" smtClean="0"/>
              <a:t>rosu-negru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et&lt;</a:t>
            </a:r>
            <a:r>
              <a:rPr lang="en-US" i="1" dirty="0" err="1" smtClean="0"/>
              <a:t>int</a:t>
            </a:r>
            <a:r>
              <a:rPr lang="en-US" i="1" dirty="0" smtClean="0"/>
              <a:t>&gt; s;</a:t>
            </a:r>
          </a:p>
          <a:p>
            <a:r>
              <a:rPr lang="en-US" i="1" dirty="0" smtClean="0"/>
              <a:t>insert(), erase(), find()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intoarce</a:t>
            </a:r>
            <a:r>
              <a:rPr lang="en-US" dirty="0" smtClean="0"/>
              <a:t> un iterator – </a:t>
            </a:r>
            <a:r>
              <a:rPr lang="en-US" dirty="0" err="1" smtClean="0"/>
              <a:t>s.end</a:t>
            </a:r>
            <a:r>
              <a:rPr lang="en-US" dirty="0" smtClean="0"/>
              <a:t>(), </a:t>
            </a:r>
            <a:r>
              <a:rPr lang="en-US" dirty="0" err="1" smtClean="0"/>
              <a:t>daca</a:t>
            </a:r>
            <a:r>
              <a:rPr lang="en-US" dirty="0" smtClean="0"/>
              <a:t> nu a </a:t>
            </a:r>
            <a:r>
              <a:rPr lang="en-US" dirty="0" err="1" smtClean="0"/>
              <a:t>gasit</a:t>
            </a: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endParaRPr lang="en-US" dirty="0" smtClean="0"/>
          </a:p>
          <a:p>
            <a:r>
              <a:rPr lang="en-US" i="1" dirty="0" err="1"/>
              <a:t>l</a:t>
            </a:r>
            <a:r>
              <a:rPr lang="en-US" i="1" dirty="0" err="1" smtClean="0"/>
              <a:t>ower_bound</a:t>
            </a:r>
            <a:r>
              <a:rPr lang="en-US" i="1" dirty="0" smtClean="0"/>
              <a:t>(), </a:t>
            </a:r>
            <a:r>
              <a:rPr lang="en-US" i="1" dirty="0" err="1" smtClean="0"/>
              <a:t>upper_bound</a:t>
            </a:r>
            <a:r>
              <a:rPr lang="en-US" i="1" dirty="0" smtClean="0"/>
              <a:t>()</a:t>
            </a:r>
          </a:p>
          <a:p>
            <a:r>
              <a:rPr lang="en-US" dirty="0" err="1" smtClean="0"/>
              <a:t>Parcurgere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iteratori</a:t>
            </a:r>
            <a:r>
              <a:rPr lang="en-US" dirty="0" smtClean="0"/>
              <a:t> –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endParaRPr lang="en-US" dirty="0" smtClean="0"/>
          </a:p>
          <a:p>
            <a:r>
              <a:rPr lang="en-US" dirty="0" err="1" smtClean="0"/>
              <a:t>Multiset</a:t>
            </a:r>
            <a:r>
              <a:rPr lang="en-US" dirty="0" smtClean="0"/>
              <a:t> – </a:t>
            </a:r>
            <a:r>
              <a:rPr lang="en-US" dirty="0" err="1" smtClean="0"/>
              <a:t>elementele</a:t>
            </a:r>
            <a:r>
              <a:rPr lang="en-US" dirty="0" smtClean="0"/>
              <a:t> se pot </a:t>
            </a:r>
            <a:r>
              <a:rPr lang="en-US" dirty="0" err="1" smtClean="0"/>
              <a:t>repeta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Retine</a:t>
            </a:r>
            <a:r>
              <a:rPr lang="en-US" dirty="0" smtClean="0"/>
              <a:t> </a:t>
            </a:r>
            <a:r>
              <a:rPr lang="en-US" dirty="0" err="1" smtClean="0"/>
              <a:t>perechi</a:t>
            </a:r>
            <a:r>
              <a:rPr lang="en-US" dirty="0" smtClean="0"/>
              <a:t> (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valoare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 pot </a:t>
            </a:r>
            <a:r>
              <a:rPr lang="en-US" dirty="0" err="1" smtClean="0"/>
              <a:t>accesa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</a:t>
            </a:r>
            <a:r>
              <a:rPr lang="en-US" dirty="0" err="1" smtClean="0"/>
              <a:t>cheilor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operatorului</a:t>
            </a:r>
            <a:r>
              <a:rPr lang="en-US" dirty="0" smtClean="0"/>
              <a:t>[]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implementati</a:t>
            </a:r>
            <a:endParaRPr lang="en-US" dirty="0" smtClean="0"/>
          </a:p>
          <a:p>
            <a:r>
              <a:rPr lang="en-US" dirty="0" err="1" smtClean="0"/>
              <a:t>Usureaza</a:t>
            </a:r>
            <a:r>
              <a:rPr lang="en-US" dirty="0" smtClean="0"/>
              <a:t> </a:t>
            </a:r>
            <a:r>
              <a:rPr lang="en-US" dirty="0" err="1" smtClean="0"/>
              <a:t>munca</a:t>
            </a:r>
            <a:endParaRPr lang="en-US" dirty="0"/>
          </a:p>
          <a:p>
            <a:r>
              <a:rPr lang="en-US" dirty="0" err="1" smtClean="0"/>
              <a:t>Necesita</a:t>
            </a:r>
            <a:r>
              <a:rPr lang="en-US" dirty="0" smtClean="0"/>
              <a:t> o </a:t>
            </a:r>
            <a:r>
              <a:rPr lang="en-US" dirty="0" err="1" smtClean="0"/>
              <a:t>cunoastere</a:t>
            </a:r>
            <a:r>
              <a:rPr lang="en-US" dirty="0" smtClean="0"/>
              <a:t> </a:t>
            </a:r>
            <a:r>
              <a:rPr lang="en-US" dirty="0" err="1" smtClean="0"/>
              <a:t>destul</a:t>
            </a:r>
            <a:r>
              <a:rPr lang="en-US" dirty="0" smtClean="0"/>
              <a:t> de </a:t>
            </a:r>
            <a:r>
              <a:rPr lang="en-US" dirty="0" err="1" smtClean="0"/>
              <a:t>buna</a:t>
            </a:r>
            <a:endParaRPr lang="en-US" dirty="0" smtClean="0"/>
          </a:p>
          <a:p>
            <a:r>
              <a:rPr lang="en-US" dirty="0" err="1" smtClean="0"/>
              <a:t>Uneori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suficient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wap(x, y)</a:t>
            </a:r>
          </a:p>
          <a:p>
            <a:r>
              <a:rPr lang="en-US" dirty="0"/>
              <a:t>m</a:t>
            </a:r>
            <a:r>
              <a:rPr lang="en-US" dirty="0" smtClean="0"/>
              <a:t>ax/min(x, y)</a:t>
            </a:r>
          </a:p>
          <a:p>
            <a:r>
              <a:rPr lang="en-US" dirty="0"/>
              <a:t>s</a:t>
            </a:r>
            <a:r>
              <a:rPr lang="en-US" dirty="0" smtClean="0"/>
              <a:t>ort(v + 0, v + n[, comp])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lementele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v au </a:t>
            </a:r>
            <a:r>
              <a:rPr lang="en-US" dirty="0" err="1" smtClean="0"/>
              <a:t>supraincarcat</a:t>
            </a:r>
            <a:r>
              <a:rPr lang="en-US" dirty="0" smtClean="0"/>
              <a:t> </a:t>
            </a:r>
            <a:r>
              <a:rPr lang="en-US" dirty="0" err="1" smtClean="0"/>
              <a:t>operatorul</a:t>
            </a:r>
            <a:r>
              <a:rPr lang="en-US" dirty="0" smtClean="0"/>
              <a:t> &lt;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scrie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‘</a:t>
            </a:r>
            <a:r>
              <a:rPr lang="en-US" i="1" dirty="0" err="1" smtClean="0"/>
              <a:t>bool</a:t>
            </a:r>
            <a:r>
              <a:rPr lang="en-US" i="1" dirty="0" smtClean="0"/>
              <a:t> comp(T &amp;x, T &amp;y)</a:t>
            </a:r>
            <a:r>
              <a:rPr lang="en-US" dirty="0" smtClean="0"/>
              <a:t>’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th_element</a:t>
            </a:r>
            <a:r>
              <a:rPr lang="en-US" dirty="0" smtClean="0"/>
              <a:t>(v + 0, v + x, v + n[, comp])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/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air</a:t>
            </a:r>
            <a:r>
              <a:rPr lang="en-US" dirty="0" smtClean="0"/>
              <a:t> – </a:t>
            </a:r>
            <a:r>
              <a:rPr lang="en-US" dirty="0" err="1" smtClean="0"/>
              <a:t>pereche</a:t>
            </a:r>
            <a:r>
              <a:rPr lang="en-US" dirty="0" smtClean="0"/>
              <a:t> de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nu </a:t>
            </a:r>
            <a:r>
              <a:rPr lang="en-US" dirty="0" err="1" smtClean="0"/>
              <a:t>neaparat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tip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air&lt;</a:t>
            </a:r>
            <a:r>
              <a:rPr lang="en-US" i="1" dirty="0" err="1" smtClean="0"/>
              <a:t>int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&gt;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air&lt;</a:t>
            </a:r>
            <a:r>
              <a:rPr lang="en-US" i="1" dirty="0" err="1" smtClean="0"/>
              <a:t>int</a:t>
            </a:r>
            <a:r>
              <a:rPr lang="en-US" i="1" dirty="0" smtClean="0"/>
              <a:t>, double&gt;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air&lt;</a:t>
            </a:r>
            <a:r>
              <a:rPr lang="en-US" i="1" dirty="0" err="1" smtClean="0"/>
              <a:t>int</a:t>
            </a:r>
            <a:r>
              <a:rPr lang="en-US" i="1" dirty="0" smtClean="0"/>
              <a:t>, pair&lt;float, double&gt; &gt;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creaza</a:t>
            </a:r>
            <a:r>
              <a:rPr lang="en-US" dirty="0" smtClean="0"/>
              <a:t> cu </a:t>
            </a:r>
            <a:r>
              <a:rPr lang="en-US" i="1" dirty="0" err="1" smtClean="0"/>
              <a:t>make_pair</a:t>
            </a:r>
            <a:endParaRPr lang="en-US" i="1" dirty="0" smtClean="0"/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make_pair</a:t>
            </a:r>
            <a:r>
              <a:rPr lang="en-US" i="1" dirty="0" smtClean="0"/>
              <a:t>(1, 2)</a:t>
            </a:r>
          </a:p>
          <a:p>
            <a:r>
              <a:rPr lang="en-US" dirty="0" err="1" smtClean="0"/>
              <a:t>Primul</a:t>
            </a:r>
            <a:r>
              <a:rPr lang="en-US" dirty="0" smtClean="0"/>
              <a:t> element se </a:t>
            </a:r>
            <a:r>
              <a:rPr lang="en-US" dirty="0" err="1" smtClean="0"/>
              <a:t>acceseaza</a:t>
            </a:r>
            <a:r>
              <a:rPr lang="en-US" dirty="0" smtClean="0"/>
              <a:t> cu </a:t>
            </a:r>
            <a:r>
              <a:rPr lang="en-US" i="1" dirty="0" smtClean="0"/>
              <a:t>first</a:t>
            </a:r>
            <a:r>
              <a:rPr lang="en-US" dirty="0" smtClean="0"/>
              <a:t>, al </a:t>
            </a:r>
            <a:r>
              <a:rPr lang="en-US" dirty="0" err="1" smtClean="0"/>
              <a:t>doilea</a:t>
            </a:r>
            <a:r>
              <a:rPr lang="en-US" dirty="0" smtClean="0"/>
              <a:t> cu </a:t>
            </a:r>
            <a:r>
              <a:rPr lang="en-US" i="1" dirty="0" smtClean="0"/>
              <a:t>second</a:t>
            </a:r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.first</a:t>
            </a:r>
            <a:endParaRPr lang="en-US" i="1" dirty="0" smtClean="0"/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.second</a:t>
            </a:r>
            <a:endParaRPr lang="en-US" i="1" dirty="0" smtClean="0"/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.first.second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dirty="0" smtClean="0"/>
              <a:t>tring</a:t>
            </a:r>
            <a:r>
              <a:rPr lang="en-US" dirty="0" smtClean="0"/>
              <a:t> –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de </a:t>
            </a:r>
            <a:r>
              <a:rPr lang="en-US" dirty="0" err="1" smtClean="0"/>
              <a:t>caractere</a:t>
            </a:r>
            <a:endParaRPr lang="en-US" dirty="0" smtClean="0"/>
          </a:p>
          <a:p>
            <a:r>
              <a:rPr lang="en-US" dirty="0" err="1" smtClean="0"/>
              <a:t>Supraincarcare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endParaRPr lang="en-US" dirty="0" smtClean="0"/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perator&lt;</a:t>
            </a:r>
            <a:r>
              <a:rPr lang="en-US" dirty="0" smtClean="0"/>
              <a:t> (</a:t>
            </a:r>
            <a:r>
              <a:rPr lang="en-US" i="1" dirty="0" smtClean="0"/>
              <a:t>s1 &lt; s2</a:t>
            </a:r>
            <a:r>
              <a:rPr lang="en-US" dirty="0" smtClean="0"/>
              <a:t>,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strcmp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operator==</a:t>
            </a:r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perator+=</a:t>
            </a:r>
          </a:p>
          <a:p>
            <a:r>
              <a:rPr lang="en-US" dirty="0" err="1" smtClean="0"/>
              <a:t>Dimensiune</a:t>
            </a:r>
            <a:r>
              <a:rPr lang="en-US" dirty="0" smtClean="0"/>
              <a:t>: </a:t>
            </a:r>
            <a:r>
              <a:rPr lang="en-US" i="1" dirty="0" smtClean="0"/>
              <a:t>size()</a:t>
            </a:r>
          </a:p>
          <a:p>
            <a:r>
              <a:rPr lang="en-US" dirty="0" err="1" smtClean="0"/>
              <a:t>Conversie</a:t>
            </a:r>
            <a:r>
              <a:rPr lang="en-US" dirty="0" smtClean="0"/>
              <a:t> la char*: </a:t>
            </a:r>
            <a:r>
              <a:rPr lang="en-US" i="1" dirty="0" err="1" smtClean="0"/>
              <a:t>c_str</a:t>
            </a:r>
            <a:r>
              <a:rPr lang="en-US" i="1" dirty="0" smtClean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2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Elemente</a:t>
            </a:r>
            <a:r>
              <a:rPr lang="en-US" dirty="0" smtClean="0"/>
              <a:t> de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continuu</a:t>
            </a:r>
            <a:r>
              <a:rPr lang="en-US" dirty="0" smtClean="0"/>
              <a:t> in </a:t>
            </a:r>
            <a:r>
              <a:rPr lang="en-US" dirty="0" err="1" smtClean="0"/>
              <a:t>memorie</a:t>
            </a:r>
            <a:endParaRPr lang="en-US" dirty="0" smtClean="0"/>
          </a:p>
          <a:p>
            <a:r>
              <a:rPr lang="en-US" i="1" dirty="0"/>
              <a:t>v</a:t>
            </a:r>
            <a:r>
              <a:rPr lang="en-US" i="1" dirty="0" smtClean="0"/>
              <a:t>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</a:t>
            </a:r>
          </a:p>
          <a:p>
            <a:pPr lvl="1"/>
            <a:r>
              <a:rPr lang="en-US" i="1" dirty="0"/>
              <a:t>v</a:t>
            </a:r>
            <a:r>
              <a:rPr lang="en-US" i="1" dirty="0" smtClean="0"/>
              <a:t>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v(10), vector&lt;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v(10, 3), vector&lt;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v[20]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ccesare</a:t>
            </a:r>
            <a:r>
              <a:rPr lang="en-US" dirty="0" smtClean="0"/>
              <a:t> element: </a:t>
            </a:r>
            <a:r>
              <a:rPr lang="en-US" i="1" dirty="0" smtClean="0"/>
              <a:t>v[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 –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dimensiunea</a:t>
            </a:r>
            <a:r>
              <a:rPr lang="en-US" dirty="0" smtClean="0"/>
              <a:t> o </a:t>
            </a:r>
            <a:r>
              <a:rPr lang="en-US" dirty="0" err="1" smtClean="0"/>
              <a:t>permite</a:t>
            </a:r>
            <a:r>
              <a:rPr lang="en-US" dirty="0" smtClean="0"/>
              <a:t>, </a:t>
            </a:r>
            <a:r>
              <a:rPr lang="en-US" i="1" dirty="0" smtClean="0"/>
              <a:t>front()</a:t>
            </a:r>
            <a:r>
              <a:rPr lang="en-US" dirty="0" smtClean="0"/>
              <a:t>, </a:t>
            </a:r>
            <a:r>
              <a:rPr lang="en-US" i="1" dirty="0" smtClean="0"/>
              <a:t>back()</a:t>
            </a:r>
          </a:p>
          <a:p>
            <a:r>
              <a:rPr lang="en-US" i="1" dirty="0" err="1"/>
              <a:t>p</a:t>
            </a:r>
            <a:r>
              <a:rPr lang="en-US" i="1" dirty="0" err="1" smtClean="0"/>
              <a:t>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(), size(), clear(), resize()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capacity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pic>
        <p:nvPicPr>
          <p:cNvPr id="7" name="Picture 6" descr="Screen Shot 2014-05-11 at 3.55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30" y="1237431"/>
            <a:ext cx="5965659" cy="48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dublu</a:t>
            </a:r>
            <a:r>
              <a:rPr lang="en-US" dirty="0" smtClean="0"/>
              <a:t> </a:t>
            </a:r>
            <a:r>
              <a:rPr lang="en-US" dirty="0" err="1" smtClean="0"/>
              <a:t>inlantuita</a:t>
            </a:r>
            <a:r>
              <a:rPr lang="en-US" dirty="0" smtClean="0"/>
              <a:t>, </a:t>
            </a:r>
            <a:r>
              <a:rPr lang="en-US" dirty="0" err="1" smtClean="0"/>
              <a:t>timp</a:t>
            </a:r>
            <a:r>
              <a:rPr lang="en-US" dirty="0" smtClean="0"/>
              <a:t> constant de </a:t>
            </a:r>
            <a:r>
              <a:rPr lang="en-US" dirty="0" err="1" smtClean="0"/>
              <a:t>inserare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stergere</a:t>
            </a:r>
            <a:endParaRPr lang="en-US" dirty="0" smtClean="0"/>
          </a:p>
          <a:p>
            <a:r>
              <a:rPr lang="en-US" i="1" dirty="0"/>
              <a:t>l</a:t>
            </a:r>
            <a:r>
              <a:rPr lang="en-US" i="1" dirty="0" smtClean="0"/>
              <a:t>ist&lt;</a:t>
            </a:r>
            <a:r>
              <a:rPr lang="en-US" i="1" dirty="0" err="1" smtClean="0"/>
              <a:t>int</a:t>
            </a:r>
            <a:r>
              <a:rPr lang="en-US" i="1" dirty="0" smtClean="0"/>
              <a:t>&gt; l;</a:t>
            </a:r>
          </a:p>
          <a:p>
            <a:r>
              <a:rPr lang="en-US" i="1" dirty="0" err="1" smtClean="0"/>
              <a:t>push_front</a:t>
            </a:r>
            <a:r>
              <a:rPr lang="en-US" i="1" dirty="0" smtClean="0"/>
              <a:t>(), </a:t>
            </a:r>
            <a:r>
              <a:rPr lang="en-US" i="1" dirty="0" err="1" smtClean="0"/>
              <a:t>pop_front</a:t>
            </a:r>
            <a:r>
              <a:rPr lang="en-US" i="1" dirty="0" smtClean="0"/>
              <a:t>(), </a:t>
            </a:r>
            <a:r>
              <a:rPr lang="en-US" i="1" dirty="0" err="1" smtClean="0"/>
              <a:t>push_back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</a:t>
            </a:r>
          </a:p>
          <a:p>
            <a:r>
              <a:rPr lang="en-US" i="1" dirty="0"/>
              <a:t>u</a:t>
            </a:r>
            <a:r>
              <a:rPr lang="en-US" i="1" dirty="0" smtClean="0"/>
              <a:t>nique(), merge(), sort()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Queue, Stack,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ueue – </a:t>
            </a:r>
            <a:r>
              <a:rPr lang="en-US" i="1" dirty="0" smtClean="0"/>
              <a:t>front(), back(), </a:t>
            </a:r>
            <a:r>
              <a:rPr lang="en-US" i="1" dirty="0" err="1" smtClean="0"/>
              <a:t>push_back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pop_front</a:t>
            </a:r>
            <a:r>
              <a:rPr lang="en-US" i="1" dirty="0" smtClean="0"/>
              <a:t>()</a:t>
            </a:r>
          </a:p>
          <a:p>
            <a:r>
              <a:rPr lang="en-US" dirty="0"/>
              <a:t>s</a:t>
            </a:r>
            <a:r>
              <a:rPr lang="en-US" dirty="0" smtClean="0"/>
              <a:t>tack – </a:t>
            </a:r>
            <a:r>
              <a:rPr lang="en-US" i="1" dirty="0" smtClean="0"/>
              <a:t>back(), </a:t>
            </a:r>
            <a:r>
              <a:rPr lang="en-US" i="1" dirty="0" err="1" smtClean="0"/>
              <a:t>push_back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eque</a:t>
            </a:r>
            <a:r>
              <a:rPr lang="en-US" dirty="0" smtClean="0"/>
              <a:t> – </a:t>
            </a:r>
            <a:r>
              <a:rPr lang="en-US" i="1" dirty="0" err="1" smtClean="0"/>
              <a:t>push_front</a:t>
            </a:r>
            <a:r>
              <a:rPr lang="en-US" i="1" dirty="0" smtClean="0"/>
              <a:t>(), </a:t>
            </a:r>
            <a:r>
              <a:rPr lang="en-US" i="1" dirty="0" err="1" smtClean="0"/>
              <a:t>pop_front</a:t>
            </a:r>
            <a:r>
              <a:rPr lang="en-US" i="1" dirty="0" smtClean="0"/>
              <a:t>(), </a:t>
            </a:r>
            <a:r>
              <a:rPr lang="en-US" i="1" dirty="0" err="1" smtClean="0"/>
              <a:t>push_back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r>
              <a:rPr lang="en-US" dirty="0" smtClean="0"/>
              <a:t> – max-heap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588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Structuri de Date – Standard Template Library</vt:lpstr>
      <vt:lpstr>Standard Template Library</vt:lpstr>
      <vt:lpstr>Algoritmi</vt:lpstr>
      <vt:lpstr>Structuri de date / Pair</vt:lpstr>
      <vt:lpstr>String</vt:lpstr>
      <vt:lpstr>Vector</vt:lpstr>
      <vt:lpstr>Size and capacity</vt:lpstr>
      <vt:lpstr>List</vt:lpstr>
      <vt:lpstr>Queue, Stack, Deque</vt:lpstr>
      <vt:lpstr>Iteratori</vt:lpstr>
      <vt:lpstr>Set, multiset</vt:lpstr>
      <vt:lpstr>Map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Standard Template Library &amp; C++11</dc:title>
  <dc:creator>Andrei Parvu</dc:creator>
  <cp:lastModifiedBy>Andrei Parvu</cp:lastModifiedBy>
  <cp:revision>46</cp:revision>
  <dcterms:created xsi:type="dcterms:W3CDTF">2014-05-11T12:16:23Z</dcterms:created>
  <dcterms:modified xsi:type="dcterms:W3CDTF">2014-05-11T19:22:21Z</dcterms:modified>
</cp:coreProperties>
</file>