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8447B-3BCD-3D41-87DE-08912009775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ED52-AC51-1F45-8DAA-EE46F2C0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3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21EAC-D6AA-F146-9C02-27FDBA88A4F7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EFB84-B603-8945-B99A-99AB2F00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8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5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3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0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13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curs 13 - STL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E49A-1061-564D-9A17-A2DFF8F791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166813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736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" TargetMode="External"/><Relationship Id="rId4" Type="http://schemas.openxmlformats.org/officeDocument/2006/relationships/hyperlink" Target="http://www.cplusplus.com/reference/set/set/" TargetMode="External"/><Relationship Id="rId5" Type="http://schemas.openxmlformats.org/officeDocument/2006/relationships/hyperlink" Target="http://www.cplusplus.com/reference/map/map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vector/vecto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Structuri</a:t>
            </a:r>
            <a:r>
              <a:rPr lang="en-US" dirty="0" smtClean="0"/>
              <a:t> de Date –</a:t>
            </a:r>
            <a:br>
              <a:rPr lang="en-US" dirty="0" smtClean="0"/>
            </a:br>
            <a:r>
              <a:rPr lang="en-US" dirty="0" smtClean="0"/>
              <a:t>Standard Template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63128"/>
            <a:ext cx="6400800" cy="526523"/>
          </a:xfrm>
        </p:spPr>
        <p:txBody>
          <a:bodyPr>
            <a:norm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ndrei.parvu@cti.pub.ro</a:t>
            </a:r>
            <a:endParaRPr lang="en-US" sz="2400" dirty="0"/>
          </a:p>
        </p:txBody>
      </p:sp>
      <p:pic>
        <p:nvPicPr>
          <p:cNvPr id="4" name="Picture 11" descr="http://ocw.cs.pub.ro/courses/res/sigla_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52400"/>
            <a:ext cx="2057400" cy="909476"/>
          </a:xfrm>
          <a:prstGeom prst="rect">
            <a:avLst/>
          </a:prstGeom>
          <a:noFill/>
        </p:spPr>
      </p:pic>
      <p:pic>
        <p:nvPicPr>
          <p:cNvPr id="5" name="Picture 5" descr="http://upload.wikimedia.org/wikipedia/commons/2/29/Sigla_A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4393" y="152400"/>
            <a:ext cx="2133600" cy="931672"/>
          </a:xfrm>
          <a:prstGeom prst="rect">
            <a:avLst/>
          </a:prstGeom>
          <a:noFill/>
        </p:spPr>
      </p:pic>
      <p:pic>
        <p:nvPicPr>
          <p:cNvPr id="6" name="Picture 7" descr="http://upload.wikimedia.org/wikipedia/ro/f/fe/Universitatea_Politehnica_Bucuresti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52400"/>
            <a:ext cx="914400" cy="906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052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Asemănători</a:t>
            </a:r>
            <a:r>
              <a:rPr lang="en-US" dirty="0" smtClean="0"/>
              <a:t> cu </a:t>
            </a:r>
            <a:r>
              <a:rPr lang="en-US" dirty="0" err="1" smtClean="0"/>
              <a:t>pointerii</a:t>
            </a:r>
            <a:endParaRPr lang="en-US" dirty="0" smtClean="0"/>
          </a:p>
          <a:p>
            <a:pPr lvl="1"/>
            <a:r>
              <a:rPr lang="en-US" dirty="0" err="1" smtClean="0"/>
              <a:t>Asignare</a:t>
            </a:r>
            <a:endParaRPr lang="en-US" dirty="0" smtClean="0"/>
          </a:p>
          <a:p>
            <a:pPr lvl="1"/>
            <a:r>
              <a:rPr lang="en-US" dirty="0" err="1" smtClean="0"/>
              <a:t>Incrementare</a:t>
            </a:r>
            <a:r>
              <a:rPr lang="en-US" dirty="0" smtClean="0"/>
              <a:t> / </a:t>
            </a:r>
            <a:r>
              <a:rPr lang="en-US" dirty="0" err="1" smtClean="0"/>
              <a:t>decrementare</a:t>
            </a:r>
            <a:endParaRPr lang="en-US" dirty="0" smtClean="0"/>
          </a:p>
          <a:p>
            <a:pPr lvl="1"/>
            <a:r>
              <a:rPr lang="en-US" dirty="0" err="1" smtClean="0"/>
              <a:t>Dereferențiere</a:t>
            </a:r>
            <a:endParaRPr lang="en-US" dirty="0" smtClean="0"/>
          </a:p>
          <a:p>
            <a:r>
              <a:rPr lang="en-US" i="1" dirty="0" smtClean="0"/>
              <a:t>vector&lt;</a:t>
            </a:r>
            <a:r>
              <a:rPr lang="en-US" i="1" dirty="0" err="1" smtClean="0"/>
              <a:t>int</a:t>
            </a:r>
            <a:r>
              <a:rPr lang="en-US" i="1" dirty="0" smtClean="0"/>
              <a:t>&gt;::iterator it;</a:t>
            </a:r>
          </a:p>
          <a:p>
            <a:pPr lvl="1"/>
            <a:r>
              <a:rPr lang="en-US" i="1" dirty="0"/>
              <a:t>f</a:t>
            </a:r>
            <a:r>
              <a:rPr lang="en-US" i="1" dirty="0" smtClean="0"/>
              <a:t>or (it = </a:t>
            </a:r>
            <a:r>
              <a:rPr lang="en-US" i="1" dirty="0" err="1" smtClean="0"/>
              <a:t>v.begin</a:t>
            </a:r>
            <a:r>
              <a:rPr lang="en-US" i="1" dirty="0" smtClean="0"/>
              <a:t>(); it != </a:t>
            </a:r>
            <a:r>
              <a:rPr lang="en-US" i="1" dirty="0" err="1" smtClean="0"/>
              <a:t>v.end</a:t>
            </a:r>
            <a:r>
              <a:rPr lang="en-US" i="1" dirty="0" smtClean="0"/>
              <a:t>(); it++) { *it = 2; }</a:t>
            </a:r>
          </a:p>
          <a:p>
            <a:r>
              <a:rPr lang="en-US" dirty="0"/>
              <a:t>s</a:t>
            </a:r>
            <a:r>
              <a:rPr lang="en-US" dirty="0" smtClean="0"/>
              <a:t>ort(</a:t>
            </a:r>
            <a:r>
              <a:rPr lang="en-US" dirty="0" err="1" smtClean="0"/>
              <a:t>v.begin</a:t>
            </a:r>
            <a:r>
              <a:rPr lang="en-US" dirty="0" smtClean="0"/>
              <a:t>(), </a:t>
            </a:r>
            <a:r>
              <a:rPr lang="en-US" dirty="0" err="1" smtClean="0"/>
              <a:t>v.end</a:t>
            </a:r>
            <a:r>
              <a:rPr lang="en-US" dirty="0" smtClean="0"/>
              <a:t>());</a:t>
            </a:r>
          </a:p>
          <a:p>
            <a:r>
              <a:rPr lang="en-US" dirty="0"/>
              <a:t>r</a:t>
            </a:r>
            <a:r>
              <a:rPr lang="en-US" dirty="0" smtClean="0"/>
              <a:t>andom access iterators – it = </a:t>
            </a:r>
            <a:r>
              <a:rPr lang="en-US" dirty="0" err="1" smtClean="0"/>
              <a:t>v.begin</a:t>
            </a:r>
            <a:r>
              <a:rPr lang="en-US" dirty="0" smtClean="0"/>
              <a:t>() + 5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 </a:t>
            </a:r>
            <a:r>
              <a:rPr lang="en-US" dirty="0" err="1" smtClean="0"/>
              <a:t>intotdeauna</a:t>
            </a:r>
            <a:r>
              <a:rPr lang="en-US" dirty="0" smtClean="0"/>
              <a:t> </a:t>
            </a:r>
            <a:r>
              <a:rPr lang="en-US" dirty="0" err="1" smtClean="0"/>
              <a:t>valabil</a:t>
            </a:r>
            <a:r>
              <a:rPr lang="en-US" dirty="0" smtClean="0"/>
              <a:t> (set, map)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Set, </a:t>
            </a:r>
            <a:r>
              <a:rPr lang="en-US" dirty="0" err="1" smtClean="0"/>
              <a:t>multiset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Arbore </a:t>
            </a:r>
            <a:r>
              <a:rPr lang="en-US" dirty="0" err="1" smtClean="0"/>
              <a:t>roșu-negru</a:t>
            </a:r>
            <a:endParaRPr lang="en-US" dirty="0" smtClean="0"/>
          </a:p>
          <a:p>
            <a:r>
              <a:rPr lang="en-US" i="1" dirty="0"/>
              <a:t>s</a:t>
            </a:r>
            <a:r>
              <a:rPr lang="en-US" i="1" dirty="0" smtClean="0"/>
              <a:t>et&lt;</a:t>
            </a:r>
            <a:r>
              <a:rPr lang="en-US" i="1" dirty="0" err="1" smtClean="0"/>
              <a:t>int</a:t>
            </a:r>
            <a:r>
              <a:rPr lang="en-US" i="1" dirty="0" smtClean="0"/>
              <a:t>&gt; s;</a:t>
            </a:r>
          </a:p>
          <a:p>
            <a:r>
              <a:rPr lang="en-US" i="1" dirty="0" smtClean="0"/>
              <a:t>insert(), erase(), find()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pPr lvl="1"/>
            <a:r>
              <a:rPr lang="en-US" i="1" dirty="0"/>
              <a:t>f</a:t>
            </a:r>
            <a:r>
              <a:rPr lang="en-US" i="1" dirty="0" smtClean="0"/>
              <a:t>ind()</a:t>
            </a:r>
            <a:r>
              <a:rPr lang="en-US" dirty="0" smtClean="0"/>
              <a:t> </a:t>
            </a:r>
            <a:r>
              <a:rPr lang="en-US" dirty="0" err="1" smtClean="0"/>
              <a:t>intoarce</a:t>
            </a:r>
            <a:r>
              <a:rPr lang="en-US" dirty="0" smtClean="0"/>
              <a:t> un iterator – </a:t>
            </a:r>
            <a:r>
              <a:rPr lang="en-US" dirty="0" err="1" smtClean="0"/>
              <a:t>s.end</a:t>
            </a:r>
            <a:r>
              <a:rPr lang="en-US" dirty="0" smtClean="0"/>
              <a:t>(), </a:t>
            </a:r>
            <a:r>
              <a:rPr lang="en-US" dirty="0" err="1" smtClean="0"/>
              <a:t>daca</a:t>
            </a:r>
            <a:r>
              <a:rPr lang="en-US" dirty="0" smtClean="0"/>
              <a:t> nu a </a:t>
            </a:r>
            <a:r>
              <a:rPr lang="en-US" dirty="0" err="1" smtClean="0"/>
              <a:t>gasit</a:t>
            </a:r>
            <a:r>
              <a:rPr lang="en-US" dirty="0" smtClean="0"/>
              <a:t> </a:t>
            </a:r>
            <a:r>
              <a:rPr lang="en-US" dirty="0" err="1" smtClean="0"/>
              <a:t>elementul</a:t>
            </a:r>
            <a:endParaRPr lang="en-US" dirty="0" smtClean="0"/>
          </a:p>
          <a:p>
            <a:r>
              <a:rPr lang="en-US" i="1" dirty="0" err="1"/>
              <a:t>l</a:t>
            </a:r>
            <a:r>
              <a:rPr lang="en-US" i="1" dirty="0" err="1" smtClean="0"/>
              <a:t>ower_bound</a:t>
            </a:r>
            <a:r>
              <a:rPr lang="en-US" i="1" dirty="0" smtClean="0"/>
              <a:t>(), </a:t>
            </a:r>
            <a:r>
              <a:rPr lang="en-US" i="1" dirty="0" err="1" smtClean="0"/>
              <a:t>upper_bound</a:t>
            </a:r>
            <a:r>
              <a:rPr lang="en-US" i="1" dirty="0" smtClean="0"/>
              <a:t>()</a:t>
            </a:r>
          </a:p>
          <a:p>
            <a:r>
              <a:rPr lang="en-US" dirty="0" err="1" smtClean="0"/>
              <a:t>Parcurgere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iteratori</a:t>
            </a:r>
            <a:r>
              <a:rPr lang="en-US" dirty="0" smtClean="0"/>
              <a:t> –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endParaRPr lang="en-US" dirty="0" smtClean="0"/>
          </a:p>
          <a:p>
            <a:r>
              <a:rPr lang="en-US" dirty="0" err="1" smtClean="0"/>
              <a:t>Multiset</a:t>
            </a:r>
            <a:r>
              <a:rPr lang="en-US" dirty="0" smtClean="0"/>
              <a:t> – </a:t>
            </a:r>
            <a:r>
              <a:rPr lang="en-US" dirty="0" err="1" smtClean="0"/>
              <a:t>elementele</a:t>
            </a:r>
            <a:r>
              <a:rPr lang="en-US" dirty="0" smtClean="0"/>
              <a:t> se pot </a:t>
            </a:r>
            <a:r>
              <a:rPr lang="en-US" dirty="0" err="1" smtClean="0"/>
              <a:t>repeta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Reține</a:t>
            </a:r>
            <a:r>
              <a:rPr lang="en-US" dirty="0" smtClean="0"/>
              <a:t> </a:t>
            </a:r>
            <a:r>
              <a:rPr lang="en-US" dirty="0" err="1" smtClean="0"/>
              <a:t>perechi</a:t>
            </a:r>
            <a:r>
              <a:rPr lang="en-US" dirty="0" smtClean="0"/>
              <a:t> (</a:t>
            </a:r>
            <a:r>
              <a:rPr lang="en-US" dirty="0" err="1" smtClean="0"/>
              <a:t>cheie</a:t>
            </a:r>
            <a:r>
              <a:rPr lang="en-US" dirty="0" smtClean="0"/>
              <a:t>, </a:t>
            </a:r>
            <a:r>
              <a:rPr lang="en-US" dirty="0" err="1" smtClean="0"/>
              <a:t>valoare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 pot </a:t>
            </a:r>
            <a:r>
              <a:rPr lang="en-US" dirty="0" err="1" smtClean="0"/>
              <a:t>accesa</a:t>
            </a:r>
            <a:r>
              <a:rPr lang="en-US" dirty="0" smtClean="0"/>
              <a:t> </a:t>
            </a:r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asociate</a:t>
            </a:r>
            <a:r>
              <a:rPr lang="en-US" dirty="0" smtClean="0"/>
              <a:t> </a:t>
            </a:r>
            <a:r>
              <a:rPr lang="en-US" dirty="0" err="1" smtClean="0"/>
              <a:t>cheilor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operatorului</a:t>
            </a:r>
            <a:r>
              <a:rPr lang="en-US" dirty="0" smtClean="0"/>
              <a:t>[</a:t>
            </a:r>
            <a:r>
              <a:rPr lang="en-US" dirty="0" smtClean="0"/>
              <a:t>]</a:t>
            </a:r>
          </a:p>
          <a:p>
            <a:r>
              <a:rPr lang="en-US" i="1" dirty="0"/>
              <a:t>m</a:t>
            </a:r>
            <a:r>
              <a:rPr lang="en-US" i="1" dirty="0" smtClean="0"/>
              <a:t>ap&lt;string, </a:t>
            </a:r>
            <a:r>
              <a:rPr lang="en-US" i="1" dirty="0" err="1" smtClean="0"/>
              <a:t>int</a:t>
            </a:r>
            <a:r>
              <a:rPr lang="en-US" i="1" dirty="0" smtClean="0"/>
              <a:t>&gt; m;</a:t>
            </a:r>
          </a:p>
          <a:p>
            <a:pPr lvl="1"/>
            <a:r>
              <a:rPr lang="en-US" i="1" dirty="0"/>
              <a:t>m</a:t>
            </a:r>
            <a:r>
              <a:rPr lang="en-US" i="1" dirty="0" smtClean="0"/>
              <a:t>[“</a:t>
            </a:r>
            <a:r>
              <a:rPr lang="en-US" i="1" dirty="0" err="1" smtClean="0"/>
              <a:t>gigel</a:t>
            </a:r>
            <a:r>
              <a:rPr lang="en-US" i="1" dirty="0" smtClean="0"/>
              <a:t>”] = 10;</a:t>
            </a:r>
          </a:p>
          <a:p>
            <a:pPr lvl="1"/>
            <a:endParaRPr lang="en-US" i="1" dirty="0" smtClean="0"/>
          </a:p>
          <a:p>
            <a:endParaRPr lang="en-US" i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Referințe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cplusplus.com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http://www.cplusplus.com/reference/vector/vector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http://www.cplusplus.com/reference/string/string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http://www.cplusplus.com/reference/set/set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http://www.cplusplus.com/reference/map/map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altele</a:t>
            </a:r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Template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Structuri</a:t>
            </a:r>
            <a:r>
              <a:rPr lang="en-US" dirty="0" smtClean="0"/>
              <a:t> de date </a:t>
            </a:r>
            <a:r>
              <a:rPr lang="en-US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implementați</a:t>
            </a:r>
            <a:endParaRPr lang="en-US" dirty="0" smtClean="0"/>
          </a:p>
          <a:p>
            <a:r>
              <a:rPr lang="en-US" dirty="0" err="1" smtClean="0"/>
              <a:t>Ușurează</a:t>
            </a:r>
            <a:r>
              <a:rPr lang="en-US" dirty="0" smtClean="0"/>
              <a:t> </a:t>
            </a:r>
            <a:r>
              <a:rPr lang="en-US" dirty="0" err="1" smtClean="0"/>
              <a:t>munca</a:t>
            </a:r>
            <a:endParaRPr lang="en-US" dirty="0"/>
          </a:p>
          <a:p>
            <a:r>
              <a:rPr lang="en-US" dirty="0" err="1" smtClean="0"/>
              <a:t>Necesită</a:t>
            </a:r>
            <a:r>
              <a:rPr lang="en-US" dirty="0" smtClean="0"/>
              <a:t> o </a:t>
            </a:r>
            <a:r>
              <a:rPr lang="en-US" dirty="0" err="1" smtClean="0"/>
              <a:t>cunoaștere</a:t>
            </a:r>
            <a:r>
              <a:rPr lang="en-US" dirty="0" smtClean="0"/>
              <a:t> </a:t>
            </a:r>
            <a:r>
              <a:rPr lang="en-US" dirty="0" err="1" smtClean="0"/>
              <a:t>destul</a:t>
            </a:r>
            <a:r>
              <a:rPr lang="en-US" dirty="0" smtClean="0"/>
              <a:t> de </a:t>
            </a:r>
            <a:r>
              <a:rPr lang="en-US" dirty="0" err="1" smtClean="0"/>
              <a:t>bună</a:t>
            </a:r>
            <a:endParaRPr lang="en-US" dirty="0" smtClean="0"/>
          </a:p>
          <a:p>
            <a:r>
              <a:rPr lang="en-US" dirty="0" err="1" smtClean="0"/>
              <a:t>Uneori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suficient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swap(x, y)</a:t>
            </a:r>
          </a:p>
          <a:p>
            <a:r>
              <a:rPr lang="en-US" i="1" dirty="0"/>
              <a:t>m</a:t>
            </a:r>
            <a:r>
              <a:rPr lang="en-US" i="1" dirty="0" smtClean="0"/>
              <a:t>ax/min(x, y)</a:t>
            </a:r>
          </a:p>
          <a:p>
            <a:r>
              <a:rPr lang="en-US" i="1" dirty="0"/>
              <a:t>s</a:t>
            </a:r>
            <a:r>
              <a:rPr lang="en-US" i="1" dirty="0" smtClean="0"/>
              <a:t>ort(v + 0, v + n[, comp])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lementele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dirty="0" smtClean="0"/>
              <a:t> au </a:t>
            </a:r>
            <a:r>
              <a:rPr lang="en-US" dirty="0" err="1" smtClean="0"/>
              <a:t>supraincarcat</a:t>
            </a:r>
            <a:r>
              <a:rPr lang="en-US" dirty="0" smtClean="0"/>
              <a:t> </a:t>
            </a:r>
            <a:r>
              <a:rPr lang="en-US" dirty="0" err="1" smtClean="0"/>
              <a:t>operatorul</a:t>
            </a:r>
            <a:r>
              <a:rPr lang="en-US" dirty="0" smtClean="0"/>
              <a:t> &lt;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 </a:t>
            </a:r>
            <a:r>
              <a:rPr lang="en-US" dirty="0" err="1" smtClean="0"/>
              <a:t>scrie</a:t>
            </a:r>
            <a:r>
              <a:rPr lang="en-US" dirty="0" smtClean="0"/>
              <a:t> o </a:t>
            </a:r>
            <a:r>
              <a:rPr lang="en-US" dirty="0" err="1" smtClean="0"/>
              <a:t>functie</a:t>
            </a:r>
            <a:r>
              <a:rPr lang="en-US" dirty="0" smtClean="0"/>
              <a:t> ‘</a:t>
            </a:r>
            <a:r>
              <a:rPr lang="en-US" i="1" dirty="0" err="1" smtClean="0"/>
              <a:t>bool</a:t>
            </a:r>
            <a:r>
              <a:rPr lang="en-US" i="1" dirty="0" smtClean="0"/>
              <a:t> comp(T &amp;x, T &amp;y)</a:t>
            </a:r>
            <a:r>
              <a:rPr lang="en-US" dirty="0" smtClean="0"/>
              <a:t>’</a:t>
            </a:r>
          </a:p>
          <a:p>
            <a:r>
              <a:rPr lang="en-US" i="1" dirty="0" err="1"/>
              <a:t>n</a:t>
            </a:r>
            <a:r>
              <a:rPr lang="en-US" i="1" dirty="0" err="1" smtClean="0"/>
              <a:t>th_element</a:t>
            </a:r>
            <a:r>
              <a:rPr lang="en-US" i="1" dirty="0" smtClean="0"/>
              <a:t>(v + 0, v + x, v + n[, comp])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5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Structuri</a:t>
            </a:r>
            <a:r>
              <a:rPr lang="en-US" dirty="0" smtClean="0"/>
              <a:t> de date /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p</a:t>
            </a:r>
            <a:r>
              <a:rPr lang="en-US" i="1" dirty="0" smtClean="0"/>
              <a:t>air</a:t>
            </a:r>
            <a:r>
              <a:rPr lang="en-US" dirty="0" smtClean="0"/>
              <a:t> – </a:t>
            </a:r>
            <a:r>
              <a:rPr lang="en-US" dirty="0" err="1" smtClean="0"/>
              <a:t>pereche</a:t>
            </a:r>
            <a:r>
              <a:rPr lang="en-US" dirty="0" smtClean="0"/>
              <a:t> de </a:t>
            </a:r>
            <a:r>
              <a:rPr lang="en-US" dirty="0" err="1" smtClean="0"/>
              <a:t>două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nu </a:t>
            </a:r>
            <a:r>
              <a:rPr lang="en-US" dirty="0" err="1" smtClean="0"/>
              <a:t>neapărat</a:t>
            </a:r>
            <a:r>
              <a:rPr lang="en-US" dirty="0" smtClean="0"/>
              <a:t> </a:t>
            </a:r>
            <a:r>
              <a:rPr lang="en-US" dirty="0" err="1" smtClean="0"/>
              <a:t>același</a:t>
            </a:r>
            <a:r>
              <a:rPr lang="en-US" dirty="0" smtClean="0"/>
              <a:t> tip</a:t>
            </a:r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air&lt;</a:t>
            </a:r>
            <a:r>
              <a:rPr lang="en-US" i="1" dirty="0" err="1" smtClean="0"/>
              <a:t>int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&gt;</a:t>
            </a:r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air&lt;</a:t>
            </a:r>
            <a:r>
              <a:rPr lang="en-US" i="1" dirty="0" err="1" smtClean="0"/>
              <a:t>int</a:t>
            </a:r>
            <a:r>
              <a:rPr lang="en-US" i="1" dirty="0" smtClean="0"/>
              <a:t>, double&gt;</a:t>
            </a:r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air&lt;</a:t>
            </a:r>
            <a:r>
              <a:rPr lang="en-US" i="1" dirty="0" err="1" smtClean="0"/>
              <a:t>int</a:t>
            </a:r>
            <a:r>
              <a:rPr lang="en-US" i="1" dirty="0" smtClean="0"/>
              <a:t>, pair&lt;float, double&gt; &gt;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crează</a:t>
            </a:r>
            <a:r>
              <a:rPr lang="en-US" dirty="0" smtClean="0"/>
              <a:t> cu </a:t>
            </a:r>
            <a:r>
              <a:rPr lang="en-US" i="1" dirty="0" err="1" smtClean="0"/>
              <a:t>make_pair</a:t>
            </a:r>
            <a:endParaRPr lang="en-US" i="1" dirty="0" smtClean="0"/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 = </a:t>
            </a:r>
            <a:r>
              <a:rPr lang="en-US" i="1" dirty="0" err="1" smtClean="0"/>
              <a:t>make_pair</a:t>
            </a:r>
            <a:r>
              <a:rPr lang="en-US" i="1" dirty="0" smtClean="0"/>
              <a:t>(1, 2)</a:t>
            </a:r>
          </a:p>
          <a:p>
            <a:r>
              <a:rPr lang="en-US" dirty="0" err="1" smtClean="0"/>
              <a:t>Primul</a:t>
            </a:r>
            <a:r>
              <a:rPr lang="en-US" dirty="0" smtClean="0"/>
              <a:t> element se </a:t>
            </a:r>
            <a:r>
              <a:rPr lang="en-US" dirty="0" err="1" smtClean="0"/>
              <a:t>accesează</a:t>
            </a:r>
            <a:r>
              <a:rPr lang="en-US" dirty="0" smtClean="0"/>
              <a:t> cu </a:t>
            </a:r>
            <a:r>
              <a:rPr lang="en-US" i="1" dirty="0" smtClean="0"/>
              <a:t>first</a:t>
            </a:r>
            <a:r>
              <a:rPr lang="en-US" dirty="0" smtClean="0"/>
              <a:t>, al </a:t>
            </a:r>
            <a:r>
              <a:rPr lang="en-US" dirty="0" err="1" smtClean="0"/>
              <a:t>doilea</a:t>
            </a:r>
            <a:r>
              <a:rPr lang="en-US" dirty="0" smtClean="0"/>
              <a:t> cu </a:t>
            </a:r>
            <a:r>
              <a:rPr lang="en-US" i="1" dirty="0" smtClean="0"/>
              <a:t>second</a:t>
            </a:r>
          </a:p>
          <a:p>
            <a:pPr lvl="1"/>
            <a:r>
              <a:rPr lang="en-US" i="1" dirty="0" err="1"/>
              <a:t>p</a:t>
            </a:r>
            <a:r>
              <a:rPr lang="en-US" i="1" dirty="0" err="1" smtClean="0"/>
              <a:t>.first</a:t>
            </a:r>
            <a:endParaRPr lang="en-US" i="1" dirty="0" smtClean="0"/>
          </a:p>
          <a:p>
            <a:pPr lvl="1"/>
            <a:r>
              <a:rPr lang="en-US" i="1" dirty="0" err="1"/>
              <a:t>p</a:t>
            </a:r>
            <a:r>
              <a:rPr lang="en-US" i="1" dirty="0" err="1" smtClean="0"/>
              <a:t>.second</a:t>
            </a:r>
            <a:endParaRPr lang="en-US" i="1" dirty="0" smtClean="0"/>
          </a:p>
          <a:p>
            <a:pPr lvl="1"/>
            <a:r>
              <a:rPr lang="en-US" i="1" dirty="0" err="1"/>
              <a:t>p</a:t>
            </a:r>
            <a:r>
              <a:rPr lang="en-US" i="1" dirty="0" err="1" smtClean="0"/>
              <a:t>.first.second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en-US" i="1" dirty="0" smtClean="0"/>
              <a:t>tring</a:t>
            </a:r>
            <a:r>
              <a:rPr lang="en-US" dirty="0" smtClean="0"/>
              <a:t> – </a:t>
            </a:r>
            <a:r>
              <a:rPr lang="en-US" dirty="0" err="1" smtClean="0"/>
              <a:t>reprezintă</a:t>
            </a:r>
            <a:r>
              <a:rPr lang="en-US" dirty="0" smtClean="0"/>
              <a:t> </a:t>
            </a:r>
            <a:r>
              <a:rPr lang="en-US" dirty="0" err="1"/>
              <a:t>ș</a:t>
            </a:r>
            <a:r>
              <a:rPr lang="en-US" dirty="0" err="1" smtClean="0"/>
              <a:t>iruri</a:t>
            </a:r>
            <a:r>
              <a:rPr lang="en-US" dirty="0" smtClean="0"/>
              <a:t> de </a:t>
            </a:r>
            <a:r>
              <a:rPr lang="en-US" dirty="0" err="1" smtClean="0"/>
              <a:t>caractere</a:t>
            </a:r>
            <a:endParaRPr lang="en-US" dirty="0" smtClean="0"/>
          </a:p>
          <a:p>
            <a:r>
              <a:rPr lang="en-US" dirty="0" err="1" smtClean="0"/>
              <a:t>Supraîncărcare</a:t>
            </a:r>
            <a:r>
              <a:rPr lang="en-US" dirty="0" smtClean="0"/>
              <a:t> </a:t>
            </a:r>
            <a:r>
              <a:rPr lang="en-US" dirty="0" err="1" smtClean="0"/>
              <a:t>operatori</a:t>
            </a:r>
            <a:endParaRPr lang="en-US" dirty="0" smtClean="0"/>
          </a:p>
          <a:p>
            <a:pPr lvl="1"/>
            <a:r>
              <a:rPr lang="en-US" i="1" dirty="0"/>
              <a:t>o</a:t>
            </a:r>
            <a:r>
              <a:rPr lang="en-US" i="1" dirty="0" smtClean="0"/>
              <a:t>perator&lt;</a:t>
            </a:r>
            <a:r>
              <a:rPr lang="en-US" dirty="0" smtClean="0"/>
              <a:t> (</a:t>
            </a:r>
            <a:r>
              <a:rPr lang="en-US" i="1" dirty="0" smtClean="0"/>
              <a:t>s1 &lt; s2</a:t>
            </a:r>
            <a:r>
              <a:rPr lang="en-US" dirty="0" smtClean="0"/>
              <a:t>,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</a:t>
            </a:r>
            <a:r>
              <a:rPr lang="en-US" dirty="0" err="1" smtClean="0"/>
              <a:t>strcmp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operator==</a:t>
            </a:r>
          </a:p>
          <a:p>
            <a:pPr lvl="1"/>
            <a:r>
              <a:rPr lang="en-US" i="1" dirty="0"/>
              <a:t>o</a:t>
            </a:r>
            <a:r>
              <a:rPr lang="en-US" i="1" dirty="0" smtClean="0"/>
              <a:t>perator+=</a:t>
            </a:r>
          </a:p>
          <a:p>
            <a:r>
              <a:rPr lang="en-US" dirty="0" err="1" smtClean="0"/>
              <a:t>Dimensiune</a:t>
            </a:r>
            <a:r>
              <a:rPr lang="en-US" dirty="0" smtClean="0"/>
              <a:t>: </a:t>
            </a:r>
            <a:r>
              <a:rPr lang="en-US" i="1" dirty="0" smtClean="0"/>
              <a:t>size()</a:t>
            </a:r>
          </a:p>
          <a:p>
            <a:r>
              <a:rPr lang="en-US" dirty="0" err="1" smtClean="0"/>
              <a:t>Conversie</a:t>
            </a:r>
            <a:r>
              <a:rPr lang="en-US" dirty="0" smtClean="0"/>
              <a:t> la char*: </a:t>
            </a:r>
            <a:r>
              <a:rPr lang="en-US" i="1" dirty="0" err="1" smtClean="0"/>
              <a:t>c_str</a:t>
            </a:r>
            <a:r>
              <a:rPr lang="en-US" i="1" dirty="0" smtClean="0"/>
              <a:t>()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2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Elemente</a:t>
            </a:r>
            <a:r>
              <a:rPr lang="en-US" dirty="0" smtClean="0"/>
              <a:t> de </a:t>
            </a:r>
            <a:r>
              <a:rPr lang="en-US" dirty="0" err="1" smtClean="0"/>
              <a:t>același</a:t>
            </a:r>
            <a:r>
              <a:rPr lang="en-US" dirty="0" smtClean="0"/>
              <a:t> tip </a:t>
            </a:r>
            <a:r>
              <a:rPr lang="en-US" dirty="0" err="1" smtClean="0"/>
              <a:t>stocate</a:t>
            </a:r>
            <a:r>
              <a:rPr lang="en-US" dirty="0" smtClean="0"/>
              <a:t> </a:t>
            </a:r>
            <a:r>
              <a:rPr lang="en-US" dirty="0" err="1" smtClean="0"/>
              <a:t>continuu</a:t>
            </a:r>
            <a:r>
              <a:rPr lang="en-US" dirty="0" smtClean="0"/>
              <a:t> </a:t>
            </a:r>
            <a:r>
              <a:rPr lang="en-US" dirty="0" err="1"/>
              <a:t>î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memorie</a:t>
            </a:r>
            <a:endParaRPr lang="en-US" dirty="0" smtClean="0"/>
          </a:p>
          <a:p>
            <a:r>
              <a:rPr lang="en-US" i="1" dirty="0"/>
              <a:t>v</a:t>
            </a:r>
            <a:r>
              <a:rPr lang="en-US" i="1" dirty="0" smtClean="0"/>
              <a:t>ector&lt;</a:t>
            </a:r>
            <a:r>
              <a:rPr lang="en-US" i="1" dirty="0" err="1" smtClean="0"/>
              <a:t>int</a:t>
            </a:r>
            <a:r>
              <a:rPr lang="en-US" i="1" dirty="0" smtClean="0"/>
              <a:t>&gt; v</a:t>
            </a:r>
          </a:p>
          <a:p>
            <a:pPr lvl="1"/>
            <a:r>
              <a:rPr lang="en-US" i="1" dirty="0"/>
              <a:t>v</a:t>
            </a:r>
            <a:r>
              <a:rPr lang="en-US" i="1" dirty="0" smtClean="0"/>
              <a:t>ector&lt;</a:t>
            </a:r>
            <a:r>
              <a:rPr lang="en-US" i="1" dirty="0" err="1" smtClean="0"/>
              <a:t>int</a:t>
            </a:r>
            <a:r>
              <a:rPr lang="en-US" i="1" dirty="0" smtClean="0"/>
              <a:t>&gt; v(10), vector&lt;</a:t>
            </a:r>
            <a:r>
              <a:rPr lang="en-US" i="1" dirty="0" err="1" smtClean="0"/>
              <a:t>int</a:t>
            </a:r>
            <a:r>
              <a:rPr lang="en-US" i="1" dirty="0" smtClean="0"/>
              <a:t>&gt; v(10, 3), vector&lt;</a:t>
            </a:r>
            <a:r>
              <a:rPr lang="en-US" i="1" dirty="0" err="1" smtClean="0"/>
              <a:t>int</a:t>
            </a:r>
            <a:r>
              <a:rPr lang="en-US" i="1" dirty="0" smtClean="0"/>
              <a:t>&gt; v[20]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ccesare</a:t>
            </a:r>
            <a:r>
              <a:rPr lang="en-US" dirty="0" smtClean="0"/>
              <a:t> element: </a:t>
            </a:r>
            <a:r>
              <a:rPr lang="en-US" i="1" dirty="0" smtClean="0"/>
              <a:t>v[</a:t>
            </a:r>
            <a:r>
              <a:rPr lang="en-US" i="1" dirty="0" err="1" smtClean="0"/>
              <a:t>i</a:t>
            </a:r>
            <a:r>
              <a:rPr lang="en-US" i="1" dirty="0" smtClean="0"/>
              <a:t>]</a:t>
            </a:r>
            <a:r>
              <a:rPr lang="en-US" dirty="0" smtClean="0"/>
              <a:t> –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dimensiunea</a:t>
            </a:r>
            <a:r>
              <a:rPr lang="en-US" dirty="0" smtClean="0"/>
              <a:t> o </a:t>
            </a:r>
            <a:r>
              <a:rPr lang="en-US" dirty="0" err="1" smtClean="0"/>
              <a:t>permite</a:t>
            </a:r>
            <a:r>
              <a:rPr lang="en-US" dirty="0" smtClean="0"/>
              <a:t>, </a:t>
            </a:r>
            <a:r>
              <a:rPr lang="en-US" i="1" dirty="0" smtClean="0"/>
              <a:t>front()</a:t>
            </a:r>
            <a:r>
              <a:rPr lang="en-US" dirty="0" smtClean="0"/>
              <a:t>, </a:t>
            </a:r>
            <a:r>
              <a:rPr lang="en-US" i="1" dirty="0" smtClean="0"/>
              <a:t>back()</a:t>
            </a:r>
          </a:p>
          <a:p>
            <a:r>
              <a:rPr lang="en-US" i="1" dirty="0" err="1"/>
              <a:t>p</a:t>
            </a:r>
            <a:r>
              <a:rPr lang="en-US" i="1" dirty="0" err="1" smtClean="0"/>
              <a:t>ush_back</a:t>
            </a:r>
            <a:r>
              <a:rPr lang="en-US" i="1" dirty="0" smtClean="0"/>
              <a:t>(), </a:t>
            </a:r>
            <a:r>
              <a:rPr lang="en-US" i="1" dirty="0" err="1" smtClean="0"/>
              <a:t>pop_back</a:t>
            </a:r>
            <a:r>
              <a:rPr lang="en-US" i="1" dirty="0" smtClean="0"/>
              <a:t>(), size(), clear(), resize()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and capacity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  <p:pic>
        <p:nvPicPr>
          <p:cNvPr id="7" name="Picture 6" descr="Screen Shot 2014-05-11 at 3.55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30" y="1237431"/>
            <a:ext cx="5965659" cy="48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Listă</a:t>
            </a:r>
            <a:r>
              <a:rPr lang="en-US" dirty="0" smtClean="0"/>
              <a:t> </a:t>
            </a:r>
            <a:r>
              <a:rPr lang="en-US" dirty="0" err="1" smtClean="0"/>
              <a:t>dublu</a:t>
            </a:r>
            <a:r>
              <a:rPr lang="en-US" dirty="0" smtClean="0"/>
              <a:t> </a:t>
            </a:r>
            <a:r>
              <a:rPr lang="en-US" dirty="0" err="1" smtClean="0"/>
              <a:t>înlănțuită</a:t>
            </a:r>
            <a:r>
              <a:rPr lang="en-US" dirty="0" smtClean="0"/>
              <a:t>, </a:t>
            </a:r>
            <a:r>
              <a:rPr lang="en-US" dirty="0" err="1" smtClean="0"/>
              <a:t>timp</a:t>
            </a:r>
            <a:r>
              <a:rPr lang="en-US" dirty="0" smtClean="0"/>
              <a:t> constant de </a:t>
            </a:r>
            <a:r>
              <a:rPr lang="en-US" dirty="0" err="1" smtClean="0"/>
              <a:t>inserare</a:t>
            </a:r>
            <a:r>
              <a:rPr lang="en-US" dirty="0" smtClean="0"/>
              <a:t> </a:t>
            </a:r>
            <a:r>
              <a:rPr lang="en-US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ș</a:t>
            </a:r>
            <a:r>
              <a:rPr lang="en-US" dirty="0" err="1" smtClean="0"/>
              <a:t>tergere</a:t>
            </a:r>
            <a:endParaRPr lang="en-US" dirty="0" smtClean="0"/>
          </a:p>
          <a:p>
            <a:r>
              <a:rPr lang="en-US" i="1" dirty="0"/>
              <a:t>l</a:t>
            </a:r>
            <a:r>
              <a:rPr lang="en-US" i="1" dirty="0" smtClean="0"/>
              <a:t>ist&lt;</a:t>
            </a:r>
            <a:r>
              <a:rPr lang="en-US" i="1" dirty="0" err="1" smtClean="0"/>
              <a:t>int</a:t>
            </a:r>
            <a:r>
              <a:rPr lang="en-US" i="1" dirty="0" smtClean="0"/>
              <a:t>&gt; l;</a:t>
            </a:r>
          </a:p>
          <a:p>
            <a:r>
              <a:rPr lang="en-US" i="1" dirty="0" err="1" smtClean="0"/>
              <a:t>push_front</a:t>
            </a:r>
            <a:r>
              <a:rPr lang="en-US" i="1" dirty="0" smtClean="0"/>
              <a:t>(), </a:t>
            </a:r>
            <a:r>
              <a:rPr lang="en-US" i="1" dirty="0" err="1" smtClean="0"/>
              <a:t>pop_front</a:t>
            </a:r>
            <a:r>
              <a:rPr lang="en-US" i="1" dirty="0" smtClean="0"/>
              <a:t>(), </a:t>
            </a:r>
            <a:r>
              <a:rPr lang="en-US" i="1" dirty="0" err="1" smtClean="0"/>
              <a:t>push_back</a:t>
            </a:r>
            <a:r>
              <a:rPr lang="en-US" i="1" dirty="0" smtClean="0"/>
              <a:t>(), </a:t>
            </a:r>
            <a:r>
              <a:rPr lang="en-US" i="1" dirty="0" err="1" smtClean="0"/>
              <a:t>pop_back</a:t>
            </a:r>
            <a:r>
              <a:rPr lang="en-US" i="1" dirty="0" smtClean="0"/>
              <a:t>()</a:t>
            </a:r>
          </a:p>
          <a:p>
            <a:r>
              <a:rPr lang="en-US" i="1" dirty="0"/>
              <a:t>u</a:t>
            </a:r>
            <a:r>
              <a:rPr lang="en-US" i="1" dirty="0" smtClean="0"/>
              <a:t>nique(), merge(), sort()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Queue, Stack,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queue – </a:t>
            </a:r>
            <a:r>
              <a:rPr lang="en-US" i="1" dirty="0" smtClean="0"/>
              <a:t>front(), back(), </a:t>
            </a:r>
            <a:r>
              <a:rPr lang="en-US" i="1" dirty="0" smtClean="0"/>
              <a:t>push(</a:t>
            </a:r>
            <a:r>
              <a:rPr lang="en-US" i="1" dirty="0" smtClean="0"/>
              <a:t>), </a:t>
            </a:r>
            <a:r>
              <a:rPr lang="en-US" i="1" dirty="0" smtClean="0"/>
              <a:t>pop(</a:t>
            </a:r>
            <a:r>
              <a:rPr lang="en-US" i="1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tack – </a:t>
            </a:r>
            <a:r>
              <a:rPr lang="en-US" i="1" dirty="0" smtClean="0"/>
              <a:t>top</a:t>
            </a:r>
            <a:r>
              <a:rPr lang="en-US" i="1" dirty="0" smtClean="0"/>
              <a:t>(</a:t>
            </a:r>
            <a:r>
              <a:rPr lang="en-US" i="1" dirty="0" smtClean="0"/>
              <a:t>), </a:t>
            </a:r>
            <a:r>
              <a:rPr lang="en-US" i="1" dirty="0" smtClean="0"/>
              <a:t>push(</a:t>
            </a:r>
            <a:r>
              <a:rPr lang="en-US" i="1" dirty="0" smtClean="0"/>
              <a:t>), </a:t>
            </a:r>
            <a:r>
              <a:rPr lang="en-US" i="1" dirty="0" smtClean="0"/>
              <a:t>pop(</a:t>
            </a:r>
            <a:r>
              <a:rPr lang="en-US" i="1" dirty="0" smtClean="0"/>
              <a:t>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eque</a:t>
            </a:r>
            <a:r>
              <a:rPr lang="en-US" dirty="0" smtClean="0"/>
              <a:t> – </a:t>
            </a:r>
            <a:r>
              <a:rPr lang="en-US" i="1" dirty="0" err="1" smtClean="0"/>
              <a:t>push_front</a:t>
            </a:r>
            <a:r>
              <a:rPr lang="en-US" i="1" dirty="0" smtClean="0"/>
              <a:t>(), </a:t>
            </a:r>
            <a:r>
              <a:rPr lang="en-US" i="1" dirty="0" err="1" smtClean="0"/>
              <a:t>pop_front</a:t>
            </a:r>
            <a:r>
              <a:rPr lang="en-US" i="1" dirty="0" smtClean="0"/>
              <a:t>(), </a:t>
            </a:r>
            <a:r>
              <a:rPr lang="en-US" i="1" dirty="0" err="1" smtClean="0"/>
              <a:t>push_back</a:t>
            </a:r>
            <a:r>
              <a:rPr lang="en-US" i="1" dirty="0" smtClean="0"/>
              <a:t>(), </a:t>
            </a:r>
            <a:r>
              <a:rPr lang="en-US" i="1" dirty="0" err="1" smtClean="0"/>
              <a:t>pop_back</a:t>
            </a:r>
            <a:r>
              <a:rPr lang="en-US" i="1" dirty="0" smtClean="0"/>
              <a:t>()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riority_queue</a:t>
            </a:r>
            <a:r>
              <a:rPr lang="en-US" dirty="0" smtClean="0"/>
              <a:t> – max-heap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osibil</a:t>
            </a:r>
            <a:r>
              <a:rPr lang="en-US" dirty="0" smtClean="0"/>
              <a:t>: </a:t>
            </a:r>
            <a:r>
              <a:rPr lang="en-US" dirty="0" err="1"/>
              <a:t>c</a:t>
            </a:r>
            <a:r>
              <a:rPr lang="en-US" dirty="0" err="1" smtClean="0"/>
              <a:t>lasă</a:t>
            </a:r>
            <a:r>
              <a:rPr lang="en-US" dirty="0" smtClean="0"/>
              <a:t> care </a:t>
            </a:r>
            <a:r>
              <a:rPr lang="en-US" dirty="0" err="1" smtClean="0"/>
              <a:t>supraîncarcă</a:t>
            </a:r>
            <a:r>
              <a:rPr lang="en-US" dirty="0" smtClean="0"/>
              <a:t> </a:t>
            </a:r>
            <a:r>
              <a:rPr lang="en-US" i="1" dirty="0" smtClean="0"/>
              <a:t>operator()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13 - STL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3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675</Words>
  <Application>Microsoft Macintosh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Structuri de Date – Standard Template Library</vt:lpstr>
      <vt:lpstr>Standard Template Library</vt:lpstr>
      <vt:lpstr>Algoritmi</vt:lpstr>
      <vt:lpstr>Structuri de date / Pair</vt:lpstr>
      <vt:lpstr>String</vt:lpstr>
      <vt:lpstr>Vector</vt:lpstr>
      <vt:lpstr>Size and capacity</vt:lpstr>
      <vt:lpstr>List</vt:lpstr>
      <vt:lpstr>Queue, Stack, Deque</vt:lpstr>
      <vt:lpstr>Iteratori</vt:lpstr>
      <vt:lpstr>Set, multiset</vt:lpstr>
      <vt:lpstr>Map</vt:lpstr>
      <vt:lpstr>Referințe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– Standard Template Library &amp; C++11</dc:title>
  <dc:creator>Andrei Parvu</dc:creator>
  <cp:lastModifiedBy>Andrei Parvu</cp:lastModifiedBy>
  <cp:revision>65</cp:revision>
  <dcterms:created xsi:type="dcterms:W3CDTF">2014-05-11T12:16:23Z</dcterms:created>
  <dcterms:modified xsi:type="dcterms:W3CDTF">2014-05-13T18:39:56Z</dcterms:modified>
</cp:coreProperties>
</file>