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84762-D577-EE4A-8EBF-69220DDF3D43}" type="datetimeFigureOut">
              <a:rPr lang="en-US" smtClean="0"/>
              <a:t>4/25/14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2A69E-7F64-244F-8054-5BD522C5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172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3ED5F-7C49-6340-A964-75912870877B}" type="datetimeFigureOut">
              <a:rPr lang="en-US" smtClean="0"/>
              <a:t>4/25/14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E5C78-AD6C-A448-8268-3DF48B033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63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E5C78-AD6C-A448-8268-3DF48B0336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63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7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0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7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2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4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4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2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0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3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0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1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1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Structuri</a:t>
            </a:r>
            <a:r>
              <a:rPr lang="en-US" dirty="0" smtClean="0"/>
              <a:t> de Date –</a:t>
            </a:r>
            <a:br>
              <a:rPr lang="en-US" dirty="0" smtClean="0"/>
            </a:br>
            <a:r>
              <a:rPr lang="en-US" dirty="0" err="1" smtClean="0"/>
              <a:t>Treap-uri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804521"/>
            <a:ext cx="6400800" cy="506095"/>
          </a:xfrm>
        </p:spPr>
        <p:txBody>
          <a:bodyPr>
            <a:normAutofit/>
          </a:bodyPr>
          <a:lstStyle/>
          <a:p>
            <a:r>
              <a:rPr lang="en-US" sz="2400" dirty="0" err="1"/>
              <a:t>a</a:t>
            </a:r>
            <a:r>
              <a:rPr lang="en-US" sz="2400" dirty="0" err="1" smtClean="0"/>
              <a:t>ndrei.parvu@cti.pub.ro</a:t>
            </a:r>
            <a:endParaRPr lang="en-US" sz="2400" dirty="0"/>
          </a:p>
        </p:txBody>
      </p:sp>
      <p:pic>
        <p:nvPicPr>
          <p:cNvPr id="4" name="Picture 11" descr="http://ocw.cs.pub.ro/courses/res/sigla_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"/>
            <a:ext cx="2057400" cy="909476"/>
          </a:xfrm>
          <a:prstGeom prst="rect">
            <a:avLst/>
          </a:prstGeom>
          <a:noFill/>
        </p:spPr>
      </p:pic>
      <p:pic>
        <p:nvPicPr>
          <p:cNvPr id="5" name="Picture 5" descr="http://upload.wikimedia.org/wikipedia/commons/2/29/Sigla_A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4393" y="152400"/>
            <a:ext cx="2133600" cy="931672"/>
          </a:xfrm>
          <a:prstGeom prst="rect">
            <a:avLst/>
          </a:prstGeom>
          <a:noFill/>
        </p:spPr>
      </p:pic>
      <p:pic>
        <p:nvPicPr>
          <p:cNvPr id="6" name="Picture 7" descr="http://upload.wikimedia.org/wikipedia/ro/f/fe/Universitatea_Politehnica_Bucuresti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152400"/>
            <a:ext cx="914400" cy="9067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294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7328"/>
            <a:ext cx="8229600" cy="6503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3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Application>Microsoft Macintosh PowerPoint</Application>
  <PresentationFormat>On-screen Show (4:3)</PresentationFormat>
  <Paragraphs>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Structuri de Date – Treap-uri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 de Date – Treap-uri</dc:title>
  <dc:creator>Andrei Parvu</dc:creator>
  <cp:lastModifiedBy>Andrei Parvu</cp:lastModifiedBy>
  <cp:revision>1</cp:revision>
  <dcterms:created xsi:type="dcterms:W3CDTF">2014-04-24T18:29:59Z</dcterms:created>
  <dcterms:modified xsi:type="dcterms:W3CDTF">2014-04-25T06:10:23Z</dcterms:modified>
</cp:coreProperties>
</file>