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6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3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5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0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E08-97BD-46BA-93C1-6CA778A75313}" type="datetimeFigureOut">
              <a:rPr lang="en-GB" smtClean="0"/>
              <a:t>24/02/2019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BDD6-3EB9-459A-98E0-C3F8DB766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25425"/>
            <a:ext cx="11677650" cy="4730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www.ceuhistory.com/home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131886" y="1473200"/>
            <a:ext cx="9829800" cy="1181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4" y="962024"/>
            <a:ext cx="11579225" cy="5578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*Old CEU Building as Background*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Centro Escolar University History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486" y="31654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22686" y="31654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38886" y="31654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955086" y="31654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06486" y="31654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About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722686" y="31654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Founders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38886" y="31654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Gallery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955086" y="31654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Vision and Mission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9740181">
            <a:off x="-776427" y="4389766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 rot="19740181">
            <a:off x="1839773" y="4389766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 rot="19740181">
            <a:off x="4455973" y="4389766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9740181">
            <a:off x="7072173" y="4389766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37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25425"/>
            <a:ext cx="11677650" cy="4730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www.ceuhistory.com/about_the_school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7174" y="962024"/>
            <a:ext cx="11579225" cy="5578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Centro Escolar University….</a:t>
            </a:r>
          </a:p>
          <a:p>
            <a:pPr marL="0" indent="0" algn="ctr">
              <a:buNone/>
            </a:pPr>
            <a:r>
              <a:rPr lang="en-US" dirty="0" smtClean="0"/>
              <a:t>~~~~~~~~~~~~~~~~~~~~~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~~~~~~~~~~~~~~~~~~</a:t>
            </a:r>
          </a:p>
          <a:p>
            <a:pPr marL="0" indent="0" algn="ctr">
              <a:buNone/>
            </a:pPr>
            <a:r>
              <a:rPr lang="en-US" dirty="0" smtClean="0"/>
              <a:t>~~~~~~~~~~~~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19740181">
            <a:off x="-928973" y="3356544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Backdrops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 rot="19740181">
            <a:off x="7046627" y="3356545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Backdrops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57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25425"/>
            <a:ext cx="11677650" cy="4730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www.ceuhistory.com/the_founders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7174" y="962024"/>
            <a:ext cx="11579225" cy="5578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The Founders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30286" y="2265361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433342" y="2265361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12714" y="2320922"/>
            <a:ext cx="2910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Librada</a:t>
            </a:r>
            <a:r>
              <a:rPr lang="en-US" dirty="0" smtClean="0"/>
              <a:t> </a:t>
            </a:r>
            <a:r>
              <a:rPr lang="en-US" dirty="0" err="1" smtClean="0"/>
              <a:t>Avelino</a:t>
            </a:r>
            <a:r>
              <a:rPr lang="en-US" dirty="0" smtClean="0"/>
              <a:t> ~~~~~~~~~~~~~~~~~~~~~~~~~~~~~~~~~~~~~~~~~~~~~~~~~~~~~~~~~~~~~~~~~~~~~~~~~~~~~~~~~~~~~~~~~~~~~~~~~~~~~~~~~~~~~~~~~~~~~~~~~~~~~~~~~~~~~~~~~~~~~~~~~~~~~~~~~~~~~~~~~~~~~~~~~~~~~~~~~~~~~~~~~~~~~~~~~~~~~~~~~~~~~~~~~~~~~~~~~~~~~~~~~~~~~~~~~~~~~~~~~~~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713784" y="2320922"/>
            <a:ext cx="2910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Carmen De Luna</a:t>
            </a:r>
          </a:p>
          <a:p>
            <a:pPr algn="ctr"/>
            <a:r>
              <a:rPr lang="en-US" dirty="0" smtClean="0"/>
              <a:t>~~~~~~~~~~~~~~~~~~~~~~~~~~~~~~~~~~~~~~~~~~~~~~~~~~~~~~~~~~~~~~~~~~~~~~~~~~~~~~~~~~~~~~~~~~~~~~~~~~~~~~~~~~~~~~~~~~~~~~~~~~~~~~~~~~~~~~~~~~~~~~~~~~~~~~~~~~~~~~~~~~~~~~~~~~~~~~~~~~~~~~~~~~~~~~~~~~~~~~~~~~~~~~~~~~~~~~~~~~~~~~~~~~~~~~~~~~~~~~~~~~~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9740181">
            <a:off x="-928973" y="3356544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 rot="19740181">
            <a:off x="4550429" y="3356544"/>
            <a:ext cx="583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Picture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92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25425"/>
            <a:ext cx="11677650" cy="4730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www.ceuhistory.com/gallery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7174" y="962024"/>
            <a:ext cx="11579225" cy="5578475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lvl="1" indent="0" algn="ctr">
              <a:lnSpc>
                <a:spcPct val="300000"/>
              </a:lnSpc>
              <a:buNone/>
            </a:pPr>
            <a:r>
              <a:rPr lang="en-US" dirty="0" smtClean="0"/>
              <a:t>Gallery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436686" y="26828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36686" y="26828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Founders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979986" y="26828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979986" y="26828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Activities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523286" y="2682876"/>
            <a:ext cx="20701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523286" y="2682876"/>
            <a:ext cx="2070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Facilities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3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25425"/>
            <a:ext cx="11677650" cy="4730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www.ceuhistory.com/vision_and_mission</a:t>
            </a:r>
            <a:endParaRPr lang="en-GB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7174" y="962024"/>
            <a:ext cx="11579225" cy="557847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93800" y="1401761"/>
            <a:ext cx="98044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Vision ~~~~~~~~~~~~~~~~~~~~~~~~~~~~~~~~~~~~~~~~~~~~~~~~~~~~~~~~~~~~~~~~~~~~~~~~~~~~~~~~~~~~~~~~~~~~~~~~~~~~~~~~~~~~~~~~~~~~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93800" y="4021930"/>
            <a:ext cx="98044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Mission ~~~~~~~~~~~~~~~~~~~~~~~~~~~~~~~~~~~~~~~~~~~~~~~~~~~~~~~~~~~~~~~~~~~~~~~~~~~~~~~~~~~~~~~~~~~~~~~~~~~~~~~~~~~~~~~~~~~~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218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www.ceuhistory.com/home</vt:lpstr>
      <vt:lpstr>www.ceuhistory.com/about_the_school</vt:lpstr>
      <vt:lpstr>www.ceuhistory.com/the_founders</vt:lpstr>
      <vt:lpstr>www.ceuhistory.com/gallery</vt:lpstr>
      <vt:lpstr>www.ceuhistory.com/vision_and_mission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www.ceuhistory.com</dc:title>
  <dc:creator>King Peros</dc:creator>
  <cp:lastModifiedBy>King Peros</cp:lastModifiedBy>
  <cp:revision>5</cp:revision>
  <dcterms:created xsi:type="dcterms:W3CDTF">2019-02-20T05:42:09Z</dcterms:created>
  <dcterms:modified xsi:type="dcterms:W3CDTF">2019-02-24T10:48:10Z</dcterms:modified>
</cp:coreProperties>
</file>