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0"/>
  </p:notesMasterIdLst>
  <p:sldIdLst>
    <p:sldId id="256" r:id="rId2"/>
    <p:sldId id="258" r:id="rId3"/>
    <p:sldId id="302" r:id="rId4"/>
    <p:sldId id="303" r:id="rId5"/>
    <p:sldId id="260" r:id="rId6"/>
    <p:sldId id="259" r:id="rId7"/>
    <p:sldId id="296" r:id="rId8"/>
    <p:sldId id="261" r:id="rId9"/>
    <p:sldId id="297" r:id="rId10"/>
    <p:sldId id="269" r:id="rId11"/>
    <p:sldId id="298" r:id="rId12"/>
    <p:sldId id="262" r:id="rId13"/>
    <p:sldId id="300" r:id="rId14"/>
    <p:sldId id="301" r:id="rId15"/>
    <p:sldId id="299" r:id="rId16"/>
    <p:sldId id="304" r:id="rId17"/>
    <p:sldId id="305" r:id="rId18"/>
    <p:sldId id="275" r:id="rId19"/>
  </p:sldIdLst>
  <p:sldSz cx="9144000" cy="5143500" type="screen16x9"/>
  <p:notesSz cx="6858000" cy="9144000"/>
  <p:embeddedFontLst>
    <p:embeddedFont>
      <p:font typeface="Anaheim" panose="020B0604020202020204" charset="0"/>
      <p:regular r:id="rId21"/>
    </p:embeddedFont>
    <p:embeddedFont>
      <p:font typeface="Inter Medium" panose="020B0604020202020204" charset="0"/>
      <p:regular r:id="rId22"/>
      <p:bold r:id="rId23"/>
    </p:embeddedFont>
    <p:embeddedFont>
      <p:font typeface="JetBrains Mono" panose="020B0604020202020204" charset="0"/>
      <p:regular r:id="rId24"/>
      <p:bold r:id="rId25"/>
      <p:italic r:id="rId26"/>
      <p:boldItalic r:id="rId27"/>
    </p:embeddedFont>
    <p:embeddedFont>
      <p:font typeface="Josefin Sans" pitchFamily="2" charset="0"/>
      <p:regular r:id="rId28"/>
      <p:bold r:id="rId29"/>
    </p:embeddedFont>
    <p:embeddedFont>
      <p:font typeface="Montserrat" panose="00000500000000000000" pitchFamily="2" charset="0"/>
      <p:regular r:id="rId30"/>
      <p:bold r:id="rId31"/>
      <p:italic r:id="rId32"/>
      <p:boldItalic r:id="rId33"/>
    </p:embeddedFont>
    <p:embeddedFont>
      <p:font typeface="Nunito Light" pitchFamily="2" charset="0"/>
      <p:regular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05A758-FBBF-4F39-8DC9-77BD1628D61E}">
  <a:tblStyle styleId="{E305A758-FBBF-4F39-8DC9-77BD1628D6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FAB440-EABF-4612-8A86-FB56771D4BE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277" autoAdjust="0"/>
  </p:normalViewPr>
  <p:slideViewPr>
    <p:cSldViewPr snapToGrid="0">
      <p:cViewPr varScale="1">
        <p:scale>
          <a:sx n="89" d="100"/>
          <a:sy n="89" d="100"/>
        </p:scale>
        <p:origin x="1282" y="67"/>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ableStyles" Target="tableStyles.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5171066b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5171066b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solidFill>
                <a:schemeClr val="dk1"/>
              </a:solidFill>
              <a:latin typeface="Inter Medium"/>
              <a:ea typeface="Inter Medium"/>
              <a:cs typeface="Inter Medium"/>
              <a:sym typeface="Inter Medium"/>
            </a:endParaRP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3528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50271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80805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77942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2811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0507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0521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4267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9968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0837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392300"/>
            <a:ext cx="5494500" cy="16101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165125"/>
            <a:ext cx="5494500" cy="351300"/>
          </a:xfrm>
          <a:prstGeom prst="rect">
            <a:avLst/>
          </a:prstGeom>
          <a:solidFill>
            <a:schemeClr val="dk2"/>
          </a:solidFill>
        </p:spPr>
        <p:txBody>
          <a:bodyPr spcFirstLastPara="1" wrap="square" lIns="91425" tIns="91425" rIns="91425" bIns="91425" anchor="ctr"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11" name="Google Shape;11;p2"/>
          <p:cNvSpPr/>
          <p:nvPr/>
        </p:nvSpPr>
        <p:spPr>
          <a:xfrm flipH="1">
            <a:off x="-72484" y="-9375"/>
            <a:ext cx="2620800" cy="35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flipH="1">
            <a:off x="1016942" y="92425"/>
            <a:ext cx="1531341" cy="147700"/>
            <a:chOff x="715650" y="4605350"/>
            <a:chExt cx="2809800" cy="147700"/>
          </a:xfrm>
        </p:grpSpPr>
        <p:sp>
          <p:nvSpPr>
            <p:cNvPr id="13" name="Google Shape;13;p2"/>
            <p:cNvSpPr/>
            <p:nvPr/>
          </p:nvSpPr>
          <p:spPr>
            <a:xfrm>
              <a:off x="715650" y="4605350"/>
              <a:ext cx="2809800" cy="47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15650" y="4705350"/>
              <a:ext cx="2809800" cy="47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4"/>
          <p:cNvSpPr txBox="1">
            <a:spLocks noGrp="1"/>
          </p:cNvSpPr>
          <p:nvPr>
            <p:ph type="subTitle" idx="1"/>
          </p:nvPr>
        </p:nvSpPr>
        <p:spPr>
          <a:xfrm>
            <a:off x="729275" y="2240550"/>
            <a:ext cx="2359200" cy="151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7" name="Google Shape;87;p14"/>
          <p:cNvSpPr txBox="1">
            <a:spLocks noGrp="1"/>
          </p:cNvSpPr>
          <p:nvPr>
            <p:ph type="subTitle" idx="2"/>
          </p:nvPr>
        </p:nvSpPr>
        <p:spPr>
          <a:xfrm>
            <a:off x="3392400" y="2240550"/>
            <a:ext cx="2359200" cy="151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8" name="Google Shape;88;p14"/>
          <p:cNvSpPr txBox="1">
            <a:spLocks noGrp="1"/>
          </p:cNvSpPr>
          <p:nvPr>
            <p:ph type="subTitle" idx="3"/>
          </p:nvPr>
        </p:nvSpPr>
        <p:spPr>
          <a:xfrm>
            <a:off x="6055525" y="2240550"/>
            <a:ext cx="2359200" cy="151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9" name="Google Shape;89;p14"/>
          <p:cNvSpPr txBox="1">
            <a:spLocks noGrp="1"/>
          </p:cNvSpPr>
          <p:nvPr>
            <p:ph type="subTitle" idx="4"/>
          </p:nvPr>
        </p:nvSpPr>
        <p:spPr>
          <a:xfrm>
            <a:off x="729275" y="1728725"/>
            <a:ext cx="2359200" cy="4569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16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90" name="Google Shape;90;p14"/>
          <p:cNvSpPr txBox="1">
            <a:spLocks noGrp="1"/>
          </p:cNvSpPr>
          <p:nvPr>
            <p:ph type="subTitle" idx="5"/>
          </p:nvPr>
        </p:nvSpPr>
        <p:spPr>
          <a:xfrm>
            <a:off x="3392400" y="1728725"/>
            <a:ext cx="2359200" cy="4569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16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91" name="Google Shape;91;p14"/>
          <p:cNvSpPr txBox="1">
            <a:spLocks noGrp="1"/>
          </p:cNvSpPr>
          <p:nvPr>
            <p:ph type="subTitle" idx="6"/>
          </p:nvPr>
        </p:nvSpPr>
        <p:spPr>
          <a:xfrm>
            <a:off x="6055525" y="1728725"/>
            <a:ext cx="2359200" cy="4569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16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CUSTOM_10_2">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46" name="Google Shape;146;p19"/>
          <p:cNvGrpSpPr/>
          <p:nvPr/>
        </p:nvGrpSpPr>
        <p:grpSpPr>
          <a:xfrm>
            <a:off x="116105" y="4523100"/>
            <a:ext cx="516900" cy="516900"/>
            <a:chOff x="8172330" y="2673275"/>
            <a:chExt cx="516900" cy="516900"/>
          </a:xfrm>
        </p:grpSpPr>
        <p:sp>
          <p:nvSpPr>
            <p:cNvPr id="147" name="Google Shape;147;p19"/>
            <p:cNvSpPr/>
            <p:nvPr/>
          </p:nvSpPr>
          <p:spPr>
            <a:xfrm>
              <a:off x="8255115" y="2756075"/>
              <a:ext cx="351300" cy="351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9"/>
            <p:cNvSpPr/>
            <p:nvPr/>
          </p:nvSpPr>
          <p:spPr>
            <a:xfrm>
              <a:off x="8172330" y="2673275"/>
              <a:ext cx="516900" cy="5169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19"/>
          <p:cNvGrpSpPr/>
          <p:nvPr/>
        </p:nvGrpSpPr>
        <p:grpSpPr>
          <a:xfrm rot="10800000">
            <a:off x="8063753" y="232950"/>
            <a:ext cx="867371" cy="83100"/>
            <a:chOff x="81151" y="4950070"/>
            <a:chExt cx="867371" cy="83100"/>
          </a:xfrm>
        </p:grpSpPr>
        <p:sp>
          <p:nvSpPr>
            <p:cNvPr id="150" name="Google Shape;150;p19"/>
            <p:cNvSpPr/>
            <p:nvPr/>
          </p:nvSpPr>
          <p:spPr>
            <a:xfrm>
              <a:off x="81151"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a:off x="340476"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p:nvPr/>
          </p:nvSpPr>
          <p:spPr>
            <a:xfrm>
              <a:off x="606098"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a:off x="865422"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2347950" y="749000"/>
            <a:ext cx="4448100" cy="1089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0" name="Google Shape;160;p21"/>
          <p:cNvSpPr txBox="1">
            <a:spLocks noGrp="1"/>
          </p:cNvSpPr>
          <p:nvPr>
            <p:ph type="subTitle" idx="1"/>
          </p:nvPr>
        </p:nvSpPr>
        <p:spPr>
          <a:xfrm>
            <a:off x="2347950" y="1810400"/>
            <a:ext cx="4448100" cy="93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161" name="Google Shape;161;p21"/>
          <p:cNvPicPr preferRelativeResize="0"/>
          <p:nvPr/>
        </p:nvPicPr>
        <p:blipFill>
          <a:blip r:embed="rId2">
            <a:alphaModFix/>
          </a:blip>
          <a:stretch>
            <a:fillRect/>
          </a:stretch>
        </p:blipFill>
        <p:spPr>
          <a:xfrm>
            <a:off x="-685900" y="-432774"/>
            <a:ext cx="1978730" cy="1944543"/>
          </a:xfrm>
          <a:prstGeom prst="rect">
            <a:avLst/>
          </a:prstGeom>
          <a:noFill/>
          <a:ln>
            <a:noFill/>
          </a:ln>
        </p:spPr>
      </p:pic>
      <p:sp>
        <p:nvSpPr>
          <p:cNvPr id="162" name="Google Shape;162;p21"/>
          <p:cNvSpPr/>
          <p:nvPr/>
        </p:nvSpPr>
        <p:spPr>
          <a:xfrm>
            <a:off x="962675" y="840102"/>
            <a:ext cx="373500" cy="373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a:off x="5435600" y="4726200"/>
            <a:ext cx="3708300" cy="28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1"/>
          <p:cNvSpPr/>
          <p:nvPr/>
        </p:nvSpPr>
        <p:spPr>
          <a:xfrm>
            <a:off x="3524350" y="4859550"/>
            <a:ext cx="5619600" cy="284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1"/>
          <p:cNvSpPr txBox="1"/>
          <p:nvPr/>
        </p:nvSpPr>
        <p:spPr>
          <a:xfrm>
            <a:off x="2347950" y="3929300"/>
            <a:ext cx="4448100" cy="4461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a:solidFill>
                  <a:schemeClr val="dk1"/>
                </a:solidFill>
                <a:latin typeface="Inter Medium"/>
                <a:ea typeface="Inter Medium"/>
                <a:cs typeface="Inter Medium"/>
                <a:sym typeface="Inter Medium"/>
              </a:rPr>
              <a:t>CREDITS: This presentation template was created by </a:t>
            </a:r>
            <a:r>
              <a:rPr lang="en" sz="1000" u="sng">
                <a:solidFill>
                  <a:schemeClr val="dk1"/>
                </a:solidFill>
                <a:latin typeface="Inter Medium"/>
                <a:ea typeface="Inter Medium"/>
                <a:cs typeface="Inter Medium"/>
                <a:sym typeface="Inter Medium"/>
                <a:hlinkClick r:id="rId3">
                  <a:extLst>
                    <a:ext uri="{A12FA001-AC4F-418D-AE19-62706E023703}">
                      <ahyp:hlinkClr xmlns:ahyp="http://schemas.microsoft.com/office/drawing/2018/hyperlinkcolor" val="tx"/>
                    </a:ext>
                  </a:extLst>
                </a:hlinkClick>
              </a:rPr>
              <a:t>Slidesgo</a:t>
            </a:r>
            <a:r>
              <a:rPr lang="en" sz="1000">
                <a:solidFill>
                  <a:schemeClr val="dk1"/>
                </a:solidFill>
                <a:latin typeface="Inter Medium"/>
                <a:ea typeface="Inter Medium"/>
                <a:cs typeface="Inter Medium"/>
                <a:sym typeface="Inter Medium"/>
              </a:rPr>
              <a:t>, and includes icons by </a:t>
            </a:r>
            <a:r>
              <a:rPr lang="en" sz="1000" u="sng">
                <a:solidFill>
                  <a:schemeClr val="dk1"/>
                </a:solidFill>
                <a:latin typeface="Inter Medium"/>
                <a:ea typeface="Inter Medium"/>
                <a:cs typeface="Inter Medium"/>
                <a:sym typeface="Inter Medium"/>
                <a:hlinkClick r:id="rId4">
                  <a:extLst>
                    <a:ext uri="{A12FA001-AC4F-418D-AE19-62706E023703}">
                      <ahyp:hlinkClr xmlns:ahyp="http://schemas.microsoft.com/office/drawing/2018/hyperlinkcolor" val="tx"/>
                    </a:ext>
                  </a:extLst>
                </a:hlinkClick>
              </a:rPr>
              <a:t>Flaticon</a:t>
            </a:r>
            <a:r>
              <a:rPr lang="en" sz="1000">
                <a:solidFill>
                  <a:schemeClr val="dk1"/>
                </a:solidFill>
                <a:latin typeface="Inter Medium"/>
                <a:ea typeface="Inter Medium"/>
                <a:cs typeface="Inter Medium"/>
                <a:sym typeface="Inter Medium"/>
              </a:rPr>
              <a:t>, and infographics &amp; images by </a:t>
            </a:r>
            <a:r>
              <a:rPr lang="en" sz="1000" u="sng">
                <a:solidFill>
                  <a:schemeClr val="dk1"/>
                </a:solidFill>
                <a:latin typeface="Inter Medium"/>
                <a:ea typeface="Inter Medium"/>
                <a:cs typeface="Inter Medium"/>
                <a:sym typeface="Inter Medium"/>
                <a:hlinkClick r:id="rId5">
                  <a:extLst>
                    <a:ext uri="{A12FA001-AC4F-418D-AE19-62706E023703}">
                      <ahyp:hlinkClr xmlns:ahyp="http://schemas.microsoft.com/office/drawing/2018/hyperlinkcolor" val="tx"/>
                    </a:ext>
                  </a:extLst>
                </a:hlinkClick>
              </a:rPr>
              <a:t>Freepik</a:t>
            </a:r>
            <a:r>
              <a:rPr lang="en" sz="1000" u="sng">
                <a:solidFill>
                  <a:schemeClr val="dk1"/>
                </a:solidFill>
                <a:latin typeface="Inter Medium"/>
                <a:ea typeface="Inter Medium"/>
                <a:cs typeface="Inter Medium"/>
                <a:sym typeface="Inter Medium"/>
              </a:rPr>
              <a:t> </a:t>
            </a:r>
            <a:endParaRPr sz="1000" u="sng">
              <a:solidFill>
                <a:schemeClr val="dk1"/>
              </a:solidFill>
              <a:latin typeface="Inter Medium"/>
              <a:ea typeface="Inter Medium"/>
              <a:cs typeface="Inter Medium"/>
              <a:sym typeface="Inter Medium"/>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66"/>
        <p:cNvGrpSpPr/>
        <p:nvPr/>
      </p:nvGrpSpPr>
      <p:grpSpPr>
        <a:xfrm>
          <a:off x="0" y="0"/>
          <a:ext cx="0" cy="0"/>
          <a:chOff x="0" y="0"/>
          <a:chExt cx="0" cy="0"/>
        </a:xfrm>
      </p:grpSpPr>
      <p:grpSp>
        <p:nvGrpSpPr>
          <p:cNvPr id="167" name="Google Shape;167;p22"/>
          <p:cNvGrpSpPr/>
          <p:nvPr/>
        </p:nvGrpSpPr>
        <p:grpSpPr>
          <a:xfrm rot="5400000">
            <a:off x="-224747" y="4494568"/>
            <a:ext cx="970041" cy="126300"/>
            <a:chOff x="6435928" y="2154143"/>
            <a:chExt cx="970041" cy="126300"/>
          </a:xfrm>
        </p:grpSpPr>
        <p:sp>
          <p:nvSpPr>
            <p:cNvPr id="168" name="Google Shape;168;p22"/>
            <p:cNvSpPr/>
            <p:nvPr/>
          </p:nvSpPr>
          <p:spPr>
            <a:xfrm>
              <a:off x="6435928" y="2154143"/>
              <a:ext cx="126300" cy="126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6713987" y="2154143"/>
              <a:ext cx="126300" cy="126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7001609" y="2154143"/>
              <a:ext cx="126300" cy="126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7279668" y="2154143"/>
              <a:ext cx="126300" cy="126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Google Shape;172;p22"/>
          <p:cNvSpPr/>
          <p:nvPr/>
        </p:nvSpPr>
        <p:spPr>
          <a:xfrm rot="10800000" flipH="1">
            <a:off x="4208400" y="4893895"/>
            <a:ext cx="4935600" cy="249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22"/>
          <p:cNvGrpSpPr/>
          <p:nvPr/>
        </p:nvGrpSpPr>
        <p:grpSpPr>
          <a:xfrm>
            <a:off x="8529855" y="84450"/>
            <a:ext cx="516900" cy="516900"/>
            <a:chOff x="8172330" y="2673275"/>
            <a:chExt cx="516900" cy="516900"/>
          </a:xfrm>
        </p:grpSpPr>
        <p:sp>
          <p:nvSpPr>
            <p:cNvPr id="174" name="Google Shape;174;p22"/>
            <p:cNvSpPr/>
            <p:nvPr/>
          </p:nvSpPr>
          <p:spPr>
            <a:xfrm>
              <a:off x="8255115" y="2756075"/>
              <a:ext cx="351300" cy="351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8172330" y="2673275"/>
              <a:ext cx="516900" cy="5169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76"/>
        <p:cNvGrpSpPr/>
        <p:nvPr/>
      </p:nvGrpSpPr>
      <p:grpSpPr>
        <a:xfrm>
          <a:off x="0" y="0"/>
          <a:ext cx="0" cy="0"/>
          <a:chOff x="0" y="0"/>
          <a:chExt cx="0" cy="0"/>
        </a:xfrm>
      </p:grpSpPr>
      <p:sp>
        <p:nvSpPr>
          <p:cNvPr id="177" name="Google Shape;177;p23"/>
          <p:cNvSpPr/>
          <p:nvPr/>
        </p:nvSpPr>
        <p:spPr>
          <a:xfrm rot="-5400000" flipH="1">
            <a:off x="8225925" y="4362447"/>
            <a:ext cx="1210800" cy="351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23"/>
          <p:cNvGrpSpPr/>
          <p:nvPr/>
        </p:nvGrpSpPr>
        <p:grpSpPr>
          <a:xfrm rot="-5400000" flipH="1">
            <a:off x="8478555" y="4213434"/>
            <a:ext cx="705541" cy="147700"/>
            <a:chOff x="715650" y="4605350"/>
            <a:chExt cx="2809800" cy="147700"/>
          </a:xfrm>
        </p:grpSpPr>
        <p:sp>
          <p:nvSpPr>
            <p:cNvPr id="179" name="Google Shape;179;p23"/>
            <p:cNvSpPr/>
            <p:nvPr/>
          </p:nvSpPr>
          <p:spPr>
            <a:xfrm>
              <a:off x="715650" y="4605350"/>
              <a:ext cx="2809800" cy="47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715650" y="4705350"/>
              <a:ext cx="2809800" cy="47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Google Shape;181;p23"/>
          <p:cNvSpPr/>
          <p:nvPr/>
        </p:nvSpPr>
        <p:spPr>
          <a:xfrm flipH="1">
            <a:off x="0" y="0"/>
            <a:ext cx="4935600" cy="249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p:nvPr/>
        </p:nvSpPr>
        <p:spPr>
          <a:xfrm>
            <a:off x="-256975" y="4540500"/>
            <a:ext cx="970200" cy="9702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p:nvPr/>
        </p:nvSpPr>
        <p:spPr>
          <a:xfrm>
            <a:off x="8631465" y="363850"/>
            <a:ext cx="351300" cy="351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047175" y="2578950"/>
            <a:ext cx="43836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4047175" y="1798950"/>
            <a:ext cx="1235700" cy="841800"/>
          </a:xfrm>
          <a:prstGeom prst="rect">
            <a:avLst/>
          </a:prstGeom>
          <a:solidFill>
            <a:schemeClr val="accent3"/>
          </a:solidFill>
        </p:spPr>
        <p:txBody>
          <a:bodyPr spcFirstLastPara="1" wrap="square" lIns="91425" tIns="91425" rIns="91425" bIns="91425" anchor="ctr" anchorCtr="0">
            <a:noAutofit/>
          </a:bodyPr>
          <a:lstStyle>
            <a:lvl1pPr lvl="0" algn="ctr" rtl="0">
              <a:spcBef>
                <a:spcPts val="0"/>
              </a:spcBef>
              <a:spcAft>
                <a:spcPts val="0"/>
              </a:spcAft>
              <a:buClr>
                <a:schemeClr val="lt2"/>
              </a:buClr>
              <a:buSzPts val="6000"/>
              <a:buNone/>
              <a:defRPr sz="5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a:spLocks noGrp="1"/>
          </p:cNvSpPr>
          <p:nvPr>
            <p:ph type="pic" idx="3"/>
          </p:nvPr>
        </p:nvSpPr>
        <p:spPr>
          <a:xfrm>
            <a:off x="920200" y="769850"/>
            <a:ext cx="2604300" cy="3834300"/>
          </a:xfrm>
          <a:prstGeom prst="rect">
            <a:avLst/>
          </a:prstGeom>
          <a:noFill/>
          <a:ln>
            <a:noFill/>
          </a:ln>
        </p:spPr>
      </p:sp>
      <p:sp>
        <p:nvSpPr>
          <p:cNvPr id="19" name="Google Shape;19;p3"/>
          <p:cNvSpPr/>
          <p:nvPr/>
        </p:nvSpPr>
        <p:spPr>
          <a:xfrm>
            <a:off x="5435600" y="4726200"/>
            <a:ext cx="3708300" cy="28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0" y="0"/>
            <a:ext cx="1985700" cy="16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3524350" y="4859550"/>
            <a:ext cx="5619600" cy="284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5"/>
          <p:cNvSpPr txBox="1">
            <a:spLocks noGrp="1"/>
          </p:cNvSpPr>
          <p:nvPr>
            <p:ph type="subTitle" idx="1"/>
          </p:nvPr>
        </p:nvSpPr>
        <p:spPr>
          <a:xfrm>
            <a:off x="5010738" y="2248075"/>
            <a:ext cx="2992500" cy="177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 name="Google Shape;30;p5"/>
          <p:cNvSpPr txBox="1">
            <a:spLocks noGrp="1"/>
          </p:cNvSpPr>
          <p:nvPr>
            <p:ph type="subTitle" idx="2"/>
          </p:nvPr>
        </p:nvSpPr>
        <p:spPr>
          <a:xfrm>
            <a:off x="1140763" y="2248075"/>
            <a:ext cx="2992500" cy="177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 name="Google Shape;31;p5"/>
          <p:cNvSpPr txBox="1">
            <a:spLocks noGrp="1"/>
          </p:cNvSpPr>
          <p:nvPr>
            <p:ph type="subTitle" idx="3"/>
          </p:nvPr>
        </p:nvSpPr>
        <p:spPr>
          <a:xfrm>
            <a:off x="1140762" y="1728725"/>
            <a:ext cx="2992500" cy="456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600">
                <a:solidFill>
                  <a:schemeClr val="dk1"/>
                </a:solidFill>
                <a:highlight>
                  <a:schemeClr val="dk2"/>
                </a:highlight>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32" name="Google Shape;32;p5"/>
          <p:cNvSpPr txBox="1">
            <a:spLocks noGrp="1"/>
          </p:cNvSpPr>
          <p:nvPr>
            <p:ph type="subTitle" idx="4"/>
          </p:nvPr>
        </p:nvSpPr>
        <p:spPr>
          <a:xfrm>
            <a:off x="5010737" y="1728725"/>
            <a:ext cx="2992500" cy="456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600">
                <a:solidFill>
                  <a:schemeClr val="dk1"/>
                </a:solidFill>
                <a:highlight>
                  <a:schemeClr val="dk2"/>
                </a:highlight>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pic>
        <p:nvPicPr>
          <p:cNvPr id="33" name="Google Shape;33;p5"/>
          <p:cNvPicPr preferRelativeResize="0"/>
          <p:nvPr/>
        </p:nvPicPr>
        <p:blipFill rotWithShape="1">
          <a:blip r:embed="rId2">
            <a:alphaModFix/>
          </a:blip>
          <a:srcRect t="55820"/>
          <a:stretch/>
        </p:blipFill>
        <p:spPr>
          <a:xfrm>
            <a:off x="-224475" y="138625"/>
            <a:ext cx="1113350" cy="1921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4164550" y="693175"/>
            <a:ext cx="4266300" cy="1004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 name="Google Shape;41;p7"/>
          <p:cNvSpPr txBox="1">
            <a:spLocks noGrp="1"/>
          </p:cNvSpPr>
          <p:nvPr>
            <p:ph type="subTitle" idx="1"/>
          </p:nvPr>
        </p:nvSpPr>
        <p:spPr>
          <a:xfrm>
            <a:off x="4164550" y="1728425"/>
            <a:ext cx="4266300" cy="27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42" name="Google Shape;42;p7"/>
          <p:cNvSpPr>
            <a:spLocks noGrp="1"/>
          </p:cNvSpPr>
          <p:nvPr>
            <p:ph type="pic" idx="2"/>
          </p:nvPr>
        </p:nvSpPr>
        <p:spPr>
          <a:xfrm>
            <a:off x="595475" y="956750"/>
            <a:ext cx="3178500" cy="3230100"/>
          </a:xfrm>
          <a:prstGeom prst="rect">
            <a:avLst/>
          </a:prstGeom>
          <a:noFill/>
          <a:ln>
            <a:noFill/>
          </a:ln>
        </p:spPr>
      </p:sp>
      <p:grpSp>
        <p:nvGrpSpPr>
          <p:cNvPr id="43" name="Google Shape;43;p7"/>
          <p:cNvGrpSpPr/>
          <p:nvPr/>
        </p:nvGrpSpPr>
        <p:grpSpPr>
          <a:xfrm>
            <a:off x="8472630" y="105400"/>
            <a:ext cx="516900" cy="516900"/>
            <a:chOff x="8472630" y="105400"/>
            <a:chExt cx="516900" cy="516900"/>
          </a:xfrm>
        </p:grpSpPr>
        <p:sp>
          <p:nvSpPr>
            <p:cNvPr id="44" name="Google Shape;44;p7"/>
            <p:cNvSpPr/>
            <p:nvPr/>
          </p:nvSpPr>
          <p:spPr>
            <a:xfrm>
              <a:off x="8555415" y="188200"/>
              <a:ext cx="351300" cy="351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a:off x="8472630" y="105400"/>
              <a:ext cx="516900" cy="5169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80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48" name="Google Shape;48;p8"/>
          <p:cNvPicPr preferRelativeResize="0"/>
          <p:nvPr/>
        </p:nvPicPr>
        <p:blipFill>
          <a:blip r:embed="rId2">
            <a:alphaModFix/>
          </a:blip>
          <a:stretch>
            <a:fillRect/>
          </a:stretch>
        </p:blipFill>
        <p:spPr>
          <a:xfrm>
            <a:off x="-685900" y="-432774"/>
            <a:ext cx="1978730" cy="1944543"/>
          </a:xfrm>
          <a:prstGeom prst="rect">
            <a:avLst/>
          </a:prstGeom>
          <a:noFill/>
          <a:ln>
            <a:noFill/>
          </a:ln>
        </p:spPr>
      </p:pic>
      <p:sp>
        <p:nvSpPr>
          <p:cNvPr id="49" name="Google Shape;49;p8"/>
          <p:cNvSpPr/>
          <p:nvPr/>
        </p:nvSpPr>
        <p:spPr>
          <a:xfrm>
            <a:off x="962675" y="840102"/>
            <a:ext cx="373500" cy="373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rot="10800000" flipH="1">
            <a:off x="4208400" y="4893895"/>
            <a:ext cx="4935600" cy="249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2135550" y="1189100"/>
            <a:ext cx="4872900" cy="174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500"/>
              <a:buNone/>
              <a:defRPr sz="65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53" name="Google Shape;53;p9"/>
          <p:cNvSpPr txBox="1">
            <a:spLocks noGrp="1"/>
          </p:cNvSpPr>
          <p:nvPr>
            <p:ph type="subTitle" idx="1"/>
          </p:nvPr>
        </p:nvSpPr>
        <p:spPr>
          <a:xfrm>
            <a:off x="2135550" y="3153500"/>
            <a:ext cx="4872900" cy="444900"/>
          </a:xfrm>
          <a:prstGeom prst="rect">
            <a:avLst/>
          </a:prstGeom>
          <a:solidFill>
            <a:schemeClr val="dk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4" name="Google Shape;54;p9"/>
          <p:cNvSpPr/>
          <p:nvPr/>
        </p:nvSpPr>
        <p:spPr>
          <a:xfrm rot="-5400000">
            <a:off x="8265000" y="594900"/>
            <a:ext cx="1473900" cy="28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9"/>
          <p:cNvGrpSpPr/>
          <p:nvPr/>
        </p:nvGrpSpPr>
        <p:grpSpPr>
          <a:xfrm>
            <a:off x="212876" y="4827445"/>
            <a:ext cx="867371" cy="83100"/>
            <a:chOff x="81151" y="4950070"/>
            <a:chExt cx="867371" cy="83100"/>
          </a:xfrm>
        </p:grpSpPr>
        <p:sp>
          <p:nvSpPr>
            <p:cNvPr id="56" name="Google Shape;56;p9"/>
            <p:cNvSpPr/>
            <p:nvPr/>
          </p:nvSpPr>
          <p:spPr>
            <a:xfrm>
              <a:off x="81151"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p:nvPr/>
          </p:nvSpPr>
          <p:spPr>
            <a:xfrm>
              <a:off x="340476"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606098"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865422" y="4950070"/>
              <a:ext cx="83100" cy="8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720000" y="4014450"/>
            <a:ext cx="7704000" cy="572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6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 name="Google Shape;68;p13"/>
          <p:cNvSpPr txBox="1">
            <a:spLocks noGrp="1"/>
          </p:cNvSpPr>
          <p:nvPr>
            <p:ph type="title" idx="2" hasCustomPrompt="1"/>
          </p:nvPr>
        </p:nvSpPr>
        <p:spPr>
          <a:xfrm>
            <a:off x="716613" y="1480883"/>
            <a:ext cx="734700" cy="4476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3000"/>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69" name="Google Shape;69;p13"/>
          <p:cNvSpPr txBox="1">
            <a:spLocks noGrp="1"/>
          </p:cNvSpPr>
          <p:nvPr>
            <p:ph type="title" idx="3" hasCustomPrompt="1"/>
          </p:nvPr>
        </p:nvSpPr>
        <p:spPr>
          <a:xfrm>
            <a:off x="716613" y="3066691"/>
            <a:ext cx="734700" cy="4476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3000"/>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70" name="Google Shape;70;p13"/>
          <p:cNvSpPr txBox="1">
            <a:spLocks noGrp="1"/>
          </p:cNvSpPr>
          <p:nvPr>
            <p:ph type="title" idx="4" hasCustomPrompt="1"/>
          </p:nvPr>
        </p:nvSpPr>
        <p:spPr>
          <a:xfrm>
            <a:off x="3294000" y="1480875"/>
            <a:ext cx="734700" cy="4476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3000"/>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71" name="Google Shape;71;p13"/>
          <p:cNvSpPr txBox="1">
            <a:spLocks noGrp="1"/>
          </p:cNvSpPr>
          <p:nvPr>
            <p:ph type="title" idx="5" hasCustomPrompt="1"/>
          </p:nvPr>
        </p:nvSpPr>
        <p:spPr>
          <a:xfrm>
            <a:off x="3294000" y="3066697"/>
            <a:ext cx="734700" cy="4476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3000"/>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72" name="Google Shape;72;p13"/>
          <p:cNvSpPr txBox="1">
            <a:spLocks noGrp="1"/>
          </p:cNvSpPr>
          <p:nvPr>
            <p:ph type="title" idx="6" hasCustomPrompt="1"/>
          </p:nvPr>
        </p:nvSpPr>
        <p:spPr>
          <a:xfrm>
            <a:off x="5871388" y="1480883"/>
            <a:ext cx="734700" cy="4476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3000"/>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73" name="Google Shape;73;p13"/>
          <p:cNvSpPr txBox="1">
            <a:spLocks noGrp="1"/>
          </p:cNvSpPr>
          <p:nvPr>
            <p:ph type="title" idx="7" hasCustomPrompt="1"/>
          </p:nvPr>
        </p:nvSpPr>
        <p:spPr>
          <a:xfrm>
            <a:off x="5871388" y="3066691"/>
            <a:ext cx="734700" cy="4476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3000"/>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74" name="Google Shape;74;p13"/>
          <p:cNvSpPr txBox="1">
            <a:spLocks noGrp="1"/>
          </p:cNvSpPr>
          <p:nvPr>
            <p:ph type="subTitle" idx="1"/>
          </p:nvPr>
        </p:nvSpPr>
        <p:spPr>
          <a:xfrm>
            <a:off x="716611" y="2041075"/>
            <a:ext cx="2315400" cy="3942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JetBrains Mono"/>
              <a:buNone/>
              <a:defRPr sz="1600">
                <a:solidFill>
                  <a:schemeClr val="dk1"/>
                </a:solidFill>
              </a:defRPr>
            </a:lvl1pPr>
            <a:lvl2pPr lvl="1"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2pPr>
            <a:lvl3pPr lvl="2"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3pPr>
            <a:lvl4pPr lvl="3"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4pPr>
            <a:lvl5pPr lvl="4"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5pPr>
            <a:lvl6pPr lvl="5"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6pPr>
            <a:lvl7pPr lvl="6"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7pPr>
            <a:lvl8pPr lvl="7"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8pPr>
            <a:lvl9pPr lvl="8"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9pPr>
          </a:lstStyle>
          <a:p>
            <a:endParaRPr/>
          </a:p>
        </p:txBody>
      </p:sp>
      <p:sp>
        <p:nvSpPr>
          <p:cNvPr id="75" name="Google Shape;75;p13"/>
          <p:cNvSpPr txBox="1">
            <a:spLocks noGrp="1"/>
          </p:cNvSpPr>
          <p:nvPr>
            <p:ph type="subTitle" idx="8"/>
          </p:nvPr>
        </p:nvSpPr>
        <p:spPr>
          <a:xfrm>
            <a:off x="3293999" y="2041075"/>
            <a:ext cx="2315400" cy="394200"/>
          </a:xfrm>
          <a:prstGeom prst="rect">
            <a:avLst/>
          </a:prstGeom>
          <a:solidFill>
            <a:schemeClr val="dk2"/>
          </a:solidFill>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etBrains Mono"/>
              <a:buNone/>
              <a:defRPr sz="1600">
                <a:solidFill>
                  <a:schemeClr val="dk1"/>
                </a:solidFill>
              </a:defRPr>
            </a:lvl1pPr>
            <a:lvl2pPr lvl="1"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2pPr>
            <a:lvl3pPr lvl="2"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3pPr>
            <a:lvl4pPr lvl="3"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4pPr>
            <a:lvl5pPr lvl="4"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5pPr>
            <a:lvl6pPr lvl="5"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6pPr>
            <a:lvl7pPr lvl="6"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7pPr>
            <a:lvl8pPr lvl="7"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8pPr>
            <a:lvl9pPr lvl="8"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9pPr>
          </a:lstStyle>
          <a:p>
            <a:endParaRPr/>
          </a:p>
        </p:txBody>
      </p:sp>
      <p:sp>
        <p:nvSpPr>
          <p:cNvPr id="76" name="Google Shape;76;p13"/>
          <p:cNvSpPr txBox="1">
            <a:spLocks noGrp="1"/>
          </p:cNvSpPr>
          <p:nvPr>
            <p:ph type="subTitle" idx="9"/>
          </p:nvPr>
        </p:nvSpPr>
        <p:spPr>
          <a:xfrm>
            <a:off x="5871375" y="2041075"/>
            <a:ext cx="2315400" cy="394200"/>
          </a:xfrm>
          <a:prstGeom prst="rect">
            <a:avLst/>
          </a:prstGeom>
          <a:solidFill>
            <a:schemeClr val="dk2"/>
          </a:solidFill>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etBrains Mono"/>
              <a:buNone/>
              <a:defRPr sz="1600">
                <a:solidFill>
                  <a:schemeClr val="dk1"/>
                </a:solidFill>
              </a:defRPr>
            </a:lvl1pPr>
            <a:lvl2pPr lvl="1"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2pPr>
            <a:lvl3pPr lvl="2"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3pPr>
            <a:lvl4pPr lvl="3"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4pPr>
            <a:lvl5pPr lvl="4"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5pPr>
            <a:lvl6pPr lvl="5"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6pPr>
            <a:lvl7pPr lvl="6"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7pPr>
            <a:lvl8pPr lvl="7"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8pPr>
            <a:lvl9pPr lvl="8"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9pPr>
          </a:lstStyle>
          <a:p>
            <a:endParaRPr/>
          </a:p>
        </p:txBody>
      </p:sp>
      <p:sp>
        <p:nvSpPr>
          <p:cNvPr id="77" name="Google Shape;77;p13"/>
          <p:cNvSpPr txBox="1">
            <a:spLocks noGrp="1"/>
          </p:cNvSpPr>
          <p:nvPr>
            <p:ph type="subTitle" idx="13"/>
          </p:nvPr>
        </p:nvSpPr>
        <p:spPr>
          <a:xfrm>
            <a:off x="716624" y="3612650"/>
            <a:ext cx="2315400" cy="447600"/>
          </a:xfrm>
          <a:prstGeom prst="rect">
            <a:avLst/>
          </a:prstGeom>
          <a:solidFill>
            <a:schemeClr val="dk2"/>
          </a:solidFill>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etBrains Mono"/>
              <a:buNone/>
              <a:defRPr sz="1600">
                <a:solidFill>
                  <a:schemeClr val="dk1"/>
                </a:solidFill>
              </a:defRPr>
            </a:lvl1pPr>
            <a:lvl2pPr lvl="1"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2pPr>
            <a:lvl3pPr lvl="2"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3pPr>
            <a:lvl4pPr lvl="3"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4pPr>
            <a:lvl5pPr lvl="4"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5pPr>
            <a:lvl6pPr lvl="5"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6pPr>
            <a:lvl7pPr lvl="6"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7pPr>
            <a:lvl8pPr lvl="7"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8pPr>
            <a:lvl9pPr lvl="8"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9pPr>
          </a:lstStyle>
          <a:p>
            <a:endParaRPr/>
          </a:p>
        </p:txBody>
      </p:sp>
      <p:sp>
        <p:nvSpPr>
          <p:cNvPr id="78" name="Google Shape;78;p13"/>
          <p:cNvSpPr txBox="1">
            <a:spLocks noGrp="1"/>
          </p:cNvSpPr>
          <p:nvPr>
            <p:ph type="subTitle" idx="14"/>
          </p:nvPr>
        </p:nvSpPr>
        <p:spPr>
          <a:xfrm>
            <a:off x="3294010" y="3612650"/>
            <a:ext cx="2315400" cy="447600"/>
          </a:xfrm>
          <a:prstGeom prst="rect">
            <a:avLst/>
          </a:prstGeom>
          <a:solidFill>
            <a:schemeClr val="dk2"/>
          </a:solidFill>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etBrains Mono"/>
              <a:buNone/>
              <a:defRPr sz="1600">
                <a:solidFill>
                  <a:schemeClr val="dk1"/>
                </a:solidFill>
              </a:defRPr>
            </a:lvl1pPr>
            <a:lvl2pPr lvl="1"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2pPr>
            <a:lvl3pPr lvl="2"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3pPr>
            <a:lvl4pPr lvl="3"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4pPr>
            <a:lvl5pPr lvl="4"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5pPr>
            <a:lvl6pPr lvl="5"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6pPr>
            <a:lvl7pPr lvl="6"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7pPr>
            <a:lvl8pPr lvl="7"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8pPr>
            <a:lvl9pPr lvl="8"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9pPr>
          </a:lstStyle>
          <a:p>
            <a:endParaRPr/>
          </a:p>
        </p:txBody>
      </p:sp>
      <p:sp>
        <p:nvSpPr>
          <p:cNvPr id="79" name="Google Shape;79;p13"/>
          <p:cNvSpPr txBox="1">
            <a:spLocks noGrp="1"/>
          </p:cNvSpPr>
          <p:nvPr>
            <p:ph type="subTitle" idx="15"/>
          </p:nvPr>
        </p:nvSpPr>
        <p:spPr>
          <a:xfrm>
            <a:off x="5871375" y="3612650"/>
            <a:ext cx="2315400" cy="447600"/>
          </a:xfrm>
          <a:prstGeom prst="rect">
            <a:avLst/>
          </a:prstGeom>
          <a:solidFill>
            <a:schemeClr val="dk2"/>
          </a:solidFill>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JetBrains Mono"/>
              <a:buNone/>
              <a:defRPr sz="1600">
                <a:solidFill>
                  <a:schemeClr val="dk1"/>
                </a:solidFill>
              </a:defRPr>
            </a:lvl1pPr>
            <a:lvl2pPr lvl="1"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2pPr>
            <a:lvl3pPr lvl="2"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3pPr>
            <a:lvl4pPr lvl="3"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4pPr>
            <a:lvl5pPr lvl="4"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5pPr>
            <a:lvl6pPr lvl="5"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6pPr>
            <a:lvl7pPr lvl="6"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7pPr>
            <a:lvl8pPr lvl="7"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8pPr>
            <a:lvl9pPr lvl="8" rtl="0">
              <a:lnSpc>
                <a:spcPct val="100000"/>
              </a:lnSpc>
              <a:spcBef>
                <a:spcPts val="0"/>
              </a:spcBef>
              <a:spcAft>
                <a:spcPts val="0"/>
              </a:spcAft>
              <a:buSzPts val="2400"/>
              <a:buFont typeface="JetBrains Mono"/>
              <a:buNone/>
              <a:defRPr sz="2400" b="1">
                <a:latin typeface="JetBrains Mono"/>
                <a:ea typeface="JetBrains Mono"/>
                <a:cs typeface="JetBrains Mono"/>
                <a:sym typeface="JetBrains Mono"/>
              </a:defRPr>
            </a:lvl9pPr>
          </a:lstStyle>
          <a:p>
            <a:endParaRPr/>
          </a:p>
        </p:txBody>
      </p:sp>
      <p:sp>
        <p:nvSpPr>
          <p:cNvPr id="80" name="Google Shape;80;p13"/>
          <p:cNvSpPr/>
          <p:nvPr/>
        </p:nvSpPr>
        <p:spPr>
          <a:xfrm rot="-5400000" flipH="1">
            <a:off x="8225925" y="4362447"/>
            <a:ext cx="1210800" cy="351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13"/>
          <p:cNvGrpSpPr/>
          <p:nvPr/>
        </p:nvGrpSpPr>
        <p:grpSpPr>
          <a:xfrm rot="-5400000" flipH="1">
            <a:off x="8478555" y="4213434"/>
            <a:ext cx="705541" cy="147700"/>
            <a:chOff x="715650" y="4605350"/>
            <a:chExt cx="2809800" cy="147700"/>
          </a:xfrm>
        </p:grpSpPr>
        <p:sp>
          <p:nvSpPr>
            <p:cNvPr id="82" name="Google Shape;82;p13"/>
            <p:cNvSpPr/>
            <p:nvPr/>
          </p:nvSpPr>
          <p:spPr>
            <a:xfrm>
              <a:off x="715650" y="4605350"/>
              <a:ext cx="2809800" cy="47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715650" y="4705350"/>
              <a:ext cx="2809800" cy="47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1pPr>
            <a:lvl2pPr lvl="1"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2pPr>
            <a:lvl3pPr lvl="2"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3pPr>
            <a:lvl4pPr lvl="3"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4pPr>
            <a:lvl5pPr lvl="4"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5pPr>
            <a:lvl6pPr lvl="5"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6pPr>
            <a:lvl7pPr lvl="6"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7pPr>
            <a:lvl8pPr lvl="7"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8pPr>
            <a:lvl9pPr lvl="8" rtl="0">
              <a:spcBef>
                <a:spcPts val="0"/>
              </a:spcBef>
              <a:spcAft>
                <a:spcPts val="0"/>
              </a:spcAft>
              <a:buClr>
                <a:schemeClr val="dk1"/>
              </a:buClr>
              <a:buSzPts val="3000"/>
              <a:buFont typeface="JetBrains Mono"/>
              <a:buNone/>
              <a:defRPr sz="3000" b="1">
                <a:solidFill>
                  <a:schemeClr val="dk1"/>
                </a:solidFill>
                <a:latin typeface="JetBrains Mono"/>
                <a:ea typeface="JetBrains Mono"/>
                <a:cs typeface="JetBrains Mono"/>
                <a:sym typeface="JetBrains Mon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1pPr>
            <a:lvl2pPr marL="914400" lvl="1"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2pPr>
            <a:lvl3pPr marL="1371600" lvl="2"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3pPr>
            <a:lvl4pPr marL="1828800" lvl="3"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4pPr>
            <a:lvl5pPr marL="2286000" lvl="4"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5pPr>
            <a:lvl6pPr marL="2743200" lvl="5"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6pPr>
            <a:lvl7pPr marL="3200400" lvl="6"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7pPr>
            <a:lvl8pPr marL="3657600" lvl="7"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8pPr>
            <a:lvl9pPr marL="4114800" lvl="8" indent="-304800">
              <a:lnSpc>
                <a:spcPct val="100000"/>
              </a:lnSpc>
              <a:spcBef>
                <a:spcPts val="0"/>
              </a:spcBef>
              <a:spcAft>
                <a:spcPts val="0"/>
              </a:spcAft>
              <a:buClr>
                <a:schemeClr val="dk1"/>
              </a:buClr>
              <a:buSzPts val="1200"/>
              <a:buFont typeface="Inter Medium"/>
              <a:buChar char="■"/>
              <a:defRPr sz="1200">
                <a:solidFill>
                  <a:schemeClr val="dk1"/>
                </a:solidFill>
                <a:latin typeface="Inter Medium"/>
                <a:ea typeface="Inter Medium"/>
                <a:cs typeface="Inter Medium"/>
                <a:sym typeface="Inter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0" r:id="rId10"/>
    <p:sldLayoutId id="2147483665" r:id="rId11"/>
    <p:sldLayoutId id="2147483667" r:id="rId12"/>
    <p:sldLayoutId id="2147483668" r:id="rId13"/>
    <p:sldLayoutId id="2147483669"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jfif"/></Relationships>
</file>

<file path=ppt/slides/_rels/slide12.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10.jfif"/><Relationship Id="rId4" Type="http://schemas.openxmlformats.org/officeDocument/2006/relationships/image" Target="../media/image9.jfif"/></Relationships>
</file>

<file path=ppt/slides/_rels/slide13.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image" Target="../media/image13.jfif"/><Relationship Id="rId4" Type="http://schemas.openxmlformats.org/officeDocument/2006/relationships/image" Target="../media/image12.jfif"/></Relationships>
</file>

<file path=ppt/slides/_rels/slide14.xml.rels><?xml version="1.0" encoding="UTF-8" standalone="yes"?>
<Relationships xmlns="http://schemas.openxmlformats.org/package/2006/relationships"><Relationship Id="rId3" Type="http://schemas.openxmlformats.org/officeDocument/2006/relationships/image" Target="../media/image14.jfif"/><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15.jfif"/></Relationships>
</file>

<file path=ppt/slides/_rels/slide15.xml.rels><?xml version="1.0" encoding="UTF-8" standalone="yes"?>
<Relationships xmlns="http://schemas.openxmlformats.org/package/2006/relationships"><Relationship Id="rId3" Type="http://schemas.openxmlformats.org/officeDocument/2006/relationships/image" Target="../media/image16.jfif"/><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image" Target="../media/image18.jfif"/><Relationship Id="rId4" Type="http://schemas.openxmlformats.org/officeDocument/2006/relationships/image" Target="../media/image17.jfif"/></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fi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a:spLocks noGrp="1"/>
          </p:cNvSpPr>
          <p:nvPr>
            <p:ph type="ctrTitle"/>
          </p:nvPr>
        </p:nvSpPr>
        <p:spPr>
          <a:xfrm>
            <a:off x="713225" y="1392300"/>
            <a:ext cx="5494500" cy="16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Memory Game</a:t>
            </a:r>
            <a:endParaRPr dirty="0"/>
          </a:p>
        </p:txBody>
      </p:sp>
      <p:sp>
        <p:nvSpPr>
          <p:cNvPr id="195" name="Google Shape;195;p27"/>
          <p:cNvSpPr txBox="1">
            <a:spLocks noGrp="1"/>
          </p:cNvSpPr>
          <p:nvPr>
            <p:ph type="subTitle" idx="1"/>
          </p:nvPr>
        </p:nvSpPr>
        <p:spPr>
          <a:xfrm>
            <a:off x="713225" y="3165125"/>
            <a:ext cx="5494500" cy="5066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Popa Andrei</a:t>
            </a:r>
          </a:p>
          <a:p>
            <a:pPr marL="0" lvl="0" indent="0" algn="l" rtl="0">
              <a:spcBef>
                <a:spcPts val="0"/>
              </a:spcBef>
              <a:spcAft>
                <a:spcPts val="0"/>
              </a:spcAft>
              <a:buNone/>
            </a:pPr>
            <a:r>
              <a:rPr lang="en" dirty="0"/>
              <a:t>Avasiloaie Bianca</a:t>
            </a:r>
            <a:endParaRPr dirty="0"/>
          </a:p>
        </p:txBody>
      </p:sp>
      <p:pic>
        <p:nvPicPr>
          <p:cNvPr id="196" name="Google Shape;196;p27"/>
          <p:cNvPicPr preferRelativeResize="0"/>
          <p:nvPr/>
        </p:nvPicPr>
        <p:blipFill rotWithShape="1">
          <a:blip r:embed="rId3">
            <a:alphaModFix/>
          </a:blip>
          <a:srcRect l="-1588" t="20678" r="14790" b="-5045"/>
          <a:stretch/>
        </p:blipFill>
        <p:spPr>
          <a:xfrm>
            <a:off x="6934000" y="-424750"/>
            <a:ext cx="2518449" cy="2405751"/>
          </a:xfrm>
          <a:prstGeom prst="rect">
            <a:avLst/>
          </a:prstGeom>
          <a:noFill/>
          <a:ln>
            <a:noFill/>
          </a:ln>
        </p:spPr>
      </p:pic>
      <p:sp>
        <p:nvSpPr>
          <p:cNvPr id="197" name="Google Shape;197;p27"/>
          <p:cNvSpPr/>
          <p:nvPr/>
        </p:nvSpPr>
        <p:spPr>
          <a:xfrm>
            <a:off x="-295325" y="4113700"/>
            <a:ext cx="1783800" cy="17838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8" name="Google Shape;198;p27"/>
          <p:cNvPicPr preferRelativeResize="0"/>
          <p:nvPr/>
        </p:nvPicPr>
        <p:blipFill>
          <a:blip r:embed="rId4">
            <a:alphaModFix/>
          </a:blip>
          <a:stretch>
            <a:fillRect/>
          </a:stretch>
        </p:blipFill>
        <p:spPr>
          <a:xfrm>
            <a:off x="7424913" y="4275931"/>
            <a:ext cx="1947677" cy="7608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64" name="Google Shape;364;p40"/>
          <p:cNvSpPr txBox="1">
            <a:spLocks noGrp="1"/>
          </p:cNvSpPr>
          <p:nvPr>
            <p:ph type="title"/>
          </p:nvPr>
        </p:nvSpPr>
        <p:spPr>
          <a:xfrm>
            <a:off x="715950" y="46244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Interface</a:t>
            </a:r>
            <a:endParaRPr dirty="0"/>
          </a:p>
        </p:txBody>
      </p:sp>
      <p:sp>
        <p:nvSpPr>
          <p:cNvPr id="365" name="Google Shape;365;p40"/>
          <p:cNvSpPr txBox="1"/>
          <p:nvPr/>
        </p:nvSpPr>
        <p:spPr>
          <a:xfrm>
            <a:off x="715950" y="1353007"/>
            <a:ext cx="2377876" cy="388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dk1"/>
                </a:solidFill>
                <a:latin typeface="Inter Medium"/>
                <a:ea typeface="Inter Medium"/>
                <a:cs typeface="Inter Medium"/>
                <a:sym typeface="Inter Medium"/>
              </a:rPr>
              <a:t>Start Game Button</a:t>
            </a:r>
            <a:endParaRPr sz="1600" dirty="0">
              <a:solidFill>
                <a:schemeClr val="dk1"/>
              </a:solidFill>
              <a:latin typeface="Inter Medium"/>
              <a:ea typeface="Inter Medium"/>
              <a:cs typeface="Inter Medium"/>
              <a:sym typeface="Inter Medium"/>
            </a:endParaRPr>
          </a:p>
        </p:txBody>
      </p:sp>
      <p:sp>
        <p:nvSpPr>
          <p:cNvPr id="366" name="Google Shape;366;p40"/>
          <p:cNvSpPr txBox="1"/>
          <p:nvPr/>
        </p:nvSpPr>
        <p:spPr>
          <a:xfrm>
            <a:off x="715949" y="1904169"/>
            <a:ext cx="2377877" cy="425682"/>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dk1"/>
                </a:solidFill>
                <a:latin typeface="Inter Medium"/>
                <a:ea typeface="Inter Medium"/>
                <a:cs typeface="Inter Medium"/>
                <a:sym typeface="Inter Medium"/>
              </a:rPr>
              <a:t>Number of Clicks Text Box</a:t>
            </a:r>
            <a:endParaRPr sz="1600" dirty="0">
              <a:solidFill>
                <a:schemeClr val="dk1"/>
              </a:solidFill>
              <a:latin typeface="Inter Medium"/>
              <a:ea typeface="Inter Medium"/>
              <a:cs typeface="Inter Medium"/>
              <a:sym typeface="Inter Medium"/>
            </a:endParaRPr>
          </a:p>
        </p:txBody>
      </p:sp>
      <p:sp>
        <p:nvSpPr>
          <p:cNvPr id="368" name="Google Shape;368;p40"/>
          <p:cNvSpPr txBox="1"/>
          <p:nvPr/>
        </p:nvSpPr>
        <p:spPr>
          <a:xfrm>
            <a:off x="715951" y="2498459"/>
            <a:ext cx="2377878" cy="443089"/>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dk1"/>
                </a:solidFill>
                <a:latin typeface="Inter Medium"/>
                <a:ea typeface="Inter Medium"/>
                <a:cs typeface="Inter Medium"/>
                <a:sym typeface="Inter Medium"/>
              </a:rPr>
              <a:t>Matched Pairs Text Box</a:t>
            </a:r>
            <a:endParaRPr sz="1600" dirty="0">
              <a:solidFill>
                <a:schemeClr val="dk1"/>
              </a:solidFill>
              <a:latin typeface="Inter Medium"/>
              <a:ea typeface="Inter Medium"/>
              <a:cs typeface="Inter Medium"/>
              <a:sym typeface="Inter Medium"/>
            </a:endParaRPr>
          </a:p>
        </p:txBody>
      </p:sp>
      <p:sp>
        <p:nvSpPr>
          <p:cNvPr id="369" name="Google Shape;369;p40"/>
          <p:cNvSpPr txBox="1"/>
          <p:nvPr/>
        </p:nvSpPr>
        <p:spPr>
          <a:xfrm>
            <a:off x="715949" y="3097099"/>
            <a:ext cx="2377878" cy="38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dk1"/>
                </a:solidFill>
                <a:latin typeface="Inter Medium"/>
                <a:ea typeface="Inter Medium"/>
                <a:cs typeface="Inter Medium"/>
                <a:sym typeface="Inter Medium"/>
              </a:rPr>
              <a:t>Card Buttons</a:t>
            </a:r>
            <a:endParaRPr sz="1600" dirty="0">
              <a:solidFill>
                <a:schemeClr val="dk1"/>
              </a:solidFill>
              <a:latin typeface="Inter Medium"/>
              <a:ea typeface="Inter Medium"/>
              <a:cs typeface="Inter Medium"/>
              <a:sym typeface="Inter Medium"/>
            </a:endParaRPr>
          </a:p>
        </p:txBody>
      </p:sp>
      <p:sp>
        <p:nvSpPr>
          <p:cNvPr id="374" name="Google Shape;374;p40"/>
          <p:cNvSpPr txBox="1"/>
          <p:nvPr/>
        </p:nvSpPr>
        <p:spPr>
          <a:xfrm>
            <a:off x="6574723" y="1741807"/>
            <a:ext cx="2281502" cy="471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200" dirty="0">
              <a:solidFill>
                <a:schemeClr val="dk1"/>
              </a:solidFill>
              <a:latin typeface="Inter Medium"/>
              <a:ea typeface="Inter Medium"/>
              <a:cs typeface="Inter Medium"/>
              <a:sym typeface="Inter Medium"/>
            </a:endParaRPr>
          </a:p>
        </p:txBody>
      </p:sp>
      <p:sp>
        <p:nvSpPr>
          <p:cNvPr id="375" name="Google Shape;375;p40"/>
          <p:cNvSpPr txBox="1"/>
          <p:nvPr/>
        </p:nvSpPr>
        <p:spPr>
          <a:xfrm>
            <a:off x="6542825" y="2817049"/>
            <a:ext cx="2345299" cy="471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lang="en-US" sz="1200" dirty="0">
              <a:solidFill>
                <a:schemeClr val="dk1"/>
              </a:solidFill>
              <a:latin typeface="Inter Medium"/>
              <a:ea typeface="Inter Medium"/>
              <a:cs typeface="Inter Medium"/>
              <a:sym typeface="Inter Medium"/>
            </a:endParaRPr>
          </a:p>
        </p:txBody>
      </p:sp>
      <p:sp>
        <p:nvSpPr>
          <p:cNvPr id="377" name="Google Shape;377;p40"/>
          <p:cNvSpPr/>
          <p:nvPr/>
        </p:nvSpPr>
        <p:spPr>
          <a:xfrm>
            <a:off x="3763925" y="987599"/>
            <a:ext cx="3607981" cy="3168301"/>
          </a:xfrm>
          <a:custGeom>
            <a:avLst/>
            <a:gdLst/>
            <a:ahLst/>
            <a:cxnLst/>
            <a:rect l="l" t="t" r="r" b="b"/>
            <a:pathLst>
              <a:path w="84552" h="161331" extrusionOk="0">
                <a:moveTo>
                  <a:pt x="1" y="1"/>
                </a:moveTo>
                <a:lnTo>
                  <a:pt x="1" y="161331"/>
                </a:lnTo>
                <a:lnTo>
                  <a:pt x="84551" y="161331"/>
                </a:lnTo>
                <a:lnTo>
                  <a:pt x="84551" y="1"/>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A835A6E1-5721-9FF0-8893-90B3CD504D15}"/>
              </a:ext>
            </a:extLst>
          </p:cNvPr>
          <p:cNvSpPr txBox="1"/>
          <p:nvPr/>
        </p:nvSpPr>
        <p:spPr>
          <a:xfrm>
            <a:off x="715951" y="3648207"/>
            <a:ext cx="2377878" cy="338554"/>
          </a:xfrm>
          <a:prstGeom prst="rect">
            <a:avLst/>
          </a:prstGeom>
          <a:solidFill>
            <a:schemeClr val="bg2"/>
          </a:solidFill>
        </p:spPr>
        <p:txBody>
          <a:bodyPr wrap="square" rtlCol="0">
            <a:spAutoFit/>
          </a:bodyPr>
          <a:lstStyle/>
          <a:p>
            <a:pPr algn="ctr"/>
            <a:r>
              <a:rPr lang="en-US" sz="1600" dirty="0" err="1">
                <a:latin typeface="Inter Medium" panose="020B0604020202020204" charset="0"/>
                <a:ea typeface="Inter Medium" panose="020B0604020202020204" charset="0"/>
              </a:rPr>
              <a:t>Dificulty</a:t>
            </a:r>
            <a:r>
              <a:rPr lang="en-US" sz="1600" dirty="0">
                <a:latin typeface="Inter Medium" panose="020B0604020202020204" charset="0"/>
                <a:ea typeface="Inter Medium" panose="020B0604020202020204" charset="0"/>
              </a:rPr>
              <a:t> Combo Box</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31"/>
          <p:cNvPicPr preferRelativeResize="0"/>
          <p:nvPr/>
        </p:nvPicPr>
        <p:blipFill>
          <a:blip r:embed="rId3">
            <a:alphaModFix/>
          </a:blip>
          <a:stretch>
            <a:fillRect/>
          </a:stretch>
        </p:blipFill>
        <p:spPr>
          <a:xfrm>
            <a:off x="50187" y="3192100"/>
            <a:ext cx="1985725" cy="1951401"/>
          </a:xfrm>
          <a:prstGeom prst="rect">
            <a:avLst/>
          </a:prstGeom>
          <a:noFill/>
          <a:ln>
            <a:noFill/>
          </a:ln>
        </p:spPr>
      </p:pic>
      <p:sp>
        <p:nvSpPr>
          <p:cNvPr id="240" name="Google Shape;240;p31"/>
          <p:cNvSpPr txBox="1">
            <a:spLocks noGrp="1"/>
          </p:cNvSpPr>
          <p:nvPr>
            <p:ph type="title"/>
          </p:nvPr>
        </p:nvSpPr>
        <p:spPr>
          <a:xfrm>
            <a:off x="4047175" y="2578950"/>
            <a:ext cx="4848732"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it works? </a:t>
            </a:r>
            <a:endParaRPr dirty="0"/>
          </a:p>
        </p:txBody>
      </p:sp>
      <p:sp>
        <p:nvSpPr>
          <p:cNvPr id="241" name="Google Shape;241;p31"/>
          <p:cNvSpPr txBox="1">
            <a:spLocks noGrp="1"/>
          </p:cNvSpPr>
          <p:nvPr>
            <p:ph type="title" idx="2"/>
          </p:nvPr>
        </p:nvSpPr>
        <p:spPr>
          <a:xfrm>
            <a:off x="4047175" y="1798950"/>
            <a:ext cx="1235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43" name="Google Shape;243;p31"/>
          <p:cNvSpPr/>
          <p:nvPr/>
        </p:nvSpPr>
        <p:spPr>
          <a:xfrm>
            <a:off x="151151" y="3229475"/>
            <a:ext cx="1859400" cy="18591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1476B1BE-DCFC-5597-5EE5-E5D59E12B1E7}"/>
              </a:ext>
            </a:extLst>
          </p:cNvPr>
          <p:cNvPicPr>
            <a:picLocks noChangeAspect="1"/>
          </p:cNvPicPr>
          <p:nvPr/>
        </p:nvPicPr>
        <p:blipFill>
          <a:blip r:embed="rId4"/>
          <a:stretch>
            <a:fillRect/>
          </a:stretch>
        </p:blipFill>
        <p:spPr>
          <a:xfrm>
            <a:off x="810115" y="811631"/>
            <a:ext cx="2602800" cy="3658237"/>
          </a:xfrm>
          <a:prstGeom prst="rect">
            <a:avLst/>
          </a:prstGeom>
        </p:spPr>
      </p:pic>
    </p:spTree>
    <p:extLst>
      <p:ext uri="{BB962C8B-B14F-4D97-AF65-F5344CB8AC3E}">
        <p14:creationId xmlns:p14="http://schemas.microsoft.com/office/powerpoint/2010/main" val="4121581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3"/>
          <p:cNvSpPr txBox="1">
            <a:spLocks noGrp="1"/>
          </p:cNvSpPr>
          <p:nvPr>
            <p:ph type="title"/>
          </p:nvPr>
        </p:nvSpPr>
        <p:spPr>
          <a:xfrm>
            <a:off x="0" y="445025"/>
            <a:ext cx="9144000" cy="572700"/>
          </a:xfrm>
          <a:prstGeom prst="rect">
            <a:avLst/>
          </a:prstGeom>
          <a:solidFill>
            <a:schemeClr val="bg2"/>
          </a:solidFill>
        </p:spPr>
        <p:txBody>
          <a:bodyPr spcFirstLastPara="1" wrap="square" lIns="91425" tIns="91425" rIns="91425" bIns="91425" anchor="t" anchorCtr="0">
            <a:noAutofit/>
          </a:bodyPr>
          <a:lstStyle/>
          <a:p>
            <a:pPr marL="0" lvl="0" indent="0" algn="l" rtl="0">
              <a:spcBef>
                <a:spcPts val="0"/>
              </a:spcBef>
              <a:spcAft>
                <a:spcPts val="0"/>
              </a:spcAft>
              <a:buNone/>
            </a:pPr>
            <a:r>
              <a:rPr lang="en" dirty="0"/>
              <a:t>Start Game Button</a:t>
            </a:r>
            <a:endParaRPr dirty="0"/>
          </a:p>
        </p:txBody>
      </p:sp>
      <p:pic>
        <p:nvPicPr>
          <p:cNvPr id="17" name="Picture 16">
            <a:extLst>
              <a:ext uri="{FF2B5EF4-FFF2-40B4-BE49-F238E27FC236}">
                <a16:creationId xmlns:a16="http://schemas.microsoft.com/office/drawing/2014/main" id="{D4B49BAE-727F-6FD7-4105-C4109CDFE851}"/>
              </a:ext>
            </a:extLst>
          </p:cNvPr>
          <p:cNvPicPr>
            <a:picLocks noChangeAspect="1"/>
          </p:cNvPicPr>
          <p:nvPr/>
        </p:nvPicPr>
        <p:blipFill>
          <a:blip r:embed="rId3"/>
          <a:stretch>
            <a:fillRect/>
          </a:stretch>
        </p:blipFill>
        <p:spPr>
          <a:xfrm>
            <a:off x="6567796" y="1650251"/>
            <a:ext cx="2190750" cy="638175"/>
          </a:xfrm>
          <a:prstGeom prst="rect">
            <a:avLst/>
          </a:prstGeom>
        </p:spPr>
      </p:pic>
      <p:pic>
        <p:nvPicPr>
          <p:cNvPr id="19" name="Picture 18">
            <a:extLst>
              <a:ext uri="{FF2B5EF4-FFF2-40B4-BE49-F238E27FC236}">
                <a16:creationId xmlns:a16="http://schemas.microsoft.com/office/drawing/2014/main" id="{B3D55A5B-96DA-5DA0-0842-E5A86F5A4AF8}"/>
              </a:ext>
            </a:extLst>
          </p:cNvPr>
          <p:cNvPicPr>
            <a:picLocks noChangeAspect="1"/>
          </p:cNvPicPr>
          <p:nvPr/>
        </p:nvPicPr>
        <p:blipFill>
          <a:blip r:embed="rId4"/>
          <a:stretch>
            <a:fillRect/>
          </a:stretch>
        </p:blipFill>
        <p:spPr>
          <a:xfrm>
            <a:off x="6567796" y="2924829"/>
            <a:ext cx="2162175" cy="628650"/>
          </a:xfrm>
          <a:prstGeom prst="rect">
            <a:avLst/>
          </a:prstGeom>
        </p:spPr>
      </p:pic>
      <p:sp>
        <p:nvSpPr>
          <p:cNvPr id="27" name="TextBox 26">
            <a:extLst>
              <a:ext uri="{FF2B5EF4-FFF2-40B4-BE49-F238E27FC236}">
                <a16:creationId xmlns:a16="http://schemas.microsoft.com/office/drawing/2014/main" id="{E7A17909-E44C-C78C-2904-1245C078691A}"/>
              </a:ext>
            </a:extLst>
          </p:cNvPr>
          <p:cNvSpPr txBox="1"/>
          <p:nvPr/>
        </p:nvSpPr>
        <p:spPr>
          <a:xfrm>
            <a:off x="4111256" y="4564912"/>
            <a:ext cx="5032744" cy="307777"/>
          </a:xfrm>
          <a:prstGeom prst="rect">
            <a:avLst/>
          </a:prstGeom>
          <a:solidFill>
            <a:schemeClr val="accent2"/>
          </a:solidFill>
        </p:spPr>
        <p:txBody>
          <a:bodyPr wrap="square" rtlCol="0">
            <a:spAutoFit/>
          </a:bodyPr>
          <a:lstStyle/>
          <a:p>
            <a:endParaRPr lang="en-US" dirty="0"/>
          </a:p>
        </p:txBody>
      </p:sp>
      <p:pic>
        <p:nvPicPr>
          <p:cNvPr id="5" name="Picture 4">
            <a:extLst>
              <a:ext uri="{FF2B5EF4-FFF2-40B4-BE49-F238E27FC236}">
                <a16:creationId xmlns:a16="http://schemas.microsoft.com/office/drawing/2014/main" id="{A0801EC1-5753-557A-B0C8-3B22E701D75B}"/>
              </a:ext>
            </a:extLst>
          </p:cNvPr>
          <p:cNvPicPr>
            <a:picLocks noChangeAspect="1"/>
          </p:cNvPicPr>
          <p:nvPr/>
        </p:nvPicPr>
        <p:blipFill>
          <a:blip r:embed="rId5"/>
          <a:stretch>
            <a:fillRect/>
          </a:stretch>
        </p:blipFill>
        <p:spPr>
          <a:xfrm>
            <a:off x="195761" y="1197935"/>
            <a:ext cx="6280353" cy="325892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4" name="Title 3">
            <a:extLst>
              <a:ext uri="{FF2B5EF4-FFF2-40B4-BE49-F238E27FC236}">
                <a16:creationId xmlns:a16="http://schemas.microsoft.com/office/drawing/2014/main" id="{35F5AE11-C193-4DDE-DE45-11FAF4C9D15F}"/>
              </a:ext>
            </a:extLst>
          </p:cNvPr>
          <p:cNvSpPr>
            <a:spLocks noGrp="1"/>
          </p:cNvSpPr>
          <p:nvPr>
            <p:ph type="title"/>
          </p:nvPr>
        </p:nvSpPr>
        <p:spPr>
          <a:xfrm>
            <a:off x="0" y="144281"/>
            <a:ext cx="9144000" cy="572700"/>
          </a:xfrm>
          <a:solidFill>
            <a:schemeClr val="bg2"/>
          </a:solidFill>
        </p:spPr>
        <p:txBody>
          <a:bodyPr/>
          <a:lstStyle/>
          <a:p>
            <a:r>
              <a:rPr lang="en-US" dirty="0"/>
              <a:t>Init Function</a:t>
            </a:r>
          </a:p>
        </p:txBody>
      </p:sp>
      <p:pic>
        <p:nvPicPr>
          <p:cNvPr id="16" name="Picture 15">
            <a:extLst>
              <a:ext uri="{FF2B5EF4-FFF2-40B4-BE49-F238E27FC236}">
                <a16:creationId xmlns:a16="http://schemas.microsoft.com/office/drawing/2014/main" id="{4B1950AB-1A2D-EF8F-74D4-0423605CEBEC}"/>
              </a:ext>
            </a:extLst>
          </p:cNvPr>
          <p:cNvPicPr>
            <a:picLocks noChangeAspect="1"/>
          </p:cNvPicPr>
          <p:nvPr/>
        </p:nvPicPr>
        <p:blipFill>
          <a:blip r:embed="rId3"/>
          <a:stretch>
            <a:fillRect/>
          </a:stretch>
        </p:blipFill>
        <p:spPr>
          <a:xfrm>
            <a:off x="106325" y="815163"/>
            <a:ext cx="4323908" cy="3884428"/>
          </a:xfrm>
          <a:prstGeom prst="rect">
            <a:avLst/>
          </a:prstGeom>
        </p:spPr>
      </p:pic>
      <p:pic>
        <p:nvPicPr>
          <p:cNvPr id="18" name="Picture 17">
            <a:extLst>
              <a:ext uri="{FF2B5EF4-FFF2-40B4-BE49-F238E27FC236}">
                <a16:creationId xmlns:a16="http://schemas.microsoft.com/office/drawing/2014/main" id="{AE4D209E-F1F9-8176-93E9-8A0831833114}"/>
              </a:ext>
            </a:extLst>
          </p:cNvPr>
          <p:cNvPicPr>
            <a:picLocks noChangeAspect="1"/>
          </p:cNvPicPr>
          <p:nvPr/>
        </p:nvPicPr>
        <p:blipFill>
          <a:blip r:embed="rId4"/>
          <a:stretch>
            <a:fillRect/>
          </a:stretch>
        </p:blipFill>
        <p:spPr>
          <a:xfrm>
            <a:off x="4481845" y="126270"/>
            <a:ext cx="4662155" cy="2283138"/>
          </a:xfrm>
          <a:prstGeom prst="rect">
            <a:avLst/>
          </a:prstGeom>
        </p:spPr>
      </p:pic>
      <p:pic>
        <p:nvPicPr>
          <p:cNvPr id="20" name="Picture 19">
            <a:extLst>
              <a:ext uri="{FF2B5EF4-FFF2-40B4-BE49-F238E27FC236}">
                <a16:creationId xmlns:a16="http://schemas.microsoft.com/office/drawing/2014/main" id="{61D41765-2862-0F19-8C75-B2F0119C0A91}"/>
              </a:ext>
            </a:extLst>
          </p:cNvPr>
          <p:cNvPicPr>
            <a:picLocks noChangeAspect="1"/>
          </p:cNvPicPr>
          <p:nvPr/>
        </p:nvPicPr>
        <p:blipFill>
          <a:blip r:embed="rId5"/>
          <a:stretch>
            <a:fillRect/>
          </a:stretch>
        </p:blipFill>
        <p:spPr>
          <a:xfrm>
            <a:off x="4543260" y="2548929"/>
            <a:ext cx="4600740" cy="2594571"/>
          </a:xfrm>
          <a:prstGeom prst="rect">
            <a:avLst/>
          </a:prstGeom>
        </p:spPr>
      </p:pic>
    </p:spTree>
    <p:extLst>
      <p:ext uri="{BB962C8B-B14F-4D97-AF65-F5344CB8AC3E}">
        <p14:creationId xmlns:p14="http://schemas.microsoft.com/office/powerpoint/2010/main" val="483473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4" name="Title 3">
            <a:extLst>
              <a:ext uri="{FF2B5EF4-FFF2-40B4-BE49-F238E27FC236}">
                <a16:creationId xmlns:a16="http://schemas.microsoft.com/office/drawing/2014/main" id="{35F5AE11-C193-4DDE-DE45-11FAF4C9D15F}"/>
              </a:ext>
            </a:extLst>
          </p:cNvPr>
          <p:cNvSpPr>
            <a:spLocks noGrp="1"/>
          </p:cNvSpPr>
          <p:nvPr>
            <p:ph type="title"/>
          </p:nvPr>
        </p:nvSpPr>
        <p:spPr>
          <a:xfrm>
            <a:off x="0" y="445025"/>
            <a:ext cx="9144000" cy="572700"/>
          </a:xfrm>
          <a:solidFill>
            <a:schemeClr val="bg2"/>
          </a:solidFill>
        </p:spPr>
        <p:txBody>
          <a:bodyPr/>
          <a:lstStyle/>
          <a:p>
            <a:r>
              <a:rPr lang="en-US" dirty="0" err="1"/>
              <a:t>CheckCards</a:t>
            </a:r>
            <a:endParaRPr lang="en-US" dirty="0"/>
          </a:p>
        </p:txBody>
      </p:sp>
      <p:pic>
        <p:nvPicPr>
          <p:cNvPr id="5" name="Picture 4">
            <a:extLst>
              <a:ext uri="{FF2B5EF4-FFF2-40B4-BE49-F238E27FC236}">
                <a16:creationId xmlns:a16="http://schemas.microsoft.com/office/drawing/2014/main" id="{552FAF84-BB60-8CCF-2AFE-E1792A4EB93B}"/>
              </a:ext>
            </a:extLst>
          </p:cNvPr>
          <p:cNvPicPr>
            <a:picLocks noChangeAspect="1"/>
          </p:cNvPicPr>
          <p:nvPr/>
        </p:nvPicPr>
        <p:blipFill>
          <a:blip r:embed="rId3"/>
          <a:stretch>
            <a:fillRect/>
          </a:stretch>
        </p:blipFill>
        <p:spPr>
          <a:xfrm>
            <a:off x="0" y="1089394"/>
            <a:ext cx="4664149" cy="1716113"/>
          </a:xfrm>
          <a:prstGeom prst="rect">
            <a:avLst/>
          </a:prstGeom>
        </p:spPr>
      </p:pic>
      <p:pic>
        <p:nvPicPr>
          <p:cNvPr id="3" name="Picture 2">
            <a:extLst>
              <a:ext uri="{FF2B5EF4-FFF2-40B4-BE49-F238E27FC236}">
                <a16:creationId xmlns:a16="http://schemas.microsoft.com/office/drawing/2014/main" id="{F5C32147-6780-3138-96C8-2E6A5A4E2C2C}"/>
              </a:ext>
            </a:extLst>
          </p:cNvPr>
          <p:cNvPicPr>
            <a:picLocks noChangeAspect="1"/>
          </p:cNvPicPr>
          <p:nvPr/>
        </p:nvPicPr>
        <p:blipFill>
          <a:blip r:embed="rId4"/>
          <a:stretch>
            <a:fillRect/>
          </a:stretch>
        </p:blipFill>
        <p:spPr>
          <a:xfrm>
            <a:off x="3775001" y="1800446"/>
            <a:ext cx="5007244" cy="3169610"/>
          </a:xfrm>
          <a:prstGeom prst="rect">
            <a:avLst/>
          </a:prstGeom>
        </p:spPr>
      </p:pic>
    </p:spTree>
    <p:extLst>
      <p:ext uri="{BB962C8B-B14F-4D97-AF65-F5344CB8AC3E}">
        <p14:creationId xmlns:p14="http://schemas.microsoft.com/office/powerpoint/2010/main" val="869558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3"/>
          <p:cNvSpPr txBox="1">
            <a:spLocks noGrp="1"/>
          </p:cNvSpPr>
          <p:nvPr>
            <p:ph type="title"/>
          </p:nvPr>
        </p:nvSpPr>
        <p:spPr>
          <a:xfrm>
            <a:off x="0" y="445025"/>
            <a:ext cx="9144000" cy="572700"/>
          </a:xfrm>
          <a:prstGeom prst="rect">
            <a:avLst/>
          </a:prstGeom>
          <a:solidFill>
            <a:schemeClr val="bg2"/>
          </a:solidFill>
        </p:spPr>
        <p:txBody>
          <a:bodyPr spcFirstLastPara="1" wrap="square" lIns="91425" tIns="91425" rIns="91425" bIns="91425" anchor="t" anchorCtr="0">
            <a:noAutofit/>
          </a:bodyPr>
          <a:lstStyle/>
          <a:p>
            <a:pPr marL="0" lvl="0" indent="0" algn="l" rtl="0">
              <a:spcBef>
                <a:spcPts val="0"/>
              </a:spcBef>
              <a:spcAft>
                <a:spcPts val="0"/>
              </a:spcAft>
              <a:buNone/>
            </a:pPr>
            <a:r>
              <a:rPr lang="en" dirty="0"/>
              <a:t>Win/Lose</a:t>
            </a:r>
            <a:endParaRPr dirty="0"/>
          </a:p>
        </p:txBody>
      </p:sp>
      <p:pic>
        <p:nvPicPr>
          <p:cNvPr id="23" name="Picture 22">
            <a:extLst>
              <a:ext uri="{FF2B5EF4-FFF2-40B4-BE49-F238E27FC236}">
                <a16:creationId xmlns:a16="http://schemas.microsoft.com/office/drawing/2014/main" id="{8BCF0088-B263-C27C-2834-DCC3ED0830A2}"/>
              </a:ext>
            </a:extLst>
          </p:cNvPr>
          <p:cNvPicPr>
            <a:picLocks noChangeAspect="1"/>
          </p:cNvPicPr>
          <p:nvPr/>
        </p:nvPicPr>
        <p:blipFill>
          <a:blip r:embed="rId3"/>
          <a:stretch>
            <a:fillRect/>
          </a:stretch>
        </p:blipFill>
        <p:spPr>
          <a:xfrm>
            <a:off x="2344483" y="3694935"/>
            <a:ext cx="2107017" cy="1176229"/>
          </a:xfrm>
          <a:prstGeom prst="rect">
            <a:avLst/>
          </a:prstGeom>
        </p:spPr>
      </p:pic>
      <p:pic>
        <p:nvPicPr>
          <p:cNvPr id="25" name="Picture 24">
            <a:extLst>
              <a:ext uri="{FF2B5EF4-FFF2-40B4-BE49-F238E27FC236}">
                <a16:creationId xmlns:a16="http://schemas.microsoft.com/office/drawing/2014/main" id="{C12A64FE-D88A-405F-FD8C-4B12454E2BC5}"/>
              </a:ext>
            </a:extLst>
          </p:cNvPr>
          <p:cNvPicPr>
            <a:picLocks noChangeAspect="1"/>
          </p:cNvPicPr>
          <p:nvPr/>
        </p:nvPicPr>
        <p:blipFill>
          <a:blip r:embed="rId4"/>
          <a:stretch>
            <a:fillRect/>
          </a:stretch>
        </p:blipFill>
        <p:spPr>
          <a:xfrm>
            <a:off x="4692502" y="3694935"/>
            <a:ext cx="2107018" cy="1176229"/>
          </a:xfrm>
          <a:prstGeom prst="rect">
            <a:avLst/>
          </a:prstGeom>
        </p:spPr>
      </p:pic>
      <p:pic>
        <p:nvPicPr>
          <p:cNvPr id="4" name="Picture 3">
            <a:extLst>
              <a:ext uri="{FF2B5EF4-FFF2-40B4-BE49-F238E27FC236}">
                <a16:creationId xmlns:a16="http://schemas.microsoft.com/office/drawing/2014/main" id="{00174FA4-A378-143F-2E20-350A64AA4870}"/>
              </a:ext>
            </a:extLst>
          </p:cNvPr>
          <p:cNvPicPr>
            <a:picLocks noChangeAspect="1"/>
          </p:cNvPicPr>
          <p:nvPr/>
        </p:nvPicPr>
        <p:blipFill>
          <a:blip r:embed="rId5"/>
          <a:stretch>
            <a:fillRect/>
          </a:stretch>
        </p:blipFill>
        <p:spPr>
          <a:xfrm>
            <a:off x="209107" y="1168018"/>
            <a:ext cx="8725786" cy="2317580"/>
          </a:xfrm>
          <a:prstGeom prst="rect">
            <a:avLst/>
          </a:prstGeom>
        </p:spPr>
      </p:pic>
    </p:spTree>
    <p:extLst>
      <p:ext uri="{BB962C8B-B14F-4D97-AF65-F5344CB8AC3E}">
        <p14:creationId xmlns:p14="http://schemas.microsoft.com/office/powerpoint/2010/main" val="1270118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31"/>
          <p:cNvPicPr preferRelativeResize="0"/>
          <p:nvPr/>
        </p:nvPicPr>
        <p:blipFill>
          <a:blip r:embed="rId3">
            <a:alphaModFix/>
          </a:blip>
          <a:stretch>
            <a:fillRect/>
          </a:stretch>
        </p:blipFill>
        <p:spPr>
          <a:xfrm>
            <a:off x="50187" y="3192100"/>
            <a:ext cx="1985725" cy="1951401"/>
          </a:xfrm>
          <a:prstGeom prst="rect">
            <a:avLst/>
          </a:prstGeom>
          <a:noFill/>
          <a:ln>
            <a:noFill/>
          </a:ln>
        </p:spPr>
      </p:pic>
      <p:sp>
        <p:nvSpPr>
          <p:cNvPr id="240" name="Google Shape;240;p31"/>
          <p:cNvSpPr txBox="1">
            <a:spLocks noGrp="1"/>
          </p:cNvSpPr>
          <p:nvPr>
            <p:ph type="title"/>
          </p:nvPr>
        </p:nvSpPr>
        <p:spPr>
          <a:xfrm>
            <a:off x="4047175" y="2578950"/>
            <a:ext cx="4383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Conclusions</a:t>
            </a:r>
            <a:endParaRPr dirty="0"/>
          </a:p>
        </p:txBody>
      </p:sp>
      <p:sp>
        <p:nvSpPr>
          <p:cNvPr id="241" name="Google Shape;241;p31"/>
          <p:cNvSpPr txBox="1">
            <a:spLocks noGrp="1"/>
          </p:cNvSpPr>
          <p:nvPr>
            <p:ph type="title" idx="2"/>
          </p:nvPr>
        </p:nvSpPr>
        <p:spPr>
          <a:xfrm>
            <a:off x="4047175" y="1798950"/>
            <a:ext cx="1235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243" name="Google Shape;243;p31"/>
          <p:cNvSpPr/>
          <p:nvPr/>
        </p:nvSpPr>
        <p:spPr>
          <a:xfrm>
            <a:off x="151151" y="3229475"/>
            <a:ext cx="1859400" cy="18591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Picture Placeholder 12">
            <a:extLst>
              <a:ext uri="{FF2B5EF4-FFF2-40B4-BE49-F238E27FC236}">
                <a16:creationId xmlns:a16="http://schemas.microsoft.com/office/drawing/2014/main" id="{DF42C0FB-D586-ECCB-AABA-FEBB3012B212}"/>
              </a:ext>
            </a:extLst>
          </p:cNvPr>
          <p:cNvPicPr>
            <a:picLocks noGrp="1" noChangeAspect="1"/>
          </p:cNvPicPr>
          <p:nvPr>
            <p:ph type="pic" idx="3"/>
          </p:nvPr>
        </p:nvPicPr>
        <p:blipFill>
          <a:blip r:embed="rId4"/>
          <a:srcRect l="323" r="323"/>
          <a:stretch>
            <a:fillRect/>
          </a:stretch>
        </p:blipFill>
        <p:spPr/>
      </p:pic>
    </p:spTree>
    <p:extLst>
      <p:ext uri="{BB962C8B-B14F-4D97-AF65-F5344CB8AC3E}">
        <p14:creationId xmlns:p14="http://schemas.microsoft.com/office/powerpoint/2010/main" val="494571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4" name="TextBox 3">
            <a:extLst>
              <a:ext uri="{FF2B5EF4-FFF2-40B4-BE49-F238E27FC236}">
                <a16:creationId xmlns:a16="http://schemas.microsoft.com/office/drawing/2014/main" id="{118D4A7E-A5A3-2C90-DBFB-43251EAEAEFE}"/>
              </a:ext>
            </a:extLst>
          </p:cNvPr>
          <p:cNvSpPr txBox="1"/>
          <p:nvPr/>
        </p:nvSpPr>
        <p:spPr>
          <a:xfrm>
            <a:off x="301924" y="603850"/>
            <a:ext cx="8091578" cy="553998"/>
          </a:xfrm>
          <a:prstGeom prst="rect">
            <a:avLst/>
          </a:prstGeom>
          <a:noFill/>
        </p:spPr>
        <p:txBody>
          <a:bodyPr wrap="square" rtlCol="0">
            <a:spAutoFit/>
          </a:bodyPr>
          <a:lstStyle/>
          <a:p>
            <a:pPr algn="ctr"/>
            <a:r>
              <a:rPr lang="en-US" sz="3000" b="1" dirty="0">
                <a:latin typeface="JetBrains Mono" panose="020B0604020202020204" charset="0"/>
                <a:cs typeface="JetBrains Mono" panose="020B0604020202020204" charset="0"/>
              </a:rPr>
              <a:t>Conclusions</a:t>
            </a:r>
          </a:p>
        </p:txBody>
      </p:sp>
      <p:sp>
        <p:nvSpPr>
          <p:cNvPr id="5" name="TextBox 4">
            <a:extLst>
              <a:ext uri="{FF2B5EF4-FFF2-40B4-BE49-F238E27FC236}">
                <a16:creationId xmlns:a16="http://schemas.microsoft.com/office/drawing/2014/main" id="{28D6F9B5-36D9-B809-4418-7FDFAB27EDE0}"/>
              </a:ext>
            </a:extLst>
          </p:cNvPr>
          <p:cNvSpPr txBox="1"/>
          <p:nvPr/>
        </p:nvSpPr>
        <p:spPr>
          <a:xfrm>
            <a:off x="301925" y="1578634"/>
            <a:ext cx="8695426" cy="2246769"/>
          </a:xfrm>
          <a:prstGeom prst="rect">
            <a:avLst/>
          </a:prstGeom>
          <a:noFill/>
        </p:spPr>
        <p:txBody>
          <a:bodyPr wrap="square" rtlCol="0">
            <a:spAutoFit/>
          </a:bodyPr>
          <a:lstStyle/>
          <a:p>
            <a:r>
              <a:rPr lang="en-US" dirty="0">
                <a:latin typeface="Josefin Sans" pitchFamily="2" charset="0"/>
              </a:rPr>
              <a:t>Finally, by going through this project that helps people develop memory, we not only managed to develop our memory during testing, we managed to deepen the knowledge gained during VBA courses.</a:t>
            </a:r>
          </a:p>
          <a:p>
            <a:endParaRPr lang="en-US" dirty="0">
              <a:latin typeface="Josefin Sans" pitchFamily="2" charset="0"/>
            </a:endParaRPr>
          </a:p>
          <a:p>
            <a:endParaRPr lang="en-US" dirty="0">
              <a:latin typeface="Josefin Sans" pitchFamily="2" charset="0"/>
            </a:endParaRPr>
          </a:p>
          <a:p>
            <a:endParaRPr lang="en-US" dirty="0">
              <a:latin typeface="Josefin Sans" pitchFamily="2" charset="0"/>
            </a:endParaRPr>
          </a:p>
          <a:p>
            <a:endParaRPr lang="en-US" dirty="0">
              <a:latin typeface="Josefin Sans" pitchFamily="2" charset="0"/>
            </a:endParaRPr>
          </a:p>
          <a:p>
            <a:endParaRPr lang="en-US" dirty="0">
              <a:latin typeface="Josefin Sans" pitchFamily="2" charset="0"/>
            </a:endParaRPr>
          </a:p>
          <a:p>
            <a:endParaRPr lang="en-US" dirty="0">
              <a:latin typeface="Josefin Sans" pitchFamily="2" charset="0"/>
            </a:endParaRPr>
          </a:p>
          <a:p>
            <a:endParaRPr lang="en-US" dirty="0">
              <a:latin typeface="Josefin Sans" pitchFamily="2" charset="0"/>
            </a:endParaRPr>
          </a:p>
          <a:p>
            <a:endParaRPr lang="en-US" dirty="0">
              <a:latin typeface="Josefin Sans" pitchFamily="2" charset="0"/>
            </a:endParaRPr>
          </a:p>
        </p:txBody>
      </p:sp>
      <p:sp>
        <p:nvSpPr>
          <p:cNvPr id="20" name="Rectangle 13">
            <a:extLst>
              <a:ext uri="{FF2B5EF4-FFF2-40B4-BE49-F238E27FC236}">
                <a16:creationId xmlns:a16="http://schemas.microsoft.com/office/drawing/2014/main" id="{574B1A11-6E3B-63EA-F777-70986C60C794}"/>
              </a:ext>
            </a:extLst>
          </p:cNvPr>
          <p:cNvSpPr>
            <a:spLocks noChangeArrowheads="1"/>
          </p:cNvSpPr>
          <p:nvPr/>
        </p:nvSpPr>
        <p:spPr bwMode="auto">
          <a:xfrm>
            <a:off x="301924" y="2202119"/>
            <a:ext cx="5934638" cy="861774"/>
          </a:xfrm>
          <a:prstGeom prst="rect">
            <a:avLst/>
          </a:prstGeom>
          <a:solidFill>
            <a:schemeClr val="accent4">
              <a:lumMod val="95000"/>
            </a:schemeClr>
          </a:solid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Josefin Sans" pitchFamily="2" charset="0"/>
              </a:rPr>
              <a:t>This project has developed skills such as teamwork, creativity, logic, etc.</a:t>
            </a:r>
            <a:endParaRPr kumimoji="0" lang="en-US" altLang="en-US" b="0" i="0" u="none" strike="noStrike" cap="none" normalizeH="0" baseline="0">
              <a:ln>
                <a:noFill/>
              </a:ln>
              <a:solidFill>
                <a:schemeClr val="tx1"/>
              </a:solidFill>
              <a:effectLst/>
              <a:latin typeface="Josefin Sans"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B94D4E2D-F249-3A00-2781-D5B4792FEBBF}"/>
              </a:ext>
            </a:extLst>
          </p:cNvPr>
          <p:cNvSpPr txBox="1"/>
          <p:nvPr/>
        </p:nvSpPr>
        <p:spPr>
          <a:xfrm>
            <a:off x="301924" y="2702018"/>
            <a:ext cx="8358997" cy="307777"/>
          </a:xfrm>
          <a:prstGeom prst="rect">
            <a:avLst/>
          </a:prstGeom>
          <a:noFill/>
        </p:spPr>
        <p:txBody>
          <a:bodyPr wrap="square" rtlCol="0">
            <a:spAutoFit/>
          </a:bodyPr>
          <a:lstStyle/>
          <a:p>
            <a:r>
              <a:rPr lang="en-US" dirty="0">
                <a:latin typeface="Josefin Sans" pitchFamily="2" charset="0"/>
              </a:rPr>
              <a:t>We encountered some problems but there was always someone to help us and answer our questions.</a:t>
            </a:r>
          </a:p>
        </p:txBody>
      </p:sp>
      <p:sp>
        <p:nvSpPr>
          <p:cNvPr id="22" name="TextBox 21">
            <a:extLst>
              <a:ext uri="{FF2B5EF4-FFF2-40B4-BE49-F238E27FC236}">
                <a16:creationId xmlns:a16="http://schemas.microsoft.com/office/drawing/2014/main" id="{4B8387AC-83CB-32B6-A42F-014B4AD1A743}"/>
              </a:ext>
            </a:extLst>
          </p:cNvPr>
          <p:cNvSpPr txBox="1"/>
          <p:nvPr/>
        </p:nvSpPr>
        <p:spPr>
          <a:xfrm>
            <a:off x="301924" y="1578633"/>
            <a:ext cx="8695426" cy="2246769"/>
          </a:xfrm>
          <a:prstGeom prst="rect">
            <a:avLst/>
          </a:prstGeom>
          <a:noFill/>
        </p:spPr>
        <p:txBody>
          <a:bodyPr wrap="square" rtlCol="0">
            <a:spAutoFit/>
          </a:bodyPr>
          <a:lstStyle/>
          <a:p>
            <a:r>
              <a:rPr lang="en-US" dirty="0">
                <a:latin typeface="Josefin Sans" pitchFamily="2" charset="0"/>
              </a:rPr>
              <a:t>Finally, by going through this project that helps people develop memory, we not only managed to develop our memory during testing, we managed to deepen the knowledge gained during VBA courses.</a:t>
            </a:r>
          </a:p>
          <a:p>
            <a:endParaRPr lang="en-US" dirty="0">
              <a:latin typeface="Josefin Sans" pitchFamily="2" charset="0"/>
            </a:endParaRPr>
          </a:p>
          <a:p>
            <a:endParaRPr lang="en-US" dirty="0">
              <a:latin typeface="Josefin Sans" pitchFamily="2" charset="0"/>
            </a:endParaRPr>
          </a:p>
          <a:p>
            <a:endParaRPr lang="en-US" dirty="0">
              <a:latin typeface="Josefin Sans" pitchFamily="2" charset="0"/>
            </a:endParaRPr>
          </a:p>
          <a:p>
            <a:endParaRPr lang="en-US" dirty="0">
              <a:latin typeface="Josefin Sans" pitchFamily="2" charset="0"/>
            </a:endParaRPr>
          </a:p>
          <a:p>
            <a:endParaRPr lang="en-US" dirty="0">
              <a:latin typeface="Josefin Sans" pitchFamily="2" charset="0"/>
            </a:endParaRPr>
          </a:p>
          <a:p>
            <a:endParaRPr lang="en-US" dirty="0">
              <a:latin typeface="Josefin Sans" pitchFamily="2" charset="0"/>
            </a:endParaRPr>
          </a:p>
          <a:p>
            <a:endParaRPr lang="en-US" dirty="0">
              <a:latin typeface="Josefin Sans" pitchFamily="2" charset="0"/>
            </a:endParaRPr>
          </a:p>
          <a:p>
            <a:endParaRPr lang="en-US" dirty="0">
              <a:latin typeface="Josefin Sans" pitchFamily="2" charset="0"/>
            </a:endParaRPr>
          </a:p>
        </p:txBody>
      </p:sp>
      <p:grpSp>
        <p:nvGrpSpPr>
          <p:cNvPr id="23" name="Google Shape;526;p46">
            <a:extLst>
              <a:ext uri="{FF2B5EF4-FFF2-40B4-BE49-F238E27FC236}">
                <a16:creationId xmlns:a16="http://schemas.microsoft.com/office/drawing/2014/main" id="{440426DA-778B-B2EF-B68B-D4E2CA3A37A9}"/>
              </a:ext>
            </a:extLst>
          </p:cNvPr>
          <p:cNvGrpSpPr/>
          <p:nvPr/>
        </p:nvGrpSpPr>
        <p:grpSpPr>
          <a:xfrm flipH="1">
            <a:off x="181235" y="3795392"/>
            <a:ext cx="1616984" cy="1617198"/>
            <a:chOff x="-714775" y="-690550"/>
            <a:chExt cx="2141700" cy="2141700"/>
          </a:xfrm>
        </p:grpSpPr>
        <p:sp>
          <p:nvSpPr>
            <p:cNvPr id="24" name="Google Shape;527;p46">
              <a:extLst>
                <a:ext uri="{FF2B5EF4-FFF2-40B4-BE49-F238E27FC236}">
                  <a16:creationId xmlns:a16="http://schemas.microsoft.com/office/drawing/2014/main" id="{5A388D24-8B35-DC48-2F15-DEECA88185B6}"/>
                </a:ext>
              </a:extLst>
            </p:cNvPr>
            <p:cNvSpPr/>
            <p:nvPr/>
          </p:nvSpPr>
          <p:spPr>
            <a:xfrm>
              <a:off x="-714775" y="-690550"/>
              <a:ext cx="2141700" cy="2141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28;p46">
              <a:extLst>
                <a:ext uri="{FF2B5EF4-FFF2-40B4-BE49-F238E27FC236}">
                  <a16:creationId xmlns:a16="http://schemas.microsoft.com/office/drawing/2014/main" id="{97C08AB5-8F93-CCFF-9B27-C5CBC431B55B}"/>
                </a:ext>
              </a:extLst>
            </p:cNvPr>
            <p:cNvSpPr/>
            <p:nvPr/>
          </p:nvSpPr>
          <p:spPr>
            <a:xfrm>
              <a:off x="-484075" y="-459850"/>
              <a:ext cx="1680300" cy="168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 name="Google Shape;239;p31">
            <a:extLst>
              <a:ext uri="{FF2B5EF4-FFF2-40B4-BE49-F238E27FC236}">
                <a16:creationId xmlns:a16="http://schemas.microsoft.com/office/drawing/2014/main" id="{CDF65E5D-118A-1F97-823F-CD17F3B51A30}"/>
              </a:ext>
            </a:extLst>
          </p:cNvPr>
          <p:cNvPicPr preferRelativeResize="0"/>
          <p:nvPr/>
        </p:nvPicPr>
        <p:blipFill>
          <a:blip r:embed="rId3">
            <a:alphaModFix/>
          </a:blip>
          <a:stretch>
            <a:fillRect/>
          </a:stretch>
        </p:blipFill>
        <p:spPr>
          <a:xfrm>
            <a:off x="7011625" y="3157478"/>
            <a:ext cx="1985725" cy="1951401"/>
          </a:xfrm>
          <a:prstGeom prst="rect">
            <a:avLst/>
          </a:prstGeom>
          <a:noFill/>
          <a:ln>
            <a:noFill/>
          </a:ln>
        </p:spPr>
      </p:pic>
    </p:spTree>
    <p:extLst>
      <p:ext uri="{BB962C8B-B14F-4D97-AF65-F5344CB8AC3E}">
        <p14:creationId xmlns:p14="http://schemas.microsoft.com/office/powerpoint/2010/main" val="4179077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6"/>
          <p:cNvSpPr txBox="1">
            <a:spLocks noGrp="1"/>
          </p:cNvSpPr>
          <p:nvPr>
            <p:ph type="title"/>
          </p:nvPr>
        </p:nvSpPr>
        <p:spPr>
          <a:xfrm>
            <a:off x="2562300" y="1665588"/>
            <a:ext cx="4448100" cy="108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Thanks!</a:t>
            </a:r>
          </a:p>
        </p:txBody>
      </p:sp>
      <p:sp>
        <p:nvSpPr>
          <p:cNvPr id="521" name="Google Shape;521;p46"/>
          <p:cNvSpPr txBox="1">
            <a:spLocks noGrp="1"/>
          </p:cNvSpPr>
          <p:nvPr>
            <p:ph type="subTitle" idx="1"/>
          </p:nvPr>
        </p:nvSpPr>
        <p:spPr>
          <a:xfrm>
            <a:off x="6635278" y="4718699"/>
            <a:ext cx="4448100" cy="93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1600" dirty="0">
              <a:highlight>
                <a:schemeClr val="dk2"/>
              </a:highlight>
            </a:endParaRPr>
          </a:p>
        </p:txBody>
      </p:sp>
      <p:grpSp>
        <p:nvGrpSpPr>
          <p:cNvPr id="526" name="Google Shape;526;p46"/>
          <p:cNvGrpSpPr/>
          <p:nvPr/>
        </p:nvGrpSpPr>
        <p:grpSpPr>
          <a:xfrm flipH="1">
            <a:off x="181235" y="3795392"/>
            <a:ext cx="1616984" cy="1617198"/>
            <a:chOff x="-714775" y="-690550"/>
            <a:chExt cx="2141700" cy="2141700"/>
          </a:xfrm>
        </p:grpSpPr>
        <p:sp>
          <p:nvSpPr>
            <p:cNvPr id="527" name="Google Shape;527;p46"/>
            <p:cNvSpPr/>
            <p:nvPr/>
          </p:nvSpPr>
          <p:spPr>
            <a:xfrm>
              <a:off x="-714775" y="-690550"/>
              <a:ext cx="2141700" cy="2141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6"/>
            <p:cNvSpPr/>
            <p:nvPr/>
          </p:nvSpPr>
          <p:spPr>
            <a:xfrm>
              <a:off x="-484075" y="-459850"/>
              <a:ext cx="1680300" cy="168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29" name="Google Shape;529;p46"/>
          <p:cNvPicPr preferRelativeResize="0"/>
          <p:nvPr/>
        </p:nvPicPr>
        <p:blipFill>
          <a:blip r:embed="rId3">
            <a:alphaModFix/>
          </a:blip>
          <a:stretch>
            <a:fillRect/>
          </a:stretch>
        </p:blipFill>
        <p:spPr>
          <a:xfrm flipH="1">
            <a:off x="-519757" y="4333398"/>
            <a:ext cx="1385434" cy="541200"/>
          </a:xfrm>
          <a:prstGeom prst="rect">
            <a:avLst/>
          </a:prstGeom>
          <a:noFill/>
          <a:ln>
            <a:noFill/>
          </a:ln>
        </p:spPr>
      </p:pic>
      <p:grpSp>
        <p:nvGrpSpPr>
          <p:cNvPr id="530" name="Google Shape;530;p46"/>
          <p:cNvGrpSpPr/>
          <p:nvPr/>
        </p:nvGrpSpPr>
        <p:grpSpPr>
          <a:xfrm>
            <a:off x="7611955" y="2313300"/>
            <a:ext cx="516900" cy="516900"/>
            <a:chOff x="8172330" y="2673275"/>
            <a:chExt cx="516900" cy="516900"/>
          </a:xfrm>
        </p:grpSpPr>
        <p:sp>
          <p:nvSpPr>
            <p:cNvPr id="531" name="Google Shape;531;p46"/>
            <p:cNvSpPr/>
            <p:nvPr/>
          </p:nvSpPr>
          <p:spPr>
            <a:xfrm>
              <a:off x="8255115" y="2756075"/>
              <a:ext cx="351300" cy="351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6"/>
            <p:cNvSpPr/>
            <p:nvPr/>
          </p:nvSpPr>
          <p:spPr>
            <a:xfrm>
              <a:off x="8172330" y="2673275"/>
              <a:ext cx="516900" cy="5169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9DBEB77D-A8A7-C2B0-03A4-005AB6FB81B9}"/>
              </a:ext>
            </a:extLst>
          </p:cNvPr>
          <p:cNvSpPr txBox="1"/>
          <p:nvPr/>
        </p:nvSpPr>
        <p:spPr>
          <a:xfrm>
            <a:off x="2227180" y="3402524"/>
            <a:ext cx="4876800" cy="1134139"/>
          </a:xfrm>
          <a:prstGeom prst="rect">
            <a:avLst/>
          </a:prstGeom>
          <a:solidFill>
            <a:schemeClr val="accent3">
              <a:lumMod val="95000"/>
            </a:schemeClr>
          </a:solidFill>
        </p:spPr>
        <p:txBody>
          <a:bodyPr wrap="square" rtlCol="0">
            <a:spAutoFit/>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9"/>
          <p:cNvSpPr txBox="1">
            <a:spLocks noGrp="1"/>
          </p:cNvSpPr>
          <p:nvPr>
            <p:ph type="title"/>
          </p:nvPr>
        </p:nvSpPr>
        <p:spPr>
          <a:xfrm>
            <a:off x="850138" y="7321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13" name="Google Shape;213;p29"/>
          <p:cNvSpPr txBox="1">
            <a:spLocks noGrp="1"/>
          </p:cNvSpPr>
          <p:nvPr>
            <p:ph type="title" idx="2"/>
          </p:nvPr>
        </p:nvSpPr>
        <p:spPr>
          <a:xfrm>
            <a:off x="716613" y="14808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214" name="Google Shape;214;p29"/>
          <p:cNvSpPr txBox="1">
            <a:spLocks noGrp="1"/>
          </p:cNvSpPr>
          <p:nvPr>
            <p:ph type="title" idx="3"/>
          </p:nvPr>
        </p:nvSpPr>
        <p:spPr>
          <a:xfrm>
            <a:off x="3293982" y="2951825"/>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215" name="Google Shape;215;p29"/>
          <p:cNvSpPr txBox="1">
            <a:spLocks noGrp="1"/>
          </p:cNvSpPr>
          <p:nvPr>
            <p:ph type="title" idx="4"/>
          </p:nvPr>
        </p:nvSpPr>
        <p:spPr>
          <a:xfrm>
            <a:off x="3294000" y="1480875"/>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17" name="Google Shape;217;p29"/>
          <p:cNvSpPr txBox="1">
            <a:spLocks noGrp="1"/>
          </p:cNvSpPr>
          <p:nvPr>
            <p:ph type="title" idx="6"/>
          </p:nvPr>
        </p:nvSpPr>
        <p:spPr>
          <a:xfrm>
            <a:off x="5871388" y="14808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19" name="Google Shape;219;p29"/>
          <p:cNvSpPr txBox="1">
            <a:spLocks noGrp="1"/>
          </p:cNvSpPr>
          <p:nvPr>
            <p:ph type="subTitle" idx="1"/>
          </p:nvPr>
        </p:nvSpPr>
        <p:spPr>
          <a:xfrm>
            <a:off x="716611" y="2041075"/>
            <a:ext cx="2315400" cy="39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
        <p:nvSpPr>
          <p:cNvPr id="220" name="Google Shape;220;p29"/>
          <p:cNvSpPr txBox="1">
            <a:spLocks noGrp="1"/>
          </p:cNvSpPr>
          <p:nvPr>
            <p:ph type="subTitle" idx="13"/>
          </p:nvPr>
        </p:nvSpPr>
        <p:spPr>
          <a:xfrm>
            <a:off x="3293993" y="3497784"/>
            <a:ext cx="23154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it works?</a:t>
            </a:r>
            <a:endParaRPr dirty="0"/>
          </a:p>
        </p:txBody>
      </p:sp>
      <p:sp>
        <p:nvSpPr>
          <p:cNvPr id="222" name="Google Shape;222;p29"/>
          <p:cNvSpPr txBox="1">
            <a:spLocks noGrp="1"/>
          </p:cNvSpPr>
          <p:nvPr>
            <p:ph type="subTitle" idx="1"/>
          </p:nvPr>
        </p:nvSpPr>
        <p:spPr>
          <a:xfrm>
            <a:off x="716611" y="2039365"/>
            <a:ext cx="2315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223" name="Google Shape;223;p29"/>
          <p:cNvSpPr txBox="1">
            <a:spLocks noGrp="1"/>
          </p:cNvSpPr>
          <p:nvPr>
            <p:ph type="subTitle" idx="8"/>
          </p:nvPr>
        </p:nvSpPr>
        <p:spPr>
          <a:xfrm>
            <a:off x="3293982" y="2041820"/>
            <a:ext cx="2315400" cy="5726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Memory Game?</a:t>
            </a:r>
            <a:endParaRPr dirty="0"/>
          </a:p>
        </p:txBody>
      </p:sp>
      <p:sp>
        <p:nvSpPr>
          <p:cNvPr id="224" name="Google Shape;224;p29"/>
          <p:cNvSpPr txBox="1">
            <a:spLocks noGrp="1"/>
          </p:cNvSpPr>
          <p:nvPr>
            <p:ph type="subTitle" idx="9"/>
          </p:nvPr>
        </p:nvSpPr>
        <p:spPr>
          <a:xfrm>
            <a:off x="5871375" y="2041075"/>
            <a:ext cx="2315400" cy="447600"/>
          </a:xfrm>
          <a:prstGeom prst="rect">
            <a:avLst/>
          </a:prstGeom>
        </p:spPr>
        <p:txBody>
          <a:bodyPr spcFirstLastPara="1" wrap="square" lIns="91425" tIns="91425" rIns="91425" bIns="91425" anchor="t" anchorCtr="0">
            <a:noAutofit/>
          </a:bodyPr>
          <a:lstStyle/>
          <a:p>
            <a:pPr marL="0" indent="0"/>
            <a:r>
              <a:rPr lang="en-US" dirty="0"/>
              <a:t>How to play?</a:t>
            </a:r>
          </a:p>
          <a:p>
            <a:pPr marL="0" lvl="0" indent="0" algn="l" rtl="0">
              <a:spcBef>
                <a:spcPts val="0"/>
              </a:spcBef>
              <a:spcAft>
                <a:spcPts val="0"/>
              </a:spcAft>
              <a:buNone/>
            </a:pPr>
            <a:r>
              <a:rPr lang="en" dirty="0"/>
              <a:t> </a:t>
            </a:r>
            <a:endParaRPr dirty="0"/>
          </a:p>
        </p:txBody>
      </p:sp>
      <p:sp>
        <p:nvSpPr>
          <p:cNvPr id="4" name="Google Shape;213;p29">
            <a:extLst>
              <a:ext uri="{FF2B5EF4-FFF2-40B4-BE49-F238E27FC236}">
                <a16:creationId xmlns:a16="http://schemas.microsoft.com/office/drawing/2014/main" id="{62C77F6E-4383-3610-56F0-6A24C326CD6B}"/>
              </a:ext>
            </a:extLst>
          </p:cNvPr>
          <p:cNvSpPr txBox="1">
            <a:spLocks/>
          </p:cNvSpPr>
          <p:nvPr/>
        </p:nvSpPr>
        <p:spPr>
          <a:xfrm>
            <a:off x="716613" y="2921417"/>
            <a:ext cx="734700" cy="447600"/>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000"/>
              <a:buFont typeface="JetBrains Mono"/>
              <a:buNone/>
              <a:defRPr sz="3000" b="1" i="0" u="none" strike="noStrike" cap="none">
                <a:solidFill>
                  <a:schemeClr val="dk1"/>
                </a:solidFill>
                <a:latin typeface="JetBrains Mono"/>
                <a:ea typeface="JetBrains Mono"/>
                <a:cs typeface="JetBrains Mono"/>
                <a:sym typeface="JetBrains Mono"/>
              </a:defRPr>
            </a:lvl1pPr>
            <a:lvl2pPr marR="0" lvl="1" algn="l" rtl="0">
              <a:lnSpc>
                <a:spcPct val="100000"/>
              </a:lnSpc>
              <a:spcBef>
                <a:spcPts val="0"/>
              </a:spcBef>
              <a:spcAft>
                <a:spcPts val="0"/>
              </a:spcAft>
              <a:buClr>
                <a:schemeClr val="lt2"/>
              </a:buClr>
              <a:buSzPts val="3000"/>
              <a:buFont typeface="JetBrains Mono"/>
              <a:buNone/>
              <a:defRPr sz="3000" b="1" i="0" u="none" strike="noStrike" cap="none">
                <a:solidFill>
                  <a:schemeClr val="lt2"/>
                </a:solidFill>
                <a:latin typeface="JetBrains Mono"/>
                <a:ea typeface="JetBrains Mono"/>
                <a:cs typeface="JetBrains Mono"/>
                <a:sym typeface="JetBrains Mono"/>
              </a:defRPr>
            </a:lvl2pPr>
            <a:lvl3pPr marR="0" lvl="2" algn="l" rtl="0">
              <a:lnSpc>
                <a:spcPct val="100000"/>
              </a:lnSpc>
              <a:spcBef>
                <a:spcPts val="0"/>
              </a:spcBef>
              <a:spcAft>
                <a:spcPts val="0"/>
              </a:spcAft>
              <a:buClr>
                <a:schemeClr val="lt2"/>
              </a:buClr>
              <a:buSzPts val="3000"/>
              <a:buFont typeface="JetBrains Mono"/>
              <a:buNone/>
              <a:defRPr sz="3000" b="1" i="0" u="none" strike="noStrike" cap="none">
                <a:solidFill>
                  <a:schemeClr val="lt2"/>
                </a:solidFill>
                <a:latin typeface="JetBrains Mono"/>
                <a:ea typeface="JetBrains Mono"/>
                <a:cs typeface="JetBrains Mono"/>
                <a:sym typeface="JetBrains Mono"/>
              </a:defRPr>
            </a:lvl3pPr>
            <a:lvl4pPr marR="0" lvl="3" algn="l" rtl="0">
              <a:lnSpc>
                <a:spcPct val="100000"/>
              </a:lnSpc>
              <a:spcBef>
                <a:spcPts val="0"/>
              </a:spcBef>
              <a:spcAft>
                <a:spcPts val="0"/>
              </a:spcAft>
              <a:buClr>
                <a:schemeClr val="lt2"/>
              </a:buClr>
              <a:buSzPts val="3000"/>
              <a:buFont typeface="JetBrains Mono"/>
              <a:buNone/>
              <a:defRPr sz="3000" b="1" i="0" u="none" strike="noStrike" cap="none">
                <a:solidFill>
                  <a:schemeClr val="lt2"/>
                </a:solidFill>
                <a:latin typeface="JetBrains Mono"/>
                <a:ea typeface="JetBrains Mono"/>
                <a:cs typeface="JetBrains Mono"/>
                <a:sym typeface="JetBrains Mono"/>
              </a:defRPr>
            </a:lvl4pPr>
            <a:lvl5pPr marR="0" lvl="4" algn="l" rtl="0">
              <a:lnSpc>
                <a:spcPct val="100000"/>
              </a:lnSpc>
              <a:spcBef>
                <a:spcPts val="0"/>
              </a:spcBef>
              <a:spcAft>
                <a:spcPts val="0"/>
              </a:spcAft>
              <a:buClr>
                <a:schemeClr val="lt2"/>
              </a:buClr>
              <a:buSzPts val="3000"/>
              <a:buFont typeface="JetBrains Mono"/>
              <a:buNone/>
              <a:defRPr sz="3000" b="1" i="0" u="none" strike="noStrike" cap="none">
                <a:solidFill>
                  <a:schemeClr val="lt2"/>
                </a:solidFill>
                <a:latin typeface="JetBrains Mono"/>
                <a:ea typeface="JetBrains Mono"/>
                <a:cs typeface="JetBrains Mono"/>
                <a:sym typeface="JetBrains Mono"/>
              </a:defRPr>
            </a:lvl5pPr>
            <a:lvl6pPr marR="0" lvl="5" algn="l" rtl="0">
              <a:lnSpc>
                <a:spcPct val="100000"/>
              </a:lnSpc>
              <a:spcBef>
                <a:spcPts val="0"/>
              </a:spcBef>
              <a:spcAft>
                <a:spcPts val="0"/>
              </a:spcAft>
              <a:buClr>
                <a:schemeClr val="lt2"/>
              </a:buClr>
              <a:buSzPts val="3000"/>
              <a:buFont typeface="JetBrains Mono"/>
              <a:buNone/>
              <a:defRPr sz="3000" b="1" i="0" u="none" strike="noStrike" cap="none">
                <a:solidFill>
                  <a:schemeClr val="lt2"/>
                </a:solidFill>
                <a:latin typeface="JetBrains Mono"/>
                <a:ea typeface="JetBrains Mono"/>
                <a:cs typeface="JetBrains Mono"/>
                <a:sym typeface="JetBrains Mono"/>
              </a:defRPr>
            </a:lvl6pPr>
            <a:lvl7pPr marR="0" lvl="6" algn="l" rtl="0">
              <a:lnSpc>
                <a:spcPct val="100000"/>
              </a:lnSpc>
              <a:spcBef>
                <a:spcPts val="0"/>
              </a:spcBef>
              <a:spcAft>
                <a:spcPts val="0"/>
              </a:spcAft>
              <a:buClr>
                <a:schemeClr val="lt2"/>
              </a:buClr>
              <a:buSzPts val="3000"/>
              <a:buFont typeface="JetBrains Mono"/>
              <a:buNone/>
              <a:defRPr sz="3000" b="1" i="0" u="none" strike="noStrike" cap="none">
                <a:solidFill>
                  <a:schemeClr val="lt2"/>
                </a:solidFill>
                <a:latin typeface="JetBrains Mono"/>
                <a:ea typeface="JetBrains Mono"/>
                <a:cs typeface="JetBrains Mono"/>
                <a:sym typeface="JetBrains Mono"/>
              </a:defRPr>
            </a:lvl7pPr>
            <a:lvl8pPr marR="0" lvl="7" algn="l" rtl="0">
              <a:lnSpc>
                <a:spcPct val="100000"/>
              </a:lnSpc>
              <a:spcBef>
                <a:spcPts val="0"/>
              </a:spcBef>
              <a:spcAft>
                <a:spcPts val="0"/>
              </a:spcAft>
              <a:buClr>
                <a:schemeClr val="lt2"/>
              </a:buClr>
              <a:buSzPts val="3000"/>
              <a:buFont typeface="JetBrains Mono"/>
              <a:buNone/>
              <a:defRPr sz="3000" b="1" i="0" u="none" strike="noStrike" cap="none">
                <a:solidFill>
                  <a:schemeClr val="lt2"/>
                </a:solidFill>
                <a:latin typeface="JetBrains Mono"/>
                <a:ea typeface="JetBrains Mono"/>
                <a:cs typeface="JetBrains Mono"/>
                <a:sym typeface="JetBrains Mono"/>
              </a:defRPr>
            </a:lvl8pPr>
            <a:lvl9pPr marR="0" lvl="8" algn="l" rtl="0">
              <a:lnSpc>
                <a:spcPct val="100000"/>
              </a:lnSpc>
              <a:spcBef>
                <a:spcPts val="0"/>
              </a:spcBef>
              <a:spcAft>
                <a:spcPts val="0"/>
              </a:spcAft>
              <a:buClr>
                <a:schemeClr val="lt2"/>
              </a:buClr>
              <a:buSzPts val="3000"/>
              <a:buFont typeface="JetBrains Mono"/>
              <a:buNone/>
              <a:defRPr sz="3000" b="1" i="0" u="none" strike="noStrike" cap="none">
                <a:solidFill>
                  <a:schemeClr val="lt2"/>
                </a:solidFill>
                <a:latin typeface="JetBrains Mono"/>
                <a:ea typeface="JetBrains Mono"/>
                <a:cs typeface="JetBrains Mono"/>
                <a:sym typeface="JetBrains Mono"/>
              </a:defRPr>
            </a:lvl9pPr>
          </a:lstStyle>
          <a:p>
            <a:r>
              <a:rPr lang="en" dirty="0"/>
              <a:t>04</a:t>
            </a:r>
          </a:p>
        </p:txBody>
      </p:sp>
      <p:sp>
        <p:nvSpPr>
          <p:cNvPr id="5" name="Google Shape;219;p29">
            <a:extLst>
              <a:ext uri="{FF2B5EF4-FFF2-40B4-BE49-F238E27FC236}">
                <a16:creationId xmlns:a16="http://schemas.microsoft.com/office/drawing/2014/main" id="{5DE49EC2-05C4-DDE5-DD12-F888936B1A64}"/>
              </a:ext>
            </a:extLst>
          </p:cNvPr>
          <p:cNvSpPr txBox="1">
            <a:spLocks/>
          </p:cNvSpPr>
          <p:nvPr/>
        </p:nvSpPr>
        <p:spPr>
          <a:xfrm>
            <a:off x="716611" y="3481609"/>
            <a:ext cx="2315400" cy="3942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JetBrains Mono"/>
              <a:buNone/>
              <a:defRPr sz="1600" b="0" i="0" u="none" strike="noStrike" cap="none">
                <a:solidFill>
                  <a:schemeClr val="dk1"/>
                </a:solidFill>
                <a:latin typeface="Inter Medium"/>
                <a:ea typeface="Inter Medium"/>
                <a:cs typeface="Inter Medium"/>
                <a:sym typeface="Inter Medium"/>
              </a:defRPr>
            </a:lvl1pPr>
            <a:lvl2pPr marL="914400" marR="0" lvl="1" indent="-304800" algn="l" rtl="0">
              <a:lnSpc>
                <a:spcPct val="100000"/>
              </a:lnSpc>
              <a:spcBef>
                <a:spcPts val="0"/>
              </a:spcBef>
              <a:spcAft>
                <a:spcPts val="0"/>
              </a:spcAft>
              <a:buClr>
                <a:schemeClr val="dk1"/>
              </a:buClr>
              <a:buSzPts val="2400"/>
              <a:buFont typeface="JetBrains Mono"/>
              <a:buNone/>
              <a:defRPr sz="2400" b="1" i="0" u="none" strike="noStrike" cap="none">
                <a:solidFill>
                  <a:schemeClr val="dk1"/>
                </a:solidFill>
                <a:latin typeface="JetBrains Mono"/>
                <a:ea typeface="JetBrains Mono"/>
                <a:cs typeface="JetBrains Mono"/>
                <a:sym typeface="JetBrains Mono"/>
              </a:defRPr>
            </a:lvl2pPr>
            <a:lvl3pPr marL="1371600" marR="0" lvl="2" indent="-304800" algn="l" rtl="0">
              <a:lnSpc>
                <a:spcPct val="100000"/>
              </a:lnSpc>
              <a:spcBef>
                <a:spcPts val="0"/>
              </a:spcBef>
              <a:spcAft>
                <a:spcPts val="0"/>
              </a:spcAft>
              <a:buClr>
                <a:schemeClr val="dk1"/>
              </a:buClr>
              <a:buSzPts val="2400"/>
              <a:buFont typeface="JetBrains Mono"/>
              <a:buNone/>
              <a:defRPr sz="2400" b="1" i="0" u="none" strike="noStrike" cap="none">
                <a:solidFill>
                  <a:schemeClr val="dk1"/>
                </a:solidFill>
                <a:latin typeface="JetBrains Mono"/>
                <a:ea typeface="JetBrains Mono"/>
                <a:cs typeface="JetBrains Mono"/>
                <a:sym typeface="JetBrains Mono"/>
              </a:defRPr>
            </a:lvl3pPr>
            <a:lvl4pPr marL="1828800" marR="0" lvl="3" indent="-304800" algn="l" rtl="0">
              <a:lnSpc>
                <a:spcPct val="100000"/>
              </a:lnSpc>
              <a:spcBef>
                <a:spcPts val="0"/>
              </a:spcBef>
              <a:spcAft>
                <a:spcPts val="0"/>
              </a:spcAft>
              <a:buClr>
                <a:schemeClr val="dk1"/>
              </a:buClr>
              <a:buSzPts val="2400"/>
              <a:buFont typeface="JetBrains Mono"/>
              <a:buNone/>
              <a:defRPr sz="2400" b="1" i="0" u="none" strike="noStrike" cap="none">
                <a:solidFill>
                  <a:schemeClr val="dk1"/>
                </a:solidFill>
                <a:latin typeface="JetBrains Mono"/>
                <a:ea typeface="JetBrains Mono"/>
                <a:cs typeface="JetBrains Mono"/>
                <a:sym typeface="JetBrains Mono"/>
              </a:defRPr>
            </a:lvl4pPr>
            <a:lvl5pPr marL="2286000" marR="0" lvl="4" indent="-304800" algn="l" rtl="0">
              <a:lnSpc>
                <a:spcPct val="100000"/>
              </a:lnSpc>
              <a:spcBef>
                <a:spcPts val="0"/>
              </a:spcBef>
              <a:spcAft>
                <a:spcPts val="0"/>
              </a:spcAft>
              <a:buClr>
                <a:schemeClr val="dk1"/>
              </a:buClr>
              <a:buSzPts val="2400"/>
              <a:buFont typeface="JetBrains Mono"/>
              <a:buNone/>
              <a:defRPr sz="2400" b="1" i="0" u="none" strike="noStrike" cap="none">
                <a:solidFill>
                  <a:schemeClr val="dk1"/>
                </a:solidFill>
                <a:latin typeface="JetBrains Mono"/>
                <a:ea typeface="JetBrains Mono"/>
                <a:cs typeface="JetBrains Mono"/>
                <a:sym typeface="JetBrains Mono"/>
              </a:defRPr>
            </a:lvl5pPr>
            <a:lvl6pPr marL="2743200" marR="0" lvl="5" indent="-304800" algn="l" rtl="0">
              <a:lnSpc>
                <a:spcPct val="100000"/>
              </a:lnSpc>
              <a:spcBef>
                <a:spcPts val="0"/>
              </a:spcBef>
              <a:spcAft>
                <a:spcPts val="0"/>
              </a:spcAft>
              <a:buClr>
                <a:schemeClr val="dk1"/>
              </a:buClr>
              <a:buSzPts val="2400"/>
              <a:buFont typeface="JetBrains Mono"/>
              <a:buNone/>
              <a:defRPr sz="2400" b="1" i="0" u="none" strike="noStrike" cap="none">
                <a:solidFill>
                  <a:schemeClr val="dk1"/>
                </a:solidFill>
                <a:latin typeface="JetBrains Mono"/>
                <a:ea typeface="JetBrains Mono"/>
                <a:cs typeface="JetBrains Mono"/>
                <a:sym typeface="JetBrains Mono"/>
              </a:defRPr>
            </a:lvl6pPr>
            <a:lvl7pPr marL="3200400" marR="0" lvl="6" indent="-304800" algn="l" rtl="0">
              <a:lnSpc>
                <a:spcPct val="100000"/>
              </a:lnSpc>
              <a:spcBef>
                <a:spcPts val="0"/>
              </a:spcBef>
              <a:spcAft>
                <a:spcPts val="0"/>
              </a:spcAft>
              <a:buClr>
                <a:schemeClr val="dk1"/>
              </a:buClr>
              <a:buSzPts val="2400"/>
              <a:buFont typeface="JetBrains Mono"/>
              <a:buNone/>
              <a:defRPr sz="2400" b="1" i="0" u="none" strike="noStrike" cap="none">
                <a:solidFill>
                  <a:schemeClr val="dk1"/>
                </a:solidFill>
                <a:latin typeface="JetBrains Mono"/>
                <a:ea typeface="JetBrains Mono"/>
                <a:cs typeface="JetBrains Mono"/>
                <a:sym typeface="JetBrains Mono"/>
              </a:defRPr>
            </a:lvl7pPr>
            <a:lvl8pPr marL="3657600" marR="0" lvl="7" indent="-304800" algn="l" rtl="0">
              <a:lnSpc>
                <a:spcPct val="100000"/>
              </a:lnSpc>
              <a:spcBef>
                <a:spcPts val="0"/>
              </a:spcBef>
              <a:spcAft>
                <a:spcPts val="0"/>
              </a:spcAft>
              <a:buClr>
                <a:schemeClr val="dk1"/>
              </a:buClr>
              <a:buSzPts val="2400"/>
              <a:buFont typeface="JetBrains Mono"/>
              <a:buNone/>
              <a:defRPr sz="2400" b="1" i="0" u="none" strike="noStrike" cap="none">
                <a:solidFill>
                  <a:schemeClr val="dk1"/>
                </a:solidFill>
                <a:latin typeface="JetBrains Mono"/>
                <a:ea typeface="JetBrains Mono"/>
                <a:cs typeface="JetBrains Mono"/>
                <a:sym typeface="JetBrains Mono"/>
              </a:defRPr>
            </a:lvl8pPr>
            <a:lvl9pPr marL="4114800" marR="0" lvl="8" indent="-304800" algn="l" rtl="0">
              <a:lnSpc>
                <a:spcPct val="100000"/>
              </a:lnSpc>
              <a:spcBef>
                <a:spcPts val="0"/>
              </a:spcBef>
              <a:spcAft>
                <a:spcPts val="0"/>
              </a:spcAft>
              <a:buClr>
                <a:schemeClr val="dk1"/>
              </a:buClr>
              <a:buSzPts val="2400"/>
              <a:buFont typeface="JetBrains Mono"/>
              <a:buNone/>
              <a:defRPr sz="2400" b="1" i="0" u="none" strike="noStrike" cap="none">
                <a:solidFill>
                  <a:schemeClr val="dk1"/>
                </a:solidFill>
                <a:latin typeface="JetBrains Mono"/>
                <a:ea typeface="JetBrains Mono"/>
                <a:cs typeface="JetBrains Mono"/>
                <a:sym typeface="JetBrains Mono"/>
              </a:defRPr>
            </a:lvl9pPr>
          </a:lstStyle>
          <a:p>
            <a:pPr marL="0" indent="0"/>
            <a:r>
              <a:rPr lang="en-US"/>
              <a:t>Introduction</a:t>
            </a:r>
          </a:p>
        </p:txBody>
      </p:sp>
      <p:sp>
        <p:nvSpPr>
          <p:cNvPr id="6" name="Google Shape;222;p29">
            <a:extLst>
              <a:ext uri="{FF2B5EF4-FFF2-40B4-BE49-F238E27FC236}">
                <a16:creationId xmlns:a16="http://schemas.microsoft.com/office/drawing/2014/main" id="{5B089563-4095-DD75-BA1B-7228EC99A7C8}"/>
              </a:ext>
            </a:extLst>
          </p:cNvPr>
          <p:cNvSpPr txBox="1">
            <a:spLocks/>
          </p:cNvSpPr>
          <p:nvPr/>
        </p:nvSpPr>
        <p:spPr>
          <a:xfrm>
            <a:off x="716611" y="3498294"/>
            <a:ext cx="2315400" cy="4476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JetBrains Mono"/>
              <a:buNone/>
              <a:defRPr sz="1600" b="0" i="0" u="none" strike="noStrike" cap="none">
                <a:solidFill>
                  <a:schemeClr val="dk1"/>
                </a:solidFill>
                <a:latin typeface="Inter Medium"/>
                <a:ea typeface="Inter Medium"/>
                <a:cs typeface="Inter Medium"/>
                <a:sym typeface="Inter Medium"/>
              </a:defRPr>
            </a:lvl1pPr>
            <a:lvl2pPr marL="914400" marR="0" lvl="1" indent="-304800" algn="l" rtl="0">
              <a:lnSpc>
                <a:spcPct val="100000"/>
              </a:lnSpc>
              <a:spcBef>
                <a:spcPts val="0"/>
              </a:spcBef>
              <a:spcAft>
                <a:spcPts val="0"/>
              </a:spcAft>
              <a:buClr>
                <a:schemeClr val="dk1"/>
              </a:buClr>
              <a:buSzPts val="2400"/>
              <a:buFont typeface="JetBrains Mono"/>
              <a:buNone/>
              <a:defRPr sz="2400" b="1" i="0" u="none" strike="noStrike" cap="none">
                <a:solidFill>
                  <a:schemeClr val="dk1"/>
                </a:solidFill>
                <a:latin typeface="JetBrains Mono"/>
                <a:ea typeface="JetBrains Mono"/>
                <a:cs typeface="JetBrains Mono"/>
                <a:sym typeface="JetBrains Mono"/>
              </a:defRPr>
            </a:lvl2pPr>
            <a:lvl3pPr marL="1371600" marR="0" lvl="2" indent="-304800" algn="l" rtl="0">
              <a:lnSpc>
                <a:spcPct val="100000"/>
              </a:lnSpc>
              <a:spcBef>
                <a:spcPts val="0"/>
              </a:spcBef>
              <a:spcAft>
                <a:spcPts val="0"/>
              </a:spcAft>
              <a:buClr>
                <a:schemeClr val="dk1"/>
              </a:buClr>
              <a:buSzPts val="2400"/>
              <a:buFont typeface="JetBrains Mono"/>
              <a:buNone/>
              <a:defRPr sz="2400" b="1" i="0" u="none" strike="noStrike" cap="none">
                <a:solidFill>
                  <a:schemeClr val="dk1"/>
                </a:solidFill>
                <a:latin typeface="JetBrains Mono"/>
                <a:ea typeface="JetBrains Mono"/>
                <a:cs typeface="JetBrains Mono"/>
                <a:sym typeface="JetBrains Mono"/>
              </a:defRPr>
            </a:lvl3pPr>
            <a:lvl4pPr marL="1828800" marR="0" lvl="3" indent="-304800" algn="l" rtl="0">
              <a:lnSpc>
                <a:spcPct val="100000"/>
              </a:lnSpc>
              <a:spcBef>
                <a:spcPts val="0"/>
              </a:spcBef>
              <a:spcAft>
                <a:spcPts val="0"/>
              </a:spcAft>
              <a:buClr>
                <a:schemeClr val="dk1"/>
              </a:buClr>
              <a:buSzPts val="2400"/>
              <a:buFont typeface="JetBrains Mono"/>
              <a:buNone/>
              <a:defRPr sz="2400" b="1" i="0" u="none" strike="noStrike" cap="none">
                <a:solidFill>
                  <a:schemeClr val="dk1"/>
                </a:solidFill>
                <a:latin typeface="JetBrains Mono"/>
                <a:ea typeface="JetBrains Mono"/>
                <a:cs typeface="JetBrains Mono"/>
                <a:sym typeface="JetBrains Mono"/>
              </a:defRPr>
            </a:lvl4pPr>
            <a:lvl5pPr marL="2286000" marR="0" lvl="4" indent="-304800" algn="l" rtl="0">
              <a:lnSpc>
                <a:spcPct val="100000"/>
              </a:lnSpc>
              <a:spcBef>
                <a:spcPts val="0"/>
              </a:spcBef>
              <a:spcAft>
                <a:spcPts val="0"/>
              </a:spcAft>
              <a:buClr>
                <a:schemeClr val="dk1"/>
              </a:buClr>
              <a:buSzPts val="2400"/>
              <a:buFont typeface="JetBrains Mono"/>
              <a:buNone/>
              <a:defRPr sz="2400" b="1" i="0" u="none" strike="noStrike" cap="none">
                <a:solidFill>
                  <a:schemeClr val="dk1"/>
                </a:solidFill>
                <a:latin typeface="JetBrains Mono"/>
                <a:ea typeface="JetBrains Mono"/>
                <a:cs typeface="JetBrains Mono"/>
                <a:sym typeface="JetBrains Mono"/>
              </a:defRPr>
            </a:lvl5pPr>
            <a:lvl6pPr marL="2743200" marR="0" lvl="5" indent="-304800" algn="l" rtl="0">
              <a:lnSpc>
                <a:spcPct val="100000"/>
              </a:lnSpc>
              <a:spcBef>
                <a:spcPts val="0"/>
              </a:spcBef>
              <a:spcAft>
                <a:spcPts val="0"/>
              </a:spcAft>
              <a:buClr>
                <a:schemeClr val="dk1"/>
              </a:buClr>
              <a:buSzPts val="2400"/>
              <a:buFont typeface="JetBrains Mono"/>
              <a:buNone/>
              <a:defRPr sz="2400" b="1" i="0" u="none" strike="noStrike" cap="none">
                <a:solidFill>
                  <a:schemeClr val="dk1"/>
                </a:solidFill>
                <a:latin typeface="JetBrains Mono"/>
                <a:ea typeface="JetBrains Mono"/>
                <a:cs typeface="JetBrains Mono"/>
                <a:sym typeface="JetBrains Mono"/>
              </a:defRPr>
            </a:lvl6pPr>
            <a:lvl7pPr marL="3200400" marR="0" lvl="6" indent="-304800" algn="l" rtl="0">
              <a:lnSpc>
                <a:spcPct val="100000"/>
              </a:lnSpc>
              <a:spcBef>
                <a:spcPts val="0"/>
              </a:spcBef>
              <a:spcAft>
                <a:spcPts val="0"/>
              </a:spcAft>
              <a:buClr>
                <a:schemeClr val="dk1"/>
              </a:buClr>
              <a:buSzPts val="2400"/>
              <a:buFont typeface="JetBrains Mono"/>
              <a:buNone/>
              <a:defRPr sz="2400" b="1" i="0" u="none" strike="noStrike" cap="none">
                <a:solidFill>
                  <a:schemeClr val="dk1"/>
                </a:solidFill>
                <a:latin typeface="JetBrains Mono"/>
                <a:ea typeface="JetBrains Mono"/>
                <a:cs typeface="JetBrains Mono"/>
                <a:sym typeface="JetBrains Mono"/>
              </a:defRPr>
            </a:lvl7pPr>
            <a:lvl8pPr marL="3657600" marR="0" lvl="7" indent="-304800" algn="l" rtl="0">
              <a:lnSpc>
                <a:spcPct val="100000"/>
              </a:lnSpc>
              <a:spcBef>
                <a:spcPts val="0"/>
              </a:spcBef>
              <a:spcAft>
                <a:spcPts val="0"/>
              </a:spcAft>
              <a:buClr>
                <a:schemeClr val="dk1"/>
              </a:buClr>
              <a:buSzPts val="2400"/>
              <a:buFont typeface="JetBrains Mono"/>
              <a:buNone/>
              <a:defRPr sz="2400" b="1" i="0" u="none" strike="noStrike" cap="none">
                <a:solidFill>
                  <a:schemeClr val="dk1"/>
                </a:solidFill>
                <a:latin typeface="JetBrains Mono"/>
                <a:ea typeface="JetBrains Mono"/>
                <a:cs typeface="JetBrains Mono"/>
                <a:sym typeface="JetBrains Mono"/>
              </a:defRPr>
            </a:lvl8pPr>
            <a:lvl9pPr marL="4114800" marR="0" lvl="8" indent="-304800" algn="l" rtl="0">
              <a:lnSpc>
                <a:spcPct val="100000"/>
              </a:lnSpc>
              <a:spcBef>
                <a:spcPts val="0"/>
              </a:spcBef>
              <a:spcAft>
                <a:spcPts val="0"/>
              </a:spcAft>
              <a:buClr>
                <a:schemeClr val="dk1"/>
              </a:buClr>
              <a:buSzPts val="2400"/>
              <a:buFont typeface="JetBrains Mono"/>
              <a:buNone/>
              <a:defRPr sz="2400" b="1" i="0" u="none" strike="noStrike" cap="none">
                <a:solidFill>
                  <a:schemeClr val="dk1"/>
                </a:solidFill>
                <a:latin typeface="JetBrains Mono"/>
                <a:ea typeface="JetBrains Mono"/>
                <a:cs typeface="JetBrains Mono"/>
                <a:sym typeface="JetBrains Mono"/>
              </a:defRPr>
            </a:lvl9pPr>
          </a:lstStyle>
          <a:p>
            <a:pPr marL="0" indent="0"/>
            <a:r>
              <a:rPr lang="en-US" dirty="0"/>
              <a:t>Interface</a:t>
            </a:r>
          </a:p>
        </p:txBody>
      </p:sp>
      <p:sp>
        <p:nvSpPr>
          <p:cNvPr id="7" name="Google Shape;213;p29">
            <a:extLst>
              <a:ext uri="{FF2B5EF4-FFF2-40B4-BE49-F238E27FC236}">
                <a16:creationId xmlns:a16="http://schemas.microsoft.com/office/drawing/2014/main" id="{6594F692-8862-7F2D-E812-72FCF09B14EE}"/>
              </a:ext>
            </a:extLst>
          </p:cNvPr>
          <p:cNvSpPr txBox="1">
            <a:spLocks/>
          </p:cNvSpPr>
          <p:nvPr/>
        </p:nvSpPr>
        <p:spPr>
          <a:xfrm>
            <a:off x="5871388" y="2921417"/>
            <a:ext cx="734700" cy="447600"/>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000"/>
              <a:buFont typeface="JetBrains Mono"/>
              <a:buNone/>
              <a:defRPr sz="3000" b="1" i="0" u="none" strike="noStrike" cap="none">
                <a:solidFill>
                  <a:schemeClr val="dk1"/>
                </a:solidFill>
                <a:latin typeface="JetBrains Mono"/>
                <a:ea typeface="JetBrains Mono"/>
                <a:cs typeface="JetBrains Mono"/>
                <a:sym typeface="JetBrains Mono"/>
              </a:defRPr>
            </a:lvl1pPr>
            <a:lvl2pPr marR="0" lvl="1" algn="l" rtl="0">
              <a:lnSpc>
                <a:spcPct val="100000"/>
              </a:lnSpc>
              <a:spcBef>
                <a:spcPts val="0"/>
              </a:spcBef>
              <a:spcAft>
                <a:spcPts val="0"/>
              </a:spcAft>
              <a:buClr>
                <a:schemeClr val="lt2"/>
              </a:buClr>
              <a:buSzPts val="3000"/>
              <a:buFont typeface="JetBrains Mono"/>
              <a:buNone/>
              <a:defRPr sz="3000" b="1" i="0" u="none" strike="noStrike" cap="none">
                <a:solidFill>
                  <a:schemeClr val="lt2"/>
                </a:solidFill>
                <a:latin typeface="JetBrains Mono"/>
                <a:ea typeface="JetBrains Mono"/>
                <a:cs typeface="JetBrains Mono"/>
                <a:sym typeface="JetBrains Mono"/>
              </a:defRPr>
            </a:lvl2pPr>
            <a:lvl3pPr marR="0" lvl="2" algn="l" rtl="0">
              <a:lnSpc>
                <a:spcPct val="100000"/>
              </a:lnSpc>
              <a:spcBef>
                <a:spcPts val="0"/>
              </a:spcBef>
              <a:spcAft>
                <a:spcPts val="0"/>
              </a:spcAft>
              <a:buClr>
                <a:schemeClr val="lt2"/>
              </a:buClr>
              <a:buSzPts val="3000"/>
              <a:buFont typeface="JetBrains Mono"/>
              <a:buNone/>
              <a:defRPr sz="3000" b="1" i="0" u="none" strike="noStrike" cap="none">
                <a:solidFill>
                  <a:schemeClr val="lt2"/>
                </a:solidFill>
                <a:latin typeface="JetBrains Mono"/>
                <a:ea typeface="JetBrains Mono"/>
                <a:cs typeface="JetBrains Mono"/>
                <a:sym typeface="JetBrains Mono"/>
              </a:defRPr>
            </a:lvl3pPr>
            <a:lvl4pPr marR="0" lvl="3" algn="l" rtl="0">
              <a:lnSpc>
                <a:spcPct val="100000"/>
              </a:lnSpc>
              <a:spcBef>
                <a:spcPts val="0"/>
              </a:spcBef>
              <a:spcAft>
                <a:spcPts val="0"/>
              </a:spcAft>
              <a:buClr>
                <a:schemeClr val="lt2"/>
              </a:buClr>
              <a:buSzPts val="3000"/>
              <a:buFont typeface="JetBrains Mono"/>
              <a:buNone/>
              <a:defRPr sz="3000" b="1" i="0" u="none" strike="noStrike" cap="none">
                <a:solidFill>
                  <a:schemeClr val="lt2"/>
                </a:solidFill>
                <a:latin typeface="JetBrains Mono"/>
                <a:ea typeface="JetBrains Mono"/>
                <a:cs typeface="JetBrains Mono"/>
                <a:sym typeface="JetBrains Mono"/>
              </a:defRPr>
            </a:lvl4pPr>
            <a:lvl5pPr marR="0" lvl="4" algn="l" rtl="0">
              <a:lnSpc>
                <a:spcPct val="100000"/>
              </a:lnSpc>
              <a:spcBef>
                <a:spcPts val="0"/>
              </a:spcBef>
              <a:spcAft>
                <a:spcPts val="0"/>
              </a:spcAft>
              <a:buClr>
                <a:schemeClr val="lt2"/>
              </a:buClr>
              <a:buSzPts val="3000"/>
              <a:buFont typeface="JetBrains Mono"/>
              <a:buNone/>
              <a:defRPr sz="3000" b="1" i="0" u="none" strike="noStrike" cap="none">
                <a:solidFill>
                  <a:schemeClr val="lt2"/>
                </a:solidFill>
                <a:latin typeface="JetBrains Mono"/>
                <a:ea typeface="JetBrains Mono"/>
                <a:cs typeface="JetBrains Mono"/>
                <a:sym typeface="JetBrains Mono"/>
              </a:defRPr>
            </a:lvl5pPr>
            <a:lvl6pPr marR="0" lvl="5" algn="l" rtl="0">
              <a:lnSpc>
                <a:spcPct val="100000"/>
              </a:lnSpc>
              <a:spcBef>
                <a:spcPts val="0"/>
              </a:spcBef>
              <a:spcAft>
                <a:spcPts val="0"/>
              </a:spcAft>
              <a:buClr>
                <a:schemeClr val="lt2"/>
              </a:buClr>
              <a:buSzPts val="3000"/>
              <a:buFont typeface="JetBrains Mono"/>
              <a:buNone/>
              <a:defRPr sz="3000" b="1" i="0" u="none" strike="noStrike" cap="none">
                <a:solidFill>
                  <a:schemeClr val="lt2"/>
                </a:solidFill>
                <a:latin typeface="JetBrains Mono"/>
                <a:ea typeface="JetBrains Mono"/>
                <a:cs typeface="JetBrains Mono"/>
                <a:sym typeface="JetBrains Mono"/>
              </a:defRPr>
            </a:lvl6pPr>
            <a:lvl7pPr marR="0" lvl="6" algn="l" rtl="0">
              <a:lnSpc>
                <a:spcPct val="100000"/>
              </a:lnSpc>
              <a:spcBef>
                <a:spcPts val="0"/>
              </a:spcBef>
              <a:spcAft>
                <a:spcPts val="0"/>
              </a:spcAft>
              <a:buClr>
                <a:schemeClr val="lt2"/>
              </a:buClr>
              <a:buSzPts val="3000"/>
              <a:buFont typeface="JetBrains Mono"/>
              <a:buNone/>
              <a:defRPr sz="3000" b="1" i="0" u="none" strike="noStrike" cap="none">
                <a:solidFill>
                  <a:schemeClr val="lt2"/>
                </a:solidFill>
                <a:latin typeface="JetBrains Mono"/>
                <a:ea typeface="JetBrains Mono"/>
                <a:cs typeface="JetBrains Mono"/>
                <a:sym typeface="JetBrains Mono"/>
              </a:defRPr>
            </a:lvl7pPr>
            <a:lvl8pPr marR="0" lvl="7" algn="l" rtl="0">
              <a:lnSpc>
                <a:spcPct val="100000"/>
              </a:lnSpc>
              <a:spcBef>
                <a:spcPts val="0"/>
              </a:spcBef>
              <a:spcAft>
                <a:spcPts val="0"/>
              </a:spcAft>
              <a:buClr>
                <a:schemeClr val="lt2"/>
              </a:buClr>
              <a:buSzPts val="3000"/>
              <a:buFont typeface="JetBrains Mono"/>
              <a:buNone/>
              <a:defRPr sz="3000" b="1" i="0" u="none" strike="noStrike" cap="none">
                <a:solidFill>
                  <a:schemeClr val="lt2"/>
                </a:solidFill>
                <a:latin typeface="JetBrains Mono"/>
                <a:ea typeface="JetBrains Mono"/>
                <a:cs typeface="JetBrains Mono"/>
                <a:sym typeface="JetBrains Mono"/>
              </a:defRPr>
            </a:lvl8pPr>
            <a:lvl9pPr marR="0" lvl="8" algn="l" rtl="0">
              <a:lnSpc>
                <a:spcPct val="100000"/>
              </a:lnSpc>
              <a:spcBef>
                <a:spcPts val="0"/>
              </a:spcBef>
              <a:spcAft>
                <a:spcPts val="0"/>
              </a:spcAft>
              <a:buClr>
                <a:schemeClr val="lt2"/>
              </a:buClr>
              <a:buSzPts val="3000"/>
              <a:buFont typeface="JetBrains Mono"/>
              <a:buNone/>
              <a:defRPr sz="3000" b="1" i="0" u="none" strike="noStrike" cap="none">
                <a:solidFill>
                  <a:schemeClr val="lt2"/>
                </a:solidFill>
                <a:latin typeface="JetBrains Mono"/>
                <a:ea typeface="JetBrains Mono"/>
                <a:cs typeface="JetBrains Mono"/>
                <a:sym typeface="JetBrains Mono"/>
              </a:defRPr>
            </a:lvl9pPr>
          </a:lstStyle>
          <a:p>
            <a:r>
              <a:rPr lang="en" dirty="0"/>
              <a:t>06</a:t>
            </a:r>
          </a:p>
        </p:txBody>
      </p:sp>
      <p:sp>
        <p:nvSpPr>
          <p:cNvPr id="9" name="Google Shape;222;p29">
            <a:extLst>
              <a:ext uri="{FF2B5EF4-FFF2-40B4-BE49-F238E27FC236}">
                <a16:creationId xmlns:a16="http://schemas.microsoft.com/office/drawing/2014/main" id="{A8F00E4A-8442-E0E2-8172-A683CC7A5D19}"/>
              </a:ext>
            </a:extLst>
          </p:cNvPr>
          <p:cNvSpPr txBox="1">
            <a:spLocks/>
          </p:cNvSpPr>
          <p:nvPr/>
        </p:nvSpPr>
        <p:spPr>
          <a:xfrm>
            <a:off x="5871375" y="3481609"/>
            <a:ext cx="2315400" cy="4476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JetBrains Mono"/>
              <a:buNone/>
              <a:defRPr sz="1600" b="0" i="0" u="none" strike="noStrike" cap="none">
                <a:solidFill>
                  <a:schemeClr val="dk1"/>
                </a:solidFill>
                <a:latin typeface="Inter Medium"/>
                <a:ea typeface="Inter Medium"/>
                <a:cs typeface="Inter Medium"/>
                <a:sym typeface="Inter Medium"/>
              </a:defRPr>
            </a:lvl1pPr>
            <a:lvl2pPr marL="914400" marR="0" lvl="1" indent="-304800" algn="l" rtl="0">
              <a:lnSpc>
                <a:spcPct val="100000"/>
              </a:lnSpc>
              <a:spcBef>
                <a:spcPts val="0"/>
              </a:spcBef>
              <a:spcAft>
                <a:spcPts val="0"/>
              </a:spcAft>
              <a:buClr>
                <a:schemeClr val="dk1"/>
              </a:buClr>
              <a:buSzPts val="2400"/>
              <a:buFont typeface="JetBrains Mono"/>
              <a:buNone/>
              <a:defRPr sz="2400" b="1" i="0" u="none" strike="noStrike" cap="none">
                <a:solidFill>
                  <a:schemeClr val="dk1"/>
                </a:solidFill>
                <a:latin typeface="JetBrains Mono"/>
                <a:ea typeface="JetBrains Mono"/>
                <a:cs typeface="JetBrains Mono"/>
                <a:sym typeface="JetBrains Mono"/>
              </a:defRPr>
            </a:lvl2pPr>
            <a:lvl3pPr marL="1371600" marR="0" lvl="2" indent="-304800" algn="l" rtl="0">
              <a:lnSpc>
                <a:spcPct val="100000"/>
              </a:lnSpc>
              <a:spcBef>
                <a:spcPts val="0"/>
              </a:spcBef>
              <a:spcAft>
                <a:spcPts val="0"/>
              </a:spcAft>
              <a:buClr>
                <a:schemeClr val="dk1"/>
              </a:buClr>
              <a:buSzPts val="2400"/>
              <a:buFont typeface="JetBrains Mono"/>
              <a:buNone/>
              <a:defRPr sz="2400" b="1" i="0" u="none" strike="noStrike" cap="none">
                <a:solidFill>
                  <a:schemeClr val="dk1"/>
                </a:solidFill>
                <a:latin typeface="JetBrains Mono"/>
                <a:ea typeface="JetBrains Mono"/>
                <a:cs typeface="JetBrains Mono"/>
                <a:sym typeface="JetBrains Mono"/>
              </a:defRPr>
            </a:lvl3pPr>
            <a:lvl4pPr marL="1828800" marR="0" lvl="3" indent="-304800" algn="l" rtl="0">
              <a:lnSpc>
                <a:spcPct val="100000"/>
              </a:lnSpc>
              <a:spcBef>
                <a:spcPts val="0"/>
              </a:spcBef>
              <a:spcAft>
                <a:spcPts val="0"/>
              </a:spcAft>
              <a:buClr>
                <a:schemeClr val="dk1"/>
              </a:buClr>
              <a:buSzPts val="2400"/>
              <a:buFont typeface="JetBrains Mono"/>
              <a:buNone/>
              <a:defRPr sz="2400" b="1" i="0" u="none" strike="noStrike" cap="none">
                <a:solidFill>
                  <a:schemeClr val="dk1"/>
                </a:solidFill>
                <a:latin typeface="JetBrains Mono"/>
                <a:ea typeface="JetBrains Mono"/>
                <a:cs typeface="JetBrains Mono"/>
                <a:sym typeface="JetBrains Mono"/>
              </a:defRPr>
            </a:lvl4pPr>
            <a:lvl5pPr marL="2286000" marR="0" lvl="4" indent="-304800" algn="l" rtl="0">
              <a:lnSpc>
                <a:spcPct val="100000"/>
              </a:lnSpc>
              <a:spcBef>
                <a:spcPts val="0"/>
              </a:spcBef>
              <a:spcAft>
                <a:spcPts val="0"/>
              </a:spcAft>
              <a:buClr>
                <a:schemeClr val="dk1"/>
              </a:buClr>
              <a:buSzPts val="2400"/>
              <a:buFont typeface="JetBrains Mono"/>
              <a:buNone/>
              <a:defRPr sz="2400" b="1" i="0" u="none" strike="noStrike" cap="none">
                <a:solidFill>
                  <a:schemeClr val="dk1"/>
                </a:solidFill>
                <a:latin typeface="JetBrains Mono"/>
                <a:ea typeface="JetBrains Mono"/>
                <a:cs typeface="JetBrains Mono"/>
                <a:sym typeface="JetBrains Mono"/>
              </a:defRPr>
            </a:lvl5pPr>
            <a:lvl6pPr marL="2743200" marR="0" lvl="5" indent="-304800" algn="l" rtl="0">
              <a:lnSpc>
                <a:spcPct val="100000"/>
              </a:lnSpc>
              <a:spcBef>
                <a:spcPts val="0"/>
              </a:spcBef>
              <a:spcAft>
                <a:spcPts val="0"/>
              </a:spcAft>
              <a:buClr>
                <a:schemeClr val="dk1"/>
              </a:buClr>
              <a:buSzPts val="2400"/>
              <a:buFont typeface="JetBrains Mono"/>
              <a:buNone/>
              <a:defRPr sz="2400" b="1" i="0" u="none" strike="noStrike" cap="none">
                <a:solidFill>
                  <a:schemeClr val="dk1"/>
                </a:solidFill>
                <a:latin typeface="JetBrains Mono"/>
                <a:ea typeface="JetBrains Mono"/>
                <a:cs typeface="JetBrains Mono"/>
                <a:sym typeface="JetBrains Mono"/>
              </a:defRPr>
            </a:lvl6pPr>
            <a:lvl7pPr marL="3200400" marR="0" lvl="6" indent="-304800" algn="l" rtl="0">
              <a:lnSpc>
                <a:spcPct val="100000"/>
              </a:lnSpc>
              <a:spcBef>
                <a:spcPts val="0"/>
              </a:spcBef>
              <a:spcAft>
                <a:spcPts val="0"/>
              </a:spcAft>
              <a:buClr>
                <a:schemeClr val="dk1"/>
              </a:buClr>
              <a:buSzPts val="2400"/>
              <a:buFont typeface="JetBrains Mono"/>
              <a:buNone/>
              <a:defRPr sz="2400" b="1" i="0" u="none" strike="noStrike" cap="none">
                <a:solidFill>
                  <a:schemeClr val="dk1"/>
                </a:solidFill>
                <a:latin typeface="JetBrains Mono"/>
                <a:ea typeface="JetBrains Mono"/>
                <a:cs typeface="JetBrains Mono"/>
                <a:sym typeface="JetBrains Mono"/>
              </a:defRPr>
            </a:lvl7pPr>
            <a:lvl8pPr marL="3657600" marR="0" lvl="7" indent="-304800" algn="l" rtl="0">
              <a:lnSpc>
                <a:spcPct val="100000"/>
              </a:lnSpc>
              <a:spcBef>
                <a:spcPts val="0"/>
              </a:spcBef>
              <a:spcAft>
                <a:spcPts val="0"/>
              </a:spcAft>
              <a:buClr>
                <a:schemeClr val="dk1"/>
              </a:buClr>
              <a:buSzPts val="2400"/>
              <a:buFont typeface="JetBrains Mono"/>
              <a:buNone/>
              <a:defRPr sz="2400" b="1" i="0" u="none" strike="noStrike" cap="none">
                <a:solidFill>
                  <a:schemeClr val="dk1"/>
                </a:solidFill>
                <a:latin typeface="JetBrains Mono"/>
                <a:ea typeface="JetBrains Mono"/>
                <a:cs typeface="JetBrains Mono"/>
                <a:sym typeface="JetBrains Mono"/>
              </a:defRPr>
            </a:lvl8pPr>
            <a:lvl9pPr marL="4114800" marR="0" lvl="8" indent="-304800" algn="l" rtl="0">
              <a:lnSpc>
                <a:spcPct val="100000"/>
              </a:lnSpc>
              <a:spcBef>
                <a:spcPts val="0"/>
              </a:spcBef>
              <a:spcAft>
                <a:spcPts val="0"/>
              </a:spcAft>
              <a:buClr>
                <a:schemeClr val="dk1"/>
              </a:buClr>
              <a:buSzPts val="2400"/>
              <a:buFont typeface="JetBrains Mono"/>
              <a:buNone/>
              <a:defRPr sz="2400" b="1" i="0" u="none" strike="noStrike" cap="none">
                <a:solidFill>
                  <a:schemeClr val="dk1"/>
                </a:solidFill>
                <a:latin typeface="JetBrains Mono"/>
                <a:ea typeface="JetBrains Mono"/>
                <a:cs typeface="JetBrains Mono"/>
                <a:sym typeface="JetBrains Mono"/>
              </a:defRPr>
            </a:lvl9pPr>
          </a:lstStyle>
          <a:p>
            <a:pPr marL="0" indent="0"/>
            <a:r>
              <a:rPr lang="en-US" dirty="0"/>
              <a:t>Conclusions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31"/>
          <p:cNvPicPr preferRelativeResize="0"/>
          <p:nvPr/>
        </p:nvPicPr>
        <p:blipFill>
          <a:blip r:embed="rId3">
            <a:alphaModFix/>
          </a:blip>
          <a:stretch>
            <a:fillRect/>
          </a:stretch>
        </p:blipFill>
        <p:spPr>
          <a:xfrm>
            <a:off x="50187" y="3192100"/>
            <a:ext cx="1985725" cy="1951401"/>
          </a:xfrm>
          <a:prstGeom prst="rect">
            <a:avLst/>
          </a:prstGeom>
          <a:noFill/>
          <a:ln>
            <a:noFill/>
          </a:ln>
        </p:spPr>
      </p:pic>
      <p:sp>
        <p:nvSpPr>
          <p:cNvPr id="240" name="Google Shape;240;p31"/>
          <p:cNvSpPr txBox="1">
            <a:spLocks noGrp="1"/>
          </p:cNvSpPr>
          <p:nvPr>
            <p:ph type="title"/>
          </p:nvPr>
        </p:nvSpPr>
        <p:spPr>
          <a:xfrm>
            <a:off x="4047175" y="2578950"/>
            <a:ext cx="4383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a:t>
            </a:r>
            <a:endParaRPr dirty="0"/>
          </a:p>
        </p:txBody>
      </p:sp>
      <p:sp>
        <p:nvSpPr>
          <p:cNvPr id="241" name="Google Shape;241;p31"/>
          <p:cNvSpPr txBox="1">
            <a:spLocks noGrp="1"/>
          </p:cNvSpPr>
          <p:nvPr>
            <p:ph type="title" idx="2"/>
          </p:nvPr>
        </p:nvSpPr>
        <p:spPr>
          <a:xfrm>
            <a:off x="4047175" y="1798950"/>
            <a:ext cx="1235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43" name="Google Shape;243;p31"/>
          <p:cNvSpPr/>
          <p:nvPr/>
        </p:nvSpPr>
        <p:spPr>
          <a:xfrm>
            <a:off x="151151" y="3229475"/>
            <a:ext cx="1859400" cy="18591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Picture Placeholder 12">
            <a:extLst>
              <a:ext uri="{FF2B5EF4-FFF2-40B4-BE49-F238E27FC236}">
                <a16:creationId xmlns:a16="http://schemas.microsoft.com/office/drawing/2014/main" id="{DF42C0FB-D586-ECCB-AABA-FEBB3012B212}"/>
              </a:ext>
            </a:extLst>
          </p:cNvPr>
          <p:cNvPicPr>
            <a:picLocks noGrp="1" noChangeAspect="1"/>
          </p:cNvPicPr>
          <p:nvPr>
            <p:ph type="pic" idx="3"/>
          </p:nvPr>
        </p:nvPicPr>
        <p:blipFill>
          <a:blip r:embed="rId4"/>
          <a:srcRect l="323" r="323"/>
          <a:stretch>
            <a:fillRect/>
          </a:stretch>
        </p:blipFill>
        <p:spPr/>
      </p:pic>
    </p:spTree>
    <p:extLst>
      <p:ext uri="{BB962C8B-B14F-4D97-AF65-F5344CB8AC3E}">
        <p14:creationId xmlns:p14="http://schemas.microsoft.com/office/powerpoint/2010/main" val="2959120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 name="TextBox 1">
            <a:extLst>
              <a:ext uri="{FF2B5EF4-FFF2-40B4-BE49-F238E27FC236}">
                <a16:creationId xmlns:a16="http://schemas.microsoft.com/office/drawing/2014/main" id="{B7554E0B-63D5-7778-3966-103B158A1EEA}"/>
              </a:ext>
            </a:extLst>
          </p:cNvPr>
          <p:cNvSpPr txBox="1"/>
          <p:nvPr/>
        </p:nvSpPr>
        <p:spPr>
          <a:xfrm>
            <a:off x="345057" y="1630393"/>
            <a:ext cx="3812876" cy="2677656"/>
          </a:xfrm>
          <a:prstGeom prst="rect">
            <a:avLst/>
          </a:prstGeom>
          <a:noFill/>
        </p:spPr>
        <p:txBody>
          <a:bodyPr wrap="square" rtlCol="0">
            <a:spAutoFit/>
          </a:bodyPr>
          <a:lstStyle/>
          <a:p>
            <a:r>
              <a:rPr lang="en-US" dirty="0">
                <a:latin typeface="Josefin Sans" pitchFamily="2" charset="0"/>
              </a:rPr>
              <a:t>Our project was made in Excel APP, using VBA and based on the courses studied in the first week.</a:t>
            </a:r>
          </a:p>
          <a:p>
            <a:endParaRPr lang="en-US" dirty="0">
              <a:latin typeface="Josefin Sans" pitchFamily="2" charset="0"/>
            </a:endParaRPr>
          </a:p>
          <a:p>
            <a:r>
              <a:rPr lang="en-US" b="0" i="0" dirty="0">
                <a:solidFill>
                  <a:srgbClr val="111111"/>
                </a:solidFill>
                <a:effectLst/>
                <a:latin typeface="Josefin Sans" pitchFamily="2" charset="0"/>
              </a:rPr>
              <a:t>Visual Basic for Applications is a computer programming language developed and owned by Microsoft</a:t>
            </a:r>
            <a:r>
              <a:rPr lang="en-US" b="0" i="0" dirty="0">
                <a:solidFill>
                  <a:schemeClr val="tx1"/>
                </a:solidFill>
                <a:effectLst/>
                <a:latin typeface="Josefin Sans" pitchFamily="2" charset="0"/>
              </a:rPr>
              <a:t>. The VBA programming language allows users to access functions beyond what is available in the MS Office applications. Users can also use VBA to customize applications to meet the specific needs of their business, etc.</a:t>
            </a:r>
            <a:endParaRPr lang="en-US" dirty="0">
              <a:solidFill>
                <a:schemeClr val="tx1"/>
              </a:solidFill>
              <a:latin typeface="Josefin Sans" pitchFamily="2" charset="0"/>
            </a:endParaRPr>
          </a:p>
        </p:txBody>
      </p:sp>
      <p:sp>
        <p:nvSpPr>
          <p:cNvPr id="4" name="TextBox 3">
            <a:extLst>
              <a:ext uri="{FF2B5EF4-FFF2-40B4-BE49-F238E27FC236}">
                <a16:creationId xmlns:a16="http://schemas.microsoft.com/office/drawing/2014/main" id="{4A71D39B-27BC-0AC2-C0C9-9BCB8EE8778A}"/>
              </a:ext>
            </a:extLst>
          </p:cNvPr>
          <p:cNvSpPr txBox="1"/>
          <p:nvPr/>
        </p:nvSpPr>
        <p:spPr>
          <a:xfrm>
            <a:off x="345057" y="767751"/>
            <a:ext cx="7988060" cy="553998"/>
          </a:xfrm>
          <a:prstGeom prst="rect">
            <a:avLst/>
          </a:prstGeom>
          <a:noFill/>
        </p:spPr>
        <p:txBody>
          <a:bodyPr wrap="square" rtlCol="0">
            <a:spAutoFit/>
          </a:bodyPr>
          <a:lstStyle/>
          <a:p>
            <a:pPr algn="ctr"/>
            <a:r>
              <a:rPr lang="en-US" sz="3000" b="1" dirty="0">
                <a:latin typeface="JetBrains Mono" panose="020B0604020202020204" charset="0"/>
                <a:cs typeface="JetBrains Mono" panose="020B0604020202020204" charset="0"/>
              </a:rPr>
              <a:t>How we done this project?</a:t>
            </a:r>
          </a:p>
        </p:txBody>
      </p:sp>
      <p:pic>
        <p:nvPicPr>
          <p:cNvPr id="6" name="Picture 5">
            <a:extLst>
              <a:ext uri="{FF2B5EF4-FFF2-40B4-BE49-F238E27FC236}">
                <a16:creationId xmlns:a16="http://schemas.microsoft.com/office/drawing/2014/main" id="{FAE24EF1-B830-932F-5A72-693BB31FB956}"/>
              </a:ext>
            </a:extLst>
          </p:cNvPr>
          <p:cNvPicPr>
            <a:picLocks noChangeAspect="1"/>
          </p:cNvPicPr>
          <p:nvPr/>
        </p:nvPicPr>
        <p:blipFill>
          <a:blip r:embed="rId3"/>
          <a:stretch>
            <a:fillRect/>
          </a:stretch>
        </p:blipFill>
        <p:spPr>
          <a:xfrm>
            <a:off x="5340784" y="1486934"/>
            <a:ext cx="2888815" cy="2888815"/>
          </a:xfrm>
          <a:prstGeom prst="rect">
            <a:avLst/>
          </a:prstGeom>
        </p:spPr>
      </p:pic>
    </p:spTree>
    <p:extLst>
      <p:ext uri="{BB962C8B-B14F-4D97-AF65-F5344CB8AC3E}">
        <p14:creationId xmlns:p14="http://schemas.microsoft.com/office/powerpoint/2010/main" val="1362101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31"/>
          <p:cNvPicPr preferRelativeResize="0"/>
          <p:nvPr/>
        </p:nvPicPr>
        <p:blipFill>
          <a:blip r:embed="rId3">
            <a:alphaModFix/>
          </a:blip>
          <a:stretch>
            <a:fillRect/>
          </a:stretch>
        </p:blipFill>
        <p:spPr>
          <a:xfrm>
            <a:off x="50187" y="3192100"/>
            <a:ext cx="1985725" cy="1951401"/>
          </a:xfrm>
          <a:prstGeom prst="rect">
            <a:avLst/>
          </a:prstGeom>
          <a:noFill/>
          <a:ln>
            <a:noFill/>
          </a:ln>
        </p:spPr>
      </p:pic>
      <p:sp>
        <p:nvSpPr>
          <p:cNvPr id="240" name="Google Shape;240;p31"/>
          <p:cNvSpPr txBox="1">
            <a:spLocks noGrp="1"/>
          </p:cNvSpPr>
          <p:nvPr>
            <p:ph type="title"/>
          </p:nvPr>
        </p:nvSpPr>
        <p:spPr>
          <a:xfrm>
            <a:off x="4047175" y="2578950"/>
            <a:ext cx="4383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Memory Game?</a:t>
            </a:r>
            <a:endParaRPr dirty="0"/>
          </a:p>
        </p:txBody>
      </p:sp>
      <p:sp>
        <p:nvSpPr>
          <p:cNvPr id="241" name="Google Shape;241;p31"/>
          <p:cNvSpPr txBox="1">
            <a:spLocks noGrp="1"/>
          </p:cNvSpPr>
          <p:nvPr>
            <p:ph type="title" idx="2"/>
          </p:nvPr>
        </p:nvSpPr>
        <p:spPr>
          <a:xfrm>
            <a:off x="4047175" y="1798950"/>
            <a:ext cx="1235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43" name="Google Shape;243;p31"/>
          <p:cNvSpPr/>
          <p:nvPr/>
        </p:nvSpPr>
        <p:spPr>
          <a:xfrm>
            <a:off x="151151" y="3229475"/>
            <a:ext cx="1859400" cy="18591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Picture Placeholder 12">
            <a:extLst>
              <a:ext uri="{FF2B5EF4-FFF2-40B4-BE49-F238E27FC236}">
                <a16:creationId xmlns:a16="http://schemas.microsoft.com/office/drawing/2014/main" id="{DF42C0FB-D586-ECCB-AABA-FEBB3012B212}"/>
              </a:ext>
            </a:extLst>
          </p:cNvPr>
          <p:cNvPicPr>
            <a:picLocks noGrp="1" noChangeAspect="1"/>
          </p:cNvPicPr>
          <p:nvPr>
            <p:ph type="pic" idx="3"/>
          </p:nvPr>
        </p:nvPicPr>
        <p:blipFill>
          <a:blip r:embed="rId4"/>
          <a:srcRect l="323" r="323"/>
          <a:stretch>
            <a:fillRect/>
          </a:stretch>
        </p:blip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p30"/>
          <p:cNvSpPr txBox="1">
            <a:spLocks noGrp="1"/>
          </p:cNvSpPr>
          <p:nvPr>
            <p:ph type="title"/>
          </p:nvPr>
        </p:nvSpPr>
        <p:spPr>
          <a:xfrm>
            <a:off x="4198051" y="507107"/>
            <a:ext cx="4766799" cy="10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What is Memory Game?</a:t>
            </a:r>
            <a:endParaRPr dirty="0"/>
          </a:p>
        </p:txBody>
      </p:sp>
      <p:sp>
        <p:nvSpPr>
          <p:cNvPr id="232" name="Google Shape;232;p30"/>
          <p:cNvSpPr txBox="1">
            <a:spLocks noGrp="1"/>
          </p:cNvSpPr>
          <p:nvPr>
            <p:ph type="subTitle" idx="1"/>
          </p:nvPr>
        </p:nvSpPr>
        <p:spPr>
          <a:xfrm>
            <a:off x="4448217" y="2024648"/>
            <a:ext cx="4106400" cy="23511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0" i="0" dirty="0">
                <a:solidFill>
                  <a:srgbClr val="2E2E2E"/>
                </a:solidFill>
                <a:effectLst/>
                <a:latin typeface="Josefin Sans" pitchFamily="2" charset="0"/>
                <a:cs typeface="JetBrains Mono" panose="020B0604020202020204" charset="0"/>
              </a:rPr>
              <a:t>Memory Game is a pair matching game, where you can test your memory and concentration skills. </a:t>
            </a:r>
            <a:r>
              <a:rPr lang="en-US" sz="1400" dirty="0">
                <a:solidFill>
                  <a:srgbClr val="2E2E2E"/>
                </a:solidFill>
                <a:latin typeface="Josefin Sans" pitchFamily="2" charset="0"/>
                <a:cs typeface="JetBrains Mono" panose="020B0604020202020204" charset="0"/>
              </a:rPr>
              <a:t>The goal is to remove all the cards from the table by matching them with other same rank cards.</a:t>
            </a:r>
          </a:p>
          <a:p>
            <a:pPr marL="0" lvl="0" indent="0" algn="l" rtl="0">
              <a:spcBef>
                <a:spcPts val="0"/>
              </a:spcBef>
              <a:spcAft>
                <a:spcPts val="0"/>
              </a:spcAft>
              <a:buNone/>
            </a:pPr>
            <a:r>
              <a:rPr lang="en-US" sz="1400" b="0" i="0" dirty="0">
                <a:solidFill>
                  <a:srgbClr val="4A4A4A"/>
                </a:solidFill>
                <a:effectLst/>
                <a:latin typeface="Josefin Sans" pitchFamily="2" charset="0"/>
              </a:rPr>
              <a:t>Playing memory games can improve other brain functions, such as attention, concentration, and focus. Memory games can also improve visual recognition</a:t>
            </a:r>
            <a:r>
              <a:rPr lang="en-US" sz="1400" b="0" i="0" dirty="0">
                <a:solidFill>
                  <a:srgbClr val="4A4A4A"/>
                </a:solidFill>
                <a:effectLst/>
                <a:latin typeface="Montserrat" panose="00000500000000000000" pitchFamily="2" charset="0"/>
              </a:rPr>
              <a:t>.</a:t>
            </a:r>
            <a:endParaRPr sz="1400" dirty="0">
              <a:latin typeface="Josefin Sans" pitchFamily="2" charset="0"/>
              <a:cs typeface="JetBrains Mono" panose="020B0604020202020204" charset="0"/>
            </a:endParaRPr>
          </a:p>
        </p:txBody>
      </p:sp>
      <p:sp>
        <p:nvSpPr>
          <p:cNvPr id="234" name="Google Shape;234;p30"/>
          <p:cNvSpPr/>
          <p:nvPr/>
        </p:nvSpPr>
        <p:spPr>
          <a:xfrm>
            <a:off x="2178850" y="4059910"/>
            <a:ext cx="19857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F368F4ED-CE8F-2C28-537A-57BA02B5477D}"/>
              </a:ext>
            </a:extLst>
          </p:cNvPr>
          <p:cNvPicPr>
            <a:picLocks noChangeAspect="1"/>
          </p:cNvPicPr>
          <p:nvPr/>
        </p:nvPicPr>
        <p:blipFill>
          <a:blip r:embed="rId3"/>
          <a:stretch>
            <a:fillRect/>
          </a:stretch>
        </p:blipFill>
        <p:spPr>
          <a:xfrm>
            <a:off x="179150" y="1009157"/>
            <a:ext cx="3790320" cy="307039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31"/>
          <p:cNvPicPr preferRelativeResize="0"/>
          <p:nvPr/>
        </p:nvPicPr>
        <p:blipFill>
          <a:blip r:embed="rId3">
            <a:alphaModFix/>
          </a:blip>
          <a:stretch>
            <a:fillRect/>
          </a:stretch>
        </p:blipFill>
        <p:spPr>
          <a:xfrm>
            <a:off x="50187" y="3192100"/>
            <a:ext cx="1985725" cy="1951401"/>
          </a:xfrm>
          <a:prstGeom prst="rect">
            <a:avLst/>
          </a:prstGeom>
          <a:noFill/>
          <a:ln>
            <a:noFill/>
          </a:ln>
        </p:spPr>
      </p:pic>
      <p:sp>
        <p:nvSpPr>
          <p:cNvPr id="240" name="Google Shape;240;p31"/>
          <p:cNvSpPr txBox="1">
            <a:spLocks noGrp="1"/>
          </p:cNvSpPr>
          <p:nvPr>
            <p:ph type="title"/>
          </p:nvPr>
        </p:nvSpPr>
        <p:spPr>
          <a:xfrm>
            <a:off x="4047175" y="2578950"/>
            <a:ext cx="4383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to play?</a:t>
            </a:r>
            <a:endParaRPr dirty="0"/>
          </a:p>
        </p:txBody>
      </p:sp>
      <p:sp>
        <p:nvSpPr>
          <p:cNvPr id="241" name="Google Shape;241;p31"/>
          <p:cNvSpPr txBox="1">
            <a:spLocks noGrp="1"/>
          </p:cNvSpPr>
          <p:nvPr>
            <p:ph type="title" idx="2"/>
          </p:nvPr>
        </p:nvSpPr>
        <p:spPr>
          <a:xfrm>
            <a:off x="4047175" y="1798950"/>
            <a:ext cx="1235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43" name="Google Shape;243;p31"/>
          <p:cNvSpPr/>
          <p:nvPr/>
        </p:nvSpPr>
        <p:spPr>
          <a:xfrm>
            <a:off x="151151" y="3229475"/>
            <a:ext cx="1859400" cy="18591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C42DB435-6ECD-F0A2-4076-73FD1F1AE872}"/>
              </a:ext>
            </a:extLst>
          </p:cNvPr>
          <p:cNvPicPr>
            <a:picLocks noChangeAspect="1"/>
          </p:cNvPicPr>
          <p:nvPr/>
        </p:nvPicPr>
        <p:blipFill>
          <a:blip r:embed="rId4"/>
          <a:stretch>
            <a:fillRect/>
          </a:stretch>
        </p:blipFill>
        <p:spPr>
          <a:xfrm>
            <a:off x="810115" y="811631"/>
            <a:ext cx="2602800" cy="3658237"/>
          </a:xfrm>
          <a:prstGeom prst="rect">
            <a:avLst/>
          </a:prstGeom>
        </p:spPr>
      </p:pic>
    </p:spTree>
    <p:extLst>
      <p:ext uri="{BB962C8B-B14F-4D97-AF65-F5344CB8AC3E}">
        <p14:creationId xmlns:p14="http://schemas.microsoft.com/office/powerpoint/2010/main" val="469052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9" name="Google Shape;249;p32"/>
          <p:cNvSpPr txBox="1">
            <a:spLocks noGrp="1"/>
          </p:cNvSpPr>
          <p:nvPr>
            <p:ph type="title"/>
          </p:nvPr>
        </p:nvSpPr>
        <p:spPr>
          <a:xfrm>
            <a:off x="748119" y="45341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Memory Game rules</a:t>
            </a:r>
            <a:endParaRPr dirty="0"/>
          </a:p>
        </p:txBody>
      </p:sp>
      <p:sp>
        <p:nvSpPr>
          <p:cNvPr id="251" name="Google Shape;251;p32"/>
          <p:cNvSpPr txBox="1">
            <a:spLocks noGrp="1"/>
          </p:cNvSpPr>
          <p:nvPr>
            <p:ph type="subTitle" idx="2"/>
          </p:nvPr>
        </p:nvSpPr>
        <p:spPr>
          <a:xfrm>
            <a:off x="1140762" y="2248074"/>
            <a:ext cx="6918715" cy="2508223"/>
          </a:xfrm>
          <a:prstGeom prst="rect">
            <a:avLst/>
          </a:prstGeom>
        </p:spPr>
        <p:txBody>
          <a:bodyPr spcFirstLastPara="1" wrap="square" lIns="91425" tIns="91425" rIns="91425" bIns="91425" anchor="t" anchorCtr="0">
            <a:noAutofit/>
          </a:bodyPr>
          <a:lstStyle/>
          <a:p>
            <a:pPr marL="0" indent="0"/>
            <a:r>
              <a:rPr lang="en-US" sz="1400" b="0" i="0" dirty="0">
                <a:solidFill>
                  <a:srgbClr val="212529"/>
                </a:solidFill>
                <a:effectLst/>
                <a:latin typeface="Josefin Sans" panose="020F0502020204030204" pitchFamily="2" charset="0"/>
              </a:rPr>
              <a:t>The deck consists of </a:t>
            </a:r>
            <a:r>
              <a:rPr lang="en-US" sz="1400" b="1" i="0" dirty="0">
                <a:solidFill>
                  <a:srgbClr val="212529"/>
                </a:solidFill>
                <a:effectLst/>
                <a:latin typeface="Josefin Sans" panose="020F0502020204030204" pitchFamily="2" charset="0"/>
              </a:rPr>
              <a:t>8/</a:t>
            </a:r>
            <a:r>
              <a:rPr lang="en-US" sz="1400" b="1" dirty="0">
                <a:solidFill>
                  <a:srgbClr val="212529"/>
                </a:solidFill>
                <a:latin typeface="Josefin Sans" panose="020F0502020204030204" pitchFamily="2" charset="0"/>
              </a:rPr>
              <a:t>18/32 </a:t>
            </a:r>
            <a:r>
              <a:rPr lang="en-US" sz="1400" b="0" i="0" dirty="0">
                <a:solidFill>
                  <a:srgbClr val="212529"/>
                </a:solidFill>
                <a:effectLst/>
                <a:latin typeface="Josefin Sans" panose="020F0502020204030204" pitchFamily="2" charset="0"/>
              </a:rPr>
              <a:t> different pairs of cards, labelled 1, 2, 3..etc.</a:t>
            </a:r>
          </a:p>
          <a:p>
            <a:pPr marL="0" indent="0"/>
            <a:endParaRPr lang="en-US" sz="1400" b="0" i="0" dirty="0">
              <a:solidFill>
                <a:srgbClr val="212529"/>
              </a:solidFill>
              <a:effectLst/>
              <a:latin typeface="Josefin Sans" panose="020F0502020204030204" pitchFamily="2" charset="0"/>
            </a:endParaRPr>
          </a:p>
          <a:p>
            <a:pPr marL="0" lvl="0" indent="0" algn="l" rtl="0">
              <a:spcBef>
                <a:spcPts val="0"/>
              </a:spcBef>
              <a:spcAft>
                <a:spcPts val="0"/>
              </a:spcAft>
              <a:buNone/>
            </a:pPr>
            <a:r>
              <a:rPr lang="en-US" sz="1400" dirty="0">
                <a:latin typeface="Josefin Sans" pitchFamily="2" charset="0"/>
              </a:rPr>
              <a:t>Each turn, you flip over two cards(one at a time, so you can see the first one before picking the second). </a:t>
            </a:r>
          </a:p>
          <a:p>
            <a:pPr marL="0" lvl="0" indent="0" algn="l" rtl="0">
              <a:spcBef>
                <a:spcPts val="0"/>
              </a:spcBef>
              <a:spcAft>
                <a:spcPts val="0"/>
              </a:spcAft>
              <a:buNone/>
            </a:pPr>
            <a:endParaRPr lang="en-US" sz="1400" dirty="0">
              <a:latin typeface="Josefin Sans" pitchFamily="2" charset="0"/>
            </a:endParaRPr>
          </a:p>
          <a:p>
            <a:pPr marL="0" lvl="0" indent="0" algn="l" rtl="0">
              <a:spcBef>
                <a:spcPts val="0"/>
              </a:spcBef>
              <a:spcAft>
                <a:spcPts val="0"/>
              </a:spcAft>
              <a:buNone/>
            </a:pPr>
            <a:r>
              <a:rPr lang="en-US" sz="1400" dirty="0">
                <a:latin typeface="Josefin Sans" pitchFamily="2" charset="0"/>
              </a:rPr>
              <a:t>If the two cards match, then they are removed from the game, </a:t>
            </a:r>
            <a:r>
              <a:rPr lang="en-US" sz="1400" dirty="0" err="1">
                <a:latin typeface="Josefin Sans" pitchFamily="2" charset="0"/>
              </a:rPr>
              <a:t>otherewise</a:t>
            </a:r>
            <a:r>
              <a:rPr lang="en-US" sz="1400" dirty="0">
                <a:latin typeface="Josefin Sans" pitchFamily="2" charset="0"/>
              </a:rPr>
              <a:t> are returned</a:t>
            </a:r>
            <a:r>
              <a:rPr lang="en-US" dirty="0">
                <a:latin typeface="Josefin Sans" pitchFamily="2" charset="0"/>
              </a:rPr>
              <a:t>.</a:t>
            </a:r>
          </a:p>
          <a:p>
            <a:pPr marL="0" lvl="0" indent="0" algn="l" rtl="0">
              <a:spcBef>
                <a:spcPts val="0"/>
              </a:spcBef>
              <a:spcAft>
                <a:spcPts val="0"/>
              </a:spcAft>
              <a:buNone/>
            </a:pPr>
            <a:endParaRPr lang="en-US" dirty="0">
              <a:latin typeface="Josefin Sans" pitchFamily="2" charset="0"/>
            </a:endParaRPr>
          </a:p>
          <a:p>
            <a:pPr marL="0" lvl="0" indent="0" algn="l" rtl="0">
              <a:spcBef>
                <a:spcPts val="0"/>
              </a:spcBef>
              <a:spcAft>
                <a:spcPts val="0"/>
              </a:spcAft>
              <a:buNone/>
            </a:pPr>
            <a:r>
              <a:rPr lang="en-US" sz="1400" dirty="0">
                <a:latin typeface="Josefin Sans" pitchFamily="2" charset="0"/>
              </a:rPr>
              <a:t>The game ends when all the cards are removed, but if you overpassed 60/120/240 clicks, the game will end instant.</a:t>
            </a:r>
            <a:endParaRPr sz="1400" dirty="0">
              <a:latin typeface="Josefin Sans" pitchFamily="2" charset="0"/>
            </a:endParaRPr>
          </a:p>
        </p:txBody>
      </p:sp>
      <p:sp>
        <p:nvSpPr>
          <p:cNvPr id="252" name="Google Shape;252;p32"/>
          <p:cNvSpPr txBox="1">
            <a:spLocks noGrp="1"/>
          </p:cNvSpPr>
          <p:nvPr>
            <p:ph type="subTitle" idx="3"/>
          </p:nvPr>
        </p:nvSpPr>
        <p:spPr>
          <a:xfrm>
            <a:off x="1140761" y="1728725"/>
            <a:ext cx="6918717" cy="456900"/>
          </a:xfrm>
          <a:prstGeom prst="rect">
            <a:avLst/>
          </a:prstGeom>
          <a:solidFill>
            <a:schemeClr val="dk2"/>
          </a:solidFill>
        </p:spPr>
        <p:txBody>
          <a:bodyPr spcFirstLastPara="1" wrap="square" lIns="91425" tIns="91425" rIns="91425" bIns="91425" anchor="ctr" anchorCtr="0">
            <a:noAutofit/>
          </a:bodyPr>
          <a:lstStyle/>
          <a:p>
            <a:pPr marL="0" lvl="0" indent="0" algn="l" rtl="0">
              <a:spcBef>
                <a:spcPts val="0"/>
              </a:spcBef>
              <a:spcAft>
                <a:spcPts val="0"/>
              </a:spcAft>
              <a:buNone/>
            </a:pPr>
            <a:r>
              <a:rPr lang="en" b="0" dirty="0">
                <a:latin typeface="Inter Medium"/>
                <a:ea typeface="Inter Medium"/>
                <a:cs typeface="Inter Medium"/>
                <a:sym typeface="Inter Medium"/>
              </a:rPr>
              <a:t>How to play Memory Game?</a:t>
            </a:r>
            <a:endParaRPr b="0" dirty="0">
              <a:latin typeface="Inter Medium"/>
              <a:ea typeface="Inter Medium"/>
              <a:cs typeface="Inter Medium"/>
              <a:sym typeface="Inter Medium"/>
            </a:endParaRPr>
          </a:p>
        </p:txBody>
      </p:sp>
      <p:pic>
        <p:nvPicPr>
          <p:cNvPr id="253" name="Google Shape;253;p32"/>
          <p:cNvPicPr preferRelativeResize="0"/>
          <p:nvPr/>
        </p:nvPicPr>
        <p:blipFill>
          <a:blip r:embed="rId3">
            <a:alphaModFix/>
          </a:blip>
          <a:stretch>
            <a:fillRect/>
          </a:stretch>
        </p:blipFill>
        <p:spPr>
          <a:xfrm>
            <a:off x="7727375" y="4287149"/>
            <a:ext cx="1622275" cy="633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31"/>
          <p:cNvPicPr preferRelativeResize="0"/>
          <p:nvPr/>
        </p:nvPicPr>
        <p:blipFill>
          <a:blip r:embed="rId3">
            <a:alphaModFix/>
          </a:blip>
          <a:stretch>
            <a:fillRect/>
          </a:stretch>
        </p:blipFill>
        <p:spPr>
          <a:xfrm>
            <a:off x="50187" y="3192100"/>
            <a:ext cx="1985725" cy="1951401"/>
          </a:xfrm>
          <a:prstGeom prst="rect">
            <a:avLst/>
          </a:prstGeom>
          <a:noFill/>
          <a:ln>
            <a:noFill/>
          </a:ln>
        </p:spPr>
      </p:pic>
      <p:sp>
        <p:nvSpPr>
          <p:cNvPr id="240" name="Google Shape;240;p31"/>
          <p:cNvSpPr txBox="1">
            <a:spLocks noGrp="1"/>
          </p:cNvSpPr>
          <p:nvPr>
            <p:ph type="title"/>
          </p:nvPr>
        </p:nvSpPr>
        <p:spPr>
          <a:xfrm>
            <a:off x="4047175" y="2578950"/>
            <a:ext cx="4383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Interface </a:t>
            </a:r>
            <a:endParaRPr dirty="0"/>
          </a:p>
        </p:txBody>
      </p:sp>
      <p:sp>
        <p:nvSpPr>
          <p:cNvPr id="241" name="Google Shape;241;p31"/>
          <p:cNvSpPr txBox="1">
            <a:spLocks noGrp="1"/>
          </p:cNvSpPr>
          <p:nvPr>
            <p:ph type="title" idx="2"/>
          </p:nvPr>
        </p:nvSpPr>
        <p:spPr>
          <a:xfrm>
            <a:off x="4047175" y="1798950"/>
            <a:ext cx="1235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43" name="Google Shape;243;p31"/>
          <p:cNvSpPr/>
          <p:nvPr/>
        </p:nvSpPr>
        <p:spPr>
          <a:xfrm>
            <a:off x="151151" y="3229475"/>
            <a:ext cx="1859400" cy="18591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Placeholder 12">
            <a:extLst>
              <a:ext uri="{FF2B5EF4-FFF2-40B4-BE49-F238E27FC236}">
                <a16:creationId xmlns:a16="http://schemas.microsoft.com/office/drawing/2014/main" id="{85A545F5-E098-973D-CF11-F5586AEB0304}"/>
              </a:ext>
            </a:extLst>
          </p:cNvPr>
          <p:cNvPicPr>
            <a:picLocks noGrp="1" noChangeAspect="1"/>
          </p:cNvPicPr>
          <p:nvPr>
            <p:ph type="pic" idx="3"/>
          </p:nvPr>
        </p:nvPicPr>
        <p:blipFill>
          <a:blip r:embed="rId4"/>
          <a:srcRect l="323" r="323"/>
          <a:stretch>
            <a:fillRect/>
          </a:stretch>
        </p:blipFill>
        <p:spPr>
          <a:xfrm>
            <a:off x="920200" y="769850"/>
            <a:ext cx="2604300" cy="3834300"/>
          </a:xfrm>
        </p:spPr>
      </p:pic>
    </p:spTree>
    <p:extLst>
      <p:ext uri="{BB962C8B-B14F-4D97-AF65-F5344CB8AC3E}">
        <p14:creationId xmlns:p14="http://schemas.microsoft.com/office/powerpoint/2010/main" val="766141405"/>
      </p:ext>
    </p:extLst>
  </p:cSld>
  <p:clrMapOvr>
    <a:masterClrMapping/>
  </p:clrMapOvr>
</p:sld>
</file>

<file path=ppt/theme/theme1.xml><?xml version="1.0" encoding="utf-8"?>
<a:theme xmlns:a="http://schemas.openxmlformats.org/drawingml/2006/main" name="Bank Loan Pitch Deck by Slidesgo">
  <a:themeElements>
    <a:clrScheme name="Simple Light">
      <a:dk1>
        <a:srgbClr val="111010"/>
      </a:dk1>
      <a:lt1>
        <a:srgbClr val="F3F3F3"/>
      </a:lt1>
      <a:dk2>
        <a:srgbClr val="FFD966"/>
      </a:dk2>
      <a:lt2>
        <a:srgbClr val="C9B576"/>
      </a:lt2>
      <a:accent1>
        <a:srgbClr val="9E9D9D"/>
      </a:accent1>
      <a:accent2>
        <a:srgbClr val="434343"/>
      </a:accent2>
      <a:accent3>
        <a:srgbClr val="FFFFFF"/>
      </a:accent3>
      <a:accent4>
        <a:srgbClr val="FFFFFF"/>
      </a:accent4>
      <a:accent5>
        <a:srgbClr val="FFFFFF"/>
      </a:accent5>
      <a:accent6>
        <a:srgbClr val="FFFFFF"/>
      </a:accent6>
      <a:hlink>
        <a:srgbClr val="11101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1285</TotalTime>
  <Words>433</Words>
  <Application>Microsoft Office PowerPoint</Application>
  <PresentationFormat>Expunere pe ecran (16:9)</PresentationFormat>
  <Paragraphs>76</Paragraphs>
  <Slides>18</Slides>
  <Notes>18</Notes>
  <HiddenSlides>0</HiddenSlides>
  <MMClips>0</MMClips>
  <ScaleCrop>false</ScaleCrop>
  <HeadingPairs>
    <vt:vector size="6" baseType="variant">
      <vt:variant>
        <vt:lpstr>Fonturi utilizate</vt:lpstr>
      </vt:variant>
      <vt:variant>
        <vt:i4>7</vt:i4>
      </vt:variant>
      <vt:variant>
        <vt:lpstr>Temă</vt:lpstr>
      </vt:variant>
      <vt:variant>
        <vt:i4>1</vt:i4>
      </vt:variant>
      <vt:variant>
        <vt:lpstr>Titluri diapozitive</vt:lpstr>
      </vt:variant>
      <vt:variant>
        <vt:i4>18</vt:i4>
      </vt:variant>
    </vt:vector>
  </HeadingPairs>
  <TitlesOfParts>
    <vt:vector size="26" baseType="lpstr">
      <vt:lpstr>Josefin Sans</vt:lpstr>
      <vt:lpstr>JetBrains Mono</vt:lpstr>
      <vt:lpstr>Anaheim</vt:lpstr>
      <vt:lpstr>Montserrat</vt:lpstr>
      <vt:lpstr>Inter Medium</vt:lpstr>
      <vt:lpstr>Nunito Light</vt:lpstr>
      <vt:lpstr>Arial</vt:lpstr>
      <vt:lpstr>Bank Loan Pitch Deck by Slidesgo</vt:lpstr>
      <vt:lpstr>Memory Game</vt:lpstr>
      <vt:lpstr>Table of contents</vt:lpstr>
      <vt:lpstr>Introduction</vt:lpstr>
      <vt:lpstr>Prezentare PowerPoint</vt:lpstr>
      <vt:lpstr>What is Memory Game?</vt:lpstr>
      <vt:lpstr>What is Memory Game?</vt:lpstr>
      <vt:lpstr>How to play?</vt:lpstr>
      <vt:lpstr>Memory Game rules</vt:lpstr>
      <vt:lpstr>Interface </vt:lpstr>
      <vt:lpstr>Interface</vt:lpstr>
      <vt:lpstr>How it works? </vt:lpstr>
      <vt:lpstr>Start Game Button</vt:lpstr>
      <vt:lpstr>Init Function</vt:lpstr>
      <vt:lpstr>CheckCards</vt:lpstr>
      <vt:lpstr>Win/Lose</vt:lpstr>
      <vt:lpstr>Conclusions</vt:lpstr>
      <vt:lpstr>Prezentare PowerPoint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Game</dc:title>
  <dc:creator>Bianca</dc:creator>
  <cp:lastModifiedBy>Popa Andrei</cp:lastModifiedBy>
  <cp:revision>32</cp:revision>
  <dcterms:modified xsi:type="dcterms:W3CDTF">2023-08-01T10:24:31Z</dcterms:modified>
</cp:coreProperties>
</file>