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2" r:id="rId4"/>
    <p:sldId id="261" r:id="rId5"/>
    <p:sldId id="257" r:id="rId6"/>
    <p:sldId id="259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7199" autoAdjust="0"/>
  </p:normalViewPr>
  <p:slideViewPr>
    <p:cSldViewPr snapToGrid="0">
      <p:cViewPr varScale="1">
        <p:scale>
          <a:sx n="89" d="100"/>
          <a:sy n="89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4C6E1-02BB-4ECF-AC7B-E08C8C220941}" type="datetimeFigureOut">
              <a:rPr lang="et-EE" smtClean="0"/>
              <a:t>5.02.2015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5BF0C-59FB-491E-B566-3248DF3BA69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70939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5BF0C-59FB-491E-B566-3248DF3BA693}" type="slidenum">
              <a:rPr lang="et-EE" smtClean="0"/>
              <a:t>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99746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5BF0C-59FB-491E-B566-3248DF3BA693}" type="slidenum">
              <a:rPr lang="et-EE" smtClean="0"/>
              <a:t>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592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5BF0C-59FB-491E-B566-3248DF3BA693}" type="slidenum">
              <a:rPr lang="et-EE" smtClean="0"/>
              <a:t>5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262859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 err="1" smtClean="0"/>
              <a:t>Nameof</a:t>
            </a:r>
            <a:r>
              <a:rPr lang="et-EE" dirty="0" smtClean="0"/>
              <a:t> – kasutada nullargumentide juures ja</a:t>
            </a:r>
          </a:p>
          <a:p>
            <a:r>
              <a:rPr lang="et-EE" dirty="0" err="1" smtClean="0"/>
              <a:t>Index</a:t>
            </a:r>
            <a:r>
              <a:rPr lang="et-EE" baseline="0" dirty="0" smtClean="0"/>
              <a:t> </a:t>
            </a:r>
            <a:r>
              <a:rPr lang="et-EE" baseline="0" dirty="0" err="1" smtClean="0"/>
              <a:t>initializers</a:t>
            </a:r>
            <a:r>
              <a:rPr lang="et-EE" baseline="0" dirty="0" smtClean="0"/>
              <a:t> – </a:t>
            </a:r>
            <a:r>
              <a:rPr lang="et-EE" baseline="0" dirty="0" err="1" smtClean="0"/>
              <a:t>debug</a:t>
            </a:r>
            <a:r>
              <a:rPr lang="et-EE" baseline="0" dirty="0" smtClean="0"/>
              <a:t> </a:t>
            </a:r>
            <a:r>
              <a:rPr lang="et-EE" baseline="0" dirty="0" err="1" smtClean="0"/>
              <a:t>window</a:t>
            </a:r>
            <a:r>
              <a:rPr lang="et-EE" baseline="0" dirty="0" smtClean="0"/>
              <a:t> </a:t>
            </a:r>
            <a:r>
              <a:rPr lang="et-EE" baseline="0" dirty="0" err="1" smtClean="0"/>
              <a:t>lambda</a:t>
            </a:r>
            <a:endParaRPr lang="et-EE" baseline="0" dirty="0" smtClean="0"/>
          </a:p>
          <a:p>
            <a:endParaRPr lang="et-EE" baseline="0" dirty="0" smtClean="0"/>
          </a:p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5BF0C-59FB-491E-B566-3248DF3BA693}" type="slidenum">
              <a:rPr lang="et-EE" smtClean="0"/>
              <a:t>6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65818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5BF0C-59FB-491E-B566-3248DF3BA693}" type="slidenum">
              <a:rPr lang="et-EE" smtClean="0"/>
              <a:t>8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2573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t-EE" dirty="0" smtClean="0"/>
              <a:t>Visual </a:t>
            </a:r>
            <a:r>
              <a:rPr lang="et-EE" dirty="0" err="1" smtClean="0"/>
              <a:t>Studio</a:t>
            </a:r>
            <a:r>
              <a:rPr lang="et-EE" dirty="0" smtClean="0"/>
              <a:t> </a:t>
            </a:r>
            <a:r>
              <a:rPr lang="et-EE" dirty="0" smtClean="0"/>
              <a:t>2015</a:t>
            </a:r>
            <a:br>
              <a:rPr lang="et-EE" dirty="0" smtClean="0"/>
            </a:b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 smtClean="0"/>
              <a:t>Andrei Reinus</a:t>
            </a:r>
          </a:p>
          <a:p>
            <a:r>
              <a:rPr lang="et-EE" dirty="0" smtClean="0"/>
              <a:t>Arhitekt, AS CGI Eesti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91256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VS2013 -&gt; VS2015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26 juuni 2013 - </a:t>
            </a:r>
            <a:r>
              <a:rPr lang="et-EE" dirty="0" err="1" smtClean="0"/>
              <a:t>preview</a:t>
            </a:r>
            <a:endParaRPr lang="et-EE" dirty="0" smtClean="0"/>
          </a:p>
          <a:p>
            <a:r>
              <a:rPr lang="et-EE" dirty="0" smtClean="0"/>
              <a:t>9 september 2013 - RC</a:t>
            </a:r>
          </a:p>
          <a:p>
            <a:r>
              <a:rPr lang="et-EE" dirty="0" smtClean="0"/>
              <a:t>17 oktoober 2013 - RTM</a:t>
            </a:r>
          </a:p>
          <a:p>
            <a:r>
              <a:rPr lang="et-EE" dirty="0"/>
              <a:t>20 </a:t>
            </a:r>
            <a:r>
              <a:rPr lang="et-EE" dirty="0" smtClean="0"/>
              <a:t>jaanuar 2014 - 2013.1</a:t>
            </a:r>
          </a:p>
          <a:p>
            <a:r>
              <a:rPr lang="et-EE" dirty="0"/>
              <a:t>12 </a:t>
            </a:r>
            <a:r>
              <a:rPr lang="et-EE" dirty="0" smtClean="0"/>
              <a:t>mai 2014 - 2013.2</a:t>
            </a:r>
          </a:p>
          <a:p>
            <a:r>
              <a:rPr lang="et-EE" b="1" dirty="0" smtClean="0"/>
              <a:t>3 Juuni 2014 – Visual </a:t>
            </a:r>
            <a:r>
              <a:rPr lang="et-EE" b="1" dirty="0" err="1" smtClean="0"/>
              <a:t>Studio</a:t>
            </a:r>
            <a:r>
              <a:rPr lang="et-EE" b="1" dirty="0" smtClean="0"/>
              <a:t> „14“</a:t>
            </a:r>
          </a:p>
          <a:p>
            <a:r>
              <a:rPr lang="et-EE" dirty="0"/>
              <a:t>4 </a:t>
            </a:r>
            <a:r>
              <a:rPr lang="et-EE" dirty="0" smtClean="0"/>
              <a:t>august 2014 – 2013.3</a:t>
            </a:r>
          </a:p>
          <a:p>
            <a:r>
              <a:rPr lang="et-EE" dirty="0"/>
              <a:t>12 </a:t>
            </a:r>
            <a:r>
              <a:rPr lang="et-EE" dirty="0" smtClean="0"/>
              <a:t>november 2014 - 2013.4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655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Cloud</a:t>
            </a:r>
            <a:r>
              <a:rPr lang="et-EE" dirty="0" smtClean="0"/>
              <a:t> </a:t>
            </a:r>
            <a:r>
              <a:rPr lang="et-EE" dirty="0" err="1" smtClean="0"/>
              <a:t>first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ASP.NET 5</a:t>
            </a:r>
          </a:p>
          <a:p>
            <a:pPr lvl="1"/>
            <a:r>
              <a:rPr lang="et-EE" dirty="0" smtClean="0"/>
              <a:t>ASP.NET </a:t>
            </a:r>
            <a:r>
              <a:rPr lang="et-EE" dirty="0" err="1" smtClean="0"/>
              <a:t>vNext</a:t>
            </a:r>
            <a:endParaRPr lang="et-EE" dirty="0" smtClean="0"/>
          </a:p>
          <a:p>
            <a:pPr lvl="1"/>
            <a:r>
              <a:rPr lang="et-EE" dirty="0" err="1" smtClean="0"/>
              <a:t>Entity</a:t>
            </a:r>
            <a:r>
              <a:rPr lang="et-EE" dirty="0" smtClean="0"/>
              <a:t> </a:t>
            </a:r>
            <a:r>
              <a:rPr lang="et-EE" dirty="0" err="1" smtClean="0"/>
              <a:t>Framework</a:t>
            </a:r>
            <a:r>
              <a:rPr lang="et-EE" dirty="0" smtClean="0"/>
              <a:t> 7</a:t>
            </a:r>
          </a:p>
          <a:p>
            <a:pPr lvl="1"/>
            <a:r>
              <a:rPr lang="et-EE" dirty="0" err="1" smtClean="0"/>
              <a:t>Typescript</a:t>
            </a:r>
            <a:r>
              <a:rPr lang="et-EE" dirty="0" smtClean="0"/>
              <a:t> 1.3</a:t>
            </a:r>
          </a:p>
          <a:p>
            <a:pPr lvl="1"/>
            <a:r>
              <a:rPr lang="et-EE" dirty="0" smtClean="0"/>
              <a:t>…</a:t>
            </a:r>
          </a:p>
          <a:p>
            <a:r>
              <a:rPr lang="et-EE" dirty="0" err="1"/>
              <a:t>Azure</a:t>
            </a:r>
            <a:r>
              <a:rPr lang="et-EE" dirty="0"/>
              <a:t> </a:t>
            </a:r>
            <a:r>
              <a:rPr lang="et-EE" dirty="0" err="1"/>
              <a:t>Cloud</a:t>
            </a:r>
            <a:r>
              <a:rPr lang="et-EE" dirty="0"/>
              <a:t> </a:t>
            </a:r>
            <a:r>
              <a:rPr lang="et-EE" dirty="0" err="1"/>
              <a:t>Code</a:t>
            </a:r>
            <a:r>
              <a:rPr lang="et-EE" dirty="0"/>
              <a:t> </a:t>
            </a:r>
            <a:r>
              <a:rPr lang="et-EE" dirty="0" err="1"/>
              <a:t>Analysis</a:t>
            </a:r>
            <a:r>
              <a:rPr lang="et-EE" dirty="0"/>
              <a:t> </a:t>
            </a:r>
            <a:r>
              <a:rPr lang="et-EE" dirty="0" err="1"/>
              <a:t>Pack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03475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Mobile</a:t>
            </a:r>
            <a:r>
              <a:rPr lang="et-EE" dirty="0" smtClean="0"/>
              <a:t> </a:t>
            </a:r>
            <a:r>
              <a:rPr lang="et-EE" dirty="0" err="1" smtClean="0"/>
              <a:t>first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C++ for Cross-Platform Mobile Development</a:t>
            </a:r>
          </a:p>
          <a:p>
            <a:r>
              <a:rPr lang="et-EE" dirty="0"/>
              <a:t>Visual </a:t>
            </a:r>
            <a:r>
              <a:rPr lang="et-EE" dirty="0" err="1"/>
              <a:t>Studio</a:t>
            </a:r>
            <a:r>
              <a:rPr lang="et-EE" dirty="0"/>
              <a:t> </a:t>
            </a:r>
            <a:r>
              <a:rPr lang="et-EE" dirty="0" err="1"/>
              <a:t>Tools</a:t>
            </a:r>
            <a:r>
              <a:rPr lang="et-EE" dirty="0"/>
              <a:t> </a:t>
            </a:r>
            <a:r>
              <a:rPr lang="et-EE" dirty="0" err="1"/>
              <a:t>for</a:t>
            </a:r>
            <a:r>
              <a:rPr lang="et-EE" dirty="0"/>
              <a:t> </a:t>
            </a:r>
            <a:r>
              <a:rPr lang="et-EE" dirty="0" err="1"/>
              <a:t>Apache</a:t>
            </a:r>
            <a:r>
              <a:rPr lang="et-EE" dirty="0"/>
              <a:t> </a:t>
            </a:r>
            <a:r>
              <a:rPr lang="et-EE" dirty="0" err="1"/>
              <a:t>Cordova</a:t>
            </a:r>
            <a:endParaRPr lang="et-EE" dirty="0"/>
          </a:p>
          <a:p>
            <a:r>
              <a:rPr lang="et-EE" dirty="0"/>
              <a:t>Visual </a:t>
            </a:r>
            <a:r>
              <a:rPr lang="et-EE" dirty="0" err="1"/>
              <a:t>Studio</a:t>
            </a:r>
            <a:r>
              <a:rPr lang="et-EE" dirty="0"/>
              <a:t> </a:t>
            </a:r>
            <a:r>
              <a:rPr lang="et-EE" dirty="0" err="1"/>
              <a:t>Emulator</a:t>
            </a:r>
            <a:r>
              <a:rPr lang="et-EE" dirty="0"/>
              <a:t> </a:t>
            </a:r>
            <a:r>
              <a:rPr lang="et-EE" dirty="0" err="1"/>
              <a:t>for</a:t>
            </a:r>
            <a:r>
              <a:rPr lang="et-EE" dirty="0"/>
              <a:t> Android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9834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Editor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.NET </a:t>
            </a:r>
            <a:r>
              <a:rPr lang="et-EE" dirty="0" err="1"/>
              <a:t>Compiler</a:t>
            </a:r>
            <a:r>
              <a:rPr lang="et-EE" dirty="0"/>
              <a:t> </a:t>
            </a:r>
            <a:r>
              <a:rPr lang="et-EE" dirty="0" err="1" smtClean="0"/>
              <a:t>Platform</a:t>
            </a:r>
            <a:r>
              <a:rPr lang="et-EE" dirty="0" smtClean="0"/>
              <a:t> („</a:t>
            </a:r>
            <a:r>
              <a:rPr lang="et-EE" dirty="0" err="1" smtClean="0"/>
              <a:t>Roslyn</a:t>
            </a:r>
            <a:r>
              <a:rPr lang="et-EE" dirty="0" smtClean="0"/>
              <a:t>“)</a:t>
            </a:r>
          </a:p>
          <a:p>
            <a:r>
              <a:rPr lang="et-EE" dirty="0" err="1" smtClean="0"/>
              <a:t>Introduce</a:t>
            </a:r>
            <a:r>
              <a:rPr lang="et-EE" dirty="0" smtClean="0"/>
              <a:t> </a:t>
            </a:r>
            <a:r>
              <a:rPr lang="et-EE" dirty="0" err="1" smtClean="0"/>
              <a:t>Constant</a:t>
            </a:r>
            <a:endParaRPr lang="et-EE" dirty="0" smtClean="0"/>
          </a:p>
          <a:p>
            <a:r>
              <a:rPr lang="et-EE" dirty="0" err="1" smtClean="0"/>
              <a:t>Introduce</a:t>
            </a:r>
            <a:r>
              <a:rPr lang="et-EE" dirty="0" smtClean="0"/>
              <a:t> </a:t>
            </a:r>
            <a:r>
              <a:rPr lang="et-EE" dirty="0" err="1" smtClean="0"/>
              <a:t>local</a:t>
            </a:r>
            <a:r>
              <a:rPr lang="et-EE" dirty="0" smtClean="0"/>
              <a:t> </a:t>
            </a:r>
            <a:r>
              <a:rPr lang="et-EE" dirty="0" err="1" smtClean="0"/>
              <a:t>variable</a:t>
            </a:r>
            <a:endParaRPr lang="et-EE" dirty="0" smtClean="0"/>
          </a:p>
          <a:p>
            <a:r>
              <a:rPr lang="et-EE" dirty="0" err="1" smtClean="0"/>
              <a:t>Inline</a:t>
            </a:r>
            <a:r>
              <a:rPr lang="et-EE" dirty="0" smtClean="0"/>
              <a:t> </a:t>
            </a:r>
            <a:r>
              <a:rPr lang="et-EE" dirty="0" err="1" smtClean="0"/>
              <a:t>temporary</a:t>
            </a:r>
            <a:r>
              <a:rPr lang="et-EE" dirty="0" smtClean="0"/>
              <a:t> </a:t>
            </a:r>
            <a:r>
              <a:rPr lang="et-EE" dirty="0" err="1" smtClean="0"/>
              <a:t>variable</a:t>
            </a:r>
            <a:endParaRPr lang="et-EE" dirty="0" smtClean="0"/>
          </a:p>
        </p:txBody>
      </p:sp>
    </p:spTree>
    <p:extLst>
      <p:ext uri="{BB962C8B-B14F-4D97-AF65-F5344CB8AC3E}">
        <p14:creationId xmlns:p14="http://schemas.microsoft.com/office/powerpoint/2010/main" val="257039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C# 6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 smtClean="0"/>
              <a:t>Nameof</a:t>
            </a:r>
            <a:r>
              <a:rPr lang="et-EE" dirty="0" smtClean="0"/>
              <a:t> </a:t>
            </a:r>
          </a:p>
          <a:p>
            <a:r>
              <a:rPr lang="et-EE" dirty="0" smtClean="0"/>
              <a:t>Null-</a:t>
            </a:r>
            <a:r>
              <a:rPr lang="et-EE" dirty="0" err="1" smtClean="0"/>
              <a:t>conditional</a:t>
            </a:r>
            <a:r>
              <a:rPr lang="et-EE" dirty="0" smtClean="0"/>
              <a:t> </a:t>
            </a:r>
            <a:r>
              <a:rPr lang="et-EE" dirty="0" err="1" smtClean="0"/>
              <a:t>operators</a:t>
            </a:r>
            <a:endParaRPr lang="et-EE" dirty="0" smtClean="0"/>
          </a:p>
          <a:p>
            <a:r>
              <a:rPr lang="et-EE" dirty="0" err="1"/>
              <a:t>Index</a:t>
            </a:r>
            <a:r>
              <a:rPr lang="et-EE" dirty="0"/>
              <a:t> </a:t>
            </a:r>
            <a:r>
              <a:rPr lang="et-EE" dirty="0" err="1" smtClean="0"/>
              <a:t>initializers</a:t>
            </a:r>
            <a:endParaRPr lang="et-EE" dirty="0" smtClean="0"/>
          </a:p>
          <a:p>
            <a:r>
              <a:rPr lang="et-EE" dirty="0" err="1"/>
              <a:t>Exception</a:t>
            </a:r>
            <a:r>
              <a:rPr lang="et-EE" dirty="0"/>
              <a:t> </a:t>
            </a:r>
            <a:r>
              <a:rPr lang="et-EE" dirty="0" err="1" smtClean="0"/>
              <a:t>filters</a:t>
            </a:r>
            <a:endParaRPr lang="et-EE" dirty="0" smtClean="0"/>
          </a:p>
          <a:p>
            <a:r>
              <a:rPr lang="et-EE" dirty="0" err="1" smtClean="0"/>
              <a:t>Await</a:t>
            </a:r>
            <a:r>
              <a:rPr lang="et-EE" dirty="0" smtClean="0"/>
              <a:t> in </a:t>
            </a:r>
            <a:r>
              <a:rPr lang="et-EE" dirty="0" err="1" smtClean="0"/>
              <a:t>catch</a:t>
            </a:r>
            <a:r>
              <a:rPr lang="et-EE" dirty="0" smtClean="0"/>
              <a:t>/</a:t>
            </a:r>
            <a:r>
              <a:rPr lang="et-EE" dirty="0" err="1" smtClean="0"/>
              <a:t>finally</a:t>
            </a:r>
            <a:r>
              <a:rPr lang="et-EE" dirty="0" smtClean="0"/>
              <a:t> </a:t>
            </a:r>
            <a:r>
              <a:rPr lang="et-EE" dirty="0" err="1" smtClean="0"/>
              <a:t>block</a:t>
            </a:r>
            <a:endParaRPr lang="et-EE" dirty="0" smtClean="0"/>
          </a:p>
          <a:p>
            <a:r>
              <a:rPr lang="et-EE" dirty="0" smtClean="0"/>
              <a:t>Read-</a:t>
            </a:r>
            <a:r>
              <a:rPr lang="et-EE" dirty="0" err="1" smtClean="0"/>
              <a:t>only</a:t>
            </a:r>
            <a:r>
              <a:rPr lang="et-EE" dirty="0" smtClean="0"/>
              <a:t> </a:t>
            </a:r>
            <a:r>
              <a:rPr lang="et-EE" dirty="0" err="1" smtClean="0"/>
              <a:t>properties</a:t>
            </a:r>
            <a:endParaRPr lang="et-EE" dirty="0" smtClean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85036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Millest täna ei rääkinud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C++ tugi on oluliselt paremaks </a:t>
            </a:r>
            <a:r>
              <a:rPr lang="et-EE" dirty="0" smtClean="0"/>
              <a:t>läinud</a:t>
            </a:r>
            <a:endParaRPr lang="et-EE" dirty="0"/>
          </a:p>
          <a:p>
            <a:r>
              <a:rPr lang="et-EE" dirty="0" err="1"/>
              <a:t>Application</a:t>
            </a:r>
            <a:r>
              <a:rPr lang="et-EE" dirty="0"/>
              <a:t> </a:t>
            </a:r>
            <a:r>
              <a:rPr lang="et-EE" dirty="0" err="1" smtClean="0"/>
              <a:t>Insights</a:t>
            </a:r>
            <a:endParaRPr lang="et-EE" dirty="0" smtClean="0"/>
          </a:p>
          <a:p>
            <a:r>
              <a:rPr lang="et-EE" dirty="0" err="1"/>
              <a:t>Release</a:t>
            </a:r>
            <a:r>
              <a:rPr lang="et-EE" dirty="0"/>
              <a:t> </a:t>
            </a:r>
            <a:r>
              <a:rPr lang="et-EE" dirty="0" err="1" smtClean="0"/>
              <a:t>Management</a:t>
            </a:r>
            <a:endParaRPr lang="et-EE" dirty="0" smtClean="0"/>
          </a:p>
          <a:p>
            <a:r>
              <a:rPr lang="et-EE" dirty="0" err="1"/>
              <a:t>Git</a:t>
            </a:r>
            <a:r>
              <a:rPr lang="et-EE" dirty="0"/>
              <a:t> </a:t>
            </a:r>
            <a:r>
              <a:rPr lang="et-EE" dirty="0" err="1"/>
              <a:t>version</a:t>
            </a:r>
            <a:r>
              <a:rPr lang="et-EE" dirty="0"/>
              <a:t> </a:t>
            </a:r>
            <a:r>
              <a:rPr lang="et-EE" dirty="0" err="1"/>
              <a:t>control</a:t>
            </a:r>
            <a:endParaRPr lang="et-EE" dirty="0" smtClean="0"/>
          </a:p>
        </p:txBody>
      </p:sp>
    </p:spTree>
    <p:extLst>
      <p:ext uri="{BB962C8B-B14F-4D97-AF65-F5344CB8AC3E}">
        <p14:creationId xmlns:p14="http://schemas.microsoft.com/office/powerpoint/2010/main" val="39406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Tänan!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Q&amp;A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95282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1441</TotalTime>
  <Words>164</Words>
  <Application>Microsoft Office PowerPoint</Application>
  <PresentationFormat>Widescreen</PresentationFormat>
  <Paragraphs>49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Visual Studio 2015 </vt:lpstr>
      <vt:lpstr>VS2013 -&gt; VS2015</vt:lpstr>
      <vt:lpstr>Cloud first</vt:lpstr>
      <vt:lpstr>Mobile first</vt:lpstr>
      <vt:lpstr>Editor</vt:lpstr>
      <vt:lpstr>C# 6</vt:lpstr>
      <vt:lpstr>Millest täna ei rääkinud</vt:lpstr>
      <vt:lpstr>Tänan!</vt:lpstr>
    </vt:vector>
  </TitlesOfParts>
  <Company>AS Logica Eesti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2015 C# 6</dc:title>
  <dc:creator>Reinus, Andrei</dc:creator>
  <cp:lastModifiedBy>Reinus, Andrei</cp:lastModifiedBy>
  <cp:revision>28</cp:revision>
  <dcterms:created xsi:type="dcterms:W3CDTF">2015-01-29T19:57:31Z</dcterms:created>
  <dcterms:modified xsi:type="dcterms:W3CDTF">2015-02-05T06:42:53Z</dcterms:modified>
</cp:coreProperties>
</file>