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9115" autoAdjust="0"/>
  </p:normalViewPr>
  <p:slideViewPr>
    <p:cSldViewPr snapToGrid="0">
      <p:cViewPr varScale="1">
        <p:scale>
          <a:sx n="118" d="100"/>
          <a:sy n="118" d="100"/>
        </p:scale>
        <p:origin x="3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14C6E1-02BB-4ECF-AC7B-E08C8C220941}" type="datetimeFigureOut">
              <a:rPr lang="et-EE" smtClean="0"/>
              <a:t>3.02.2015</a:t>
            </a:fld>
            <a:endParaRPr lang="et-E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t-E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5BF0C-59FB-491E-B566-3248DF3BA693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709397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dirty="0" err="1" smtClean="0"/>
              <a:t>Nameof</a:t>
            </a:r>
            <a:r>
              <a:rPr lang="et-EE" dirty="0" smtClean="0"/>
              <a:t> – kasutada nullargumentide juures ja</a:t>
            </a:r>
          </a:p>
          <a:p>
            <a:r>
              <a:rPr lang="et-EE" dirty="0" err="1" smtClean="0"/>
              <a:t>Index</a:t>
            </a:r>
            <a:r>
              <a:rPr lang="et-EE" baseline="0" dirty="0" smtClean="0"/>
              <a:t> </a:t>
            </a:r>
            <a:r>
              <a:rPr lang="et-EE" baseline="0" dirty="0" err="1" smtClean="0"/>
              <a:t>initializers</a:t>
            </a:r>
            <a:r>
              <a:rPr lang="et-EE" baseline="0" dirty="0" smtClean="0"/>
              <a:t> – </a:t>
            </a:r>
            <a:r>
              <a:rPr lang="et-EE" baseline="0" dirty="0" err="1" smtClean="0"/>
              <a:t>debug</a:t>
            </a:r>
            <a:r>
              <a:rPr lang="et-EE" baseline="0" dirty="0" smtClean="0"/>
              <a:t> </a:t>
            </a:r>
            <a:r>
              <a:rPr lang="et-EE" baseline="0" dirty="0" err="1" smtClean="0"/>
              <a:t>window</a:t>
            </a:r>
            <a:r>
              <a:rPr lang="et-EE" baseline="0" dirty="0" smtClean="0"/>
              <a:t> </a:t>
            </a:r>
            <a:r>
              <a:rPr lang="et-EE" baseline="0" dirty="0" err="1" smtClean="0"/>
              <a:t>lambda</a:t>
            </a:r>
            <a:endParaRPr lang="et-EE" baseline="0" dirty="0" smtClean="0"/>
          </a:p>
          <a:p>
            <a:endParaRPr lang="et-EE" baseline="0" dirty="0" smtClean="0"/>
          </a:p>
          <a:p>
            <a:endParaRPr lang="et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5BF0C-59FB-491E-B566-3248DF3BA693}" type="slidenum">
              <a:rPr lang="et-EE" smtClean="0"/>
              <a:t>3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865818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t-EE" dirty="0" smtClean="0"/>
              <a:t>Visual </a:t>
            </a:r>
            <a:r>
              <a:rPr lang="et-EE" dirty="0" err="1" smtClean="0"/>
              <a:t>Studio</a:t>
            </a:r>
            <a:r>
              <a:rPr lang="et-EE" dirty="0" smtClean="0"/>
              <a:t> 2015</a:t>
            </a:r>
            <a:br>
              <a:rPr lang="et-EE" dirty="0" smtClean="0"/>
            </a:br>
            <a:r>
              <a:rPr lang="et-EE" dirty="0" smtClean="0"/>
              <a:t>C# 6</a:t>
            </a:r>
            <a:endParaRPr lang="et-E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t-EE" dirty="0" smtClean="0"/>
              <a:t>Andrei Reinus</a:t>
            </a:r>
          </a:p>
          <a:p>
            <a:r>
              <a:rPr lang="et-EE" dirty="0" smtClean="0"/>
              <a:t>Arhitekt, AS CGI Eesti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91256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Editor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/>
              <a:t>.NET </a:t>
            </a:r>
            <a:r>
              <a:rPr lang="et-EE" dirty="0" err="1"/>
              <a:t>Compiler</a:t>
            </a:r>
            <a:r>
              <a:rPr lang="et-EE" dirty="0"/>
              <a:t> </a:t>
            </a:r>
            <a:r>
              <a:rPr lang="et-EE" dirty="0" err="1" smtClean="0"/>
              <a:t>Platform</a:t>
            </a:r>
            <a:r>
              <a:rPr lang="et-EE" dirty="0" smtClean="0"/>
              <a:t> („</a:t>
            </a:r>
            <a:r>
              <a:rPr lang="et-EE" dirty="0" err="1" smtClean="0"/>
              <a:t>Roslyn</a:t>
            </a:r>
            <a:r>
              <a:rPr lang="et-EE" dirty="0" smtClean="0"/>
              <a:t>“)</a:t>
            </a:r>
          </a:p>
          <a:p>
            <a:r>
              <a:rPr lang="et-EE" dirty="0" err="1" smtClean="0"/>
              <a:t>Introduce</a:t>
            </a:r>
            <a:r>
              <a:rPr lang="et-EE" dirty="0" smtClean="0"/>
              <a:t> </a:t>
            </a:r>
            <a:r>
              <a:rPr lang="et-EE" dirty="0" err="1" smtClean="0"/>
              <a:t>Constant</a:t>
            </a:r>
            <a:endParaRPr lang="et-EE" dirty="0" smtClean="0"/>
          </a:p>
          <a:p>
            <a:r>
              <a:rPr lang="et-EE" dirty="0" err="1" smtClean="0"/>
              <a:t>Introduce</a:t>
            </a:r>
            <a:r>
              <a:rPr lang="et-EE" dirty="0" smtClean="0"/>
              <a:t> </a:t>
            </a:r>
            <a:r>
              <a:rPr lang="et-EE" dirty="0" err="1" smtClean="0"/>
              <a:t>local</a:t>
            </a:r>
            <a:r>
              <a:rPr lang="et-EE" dirty="0" smtClean="0"/>
              <a:t> </a:t>
            </a:r>
            <a:r>
              <a:rPr lang="et-EE" dirty="0" err="1" smtClean="0"/>
              <a:t>variable</a:t>
            </a:r>
            <a:endParaRPr lang="et-EE" dirty="0" smtClean="0"/>
          </a:p>
          <a:p>
            <a:r>
              <a:rPr lang="et-EE" dirty="0" err="1" smtClean="0"/>
              <a:t>Inline</a:t>
            </a:r>
            <a:r>
              <a:rPr lang="et-EE" dirty="0" smtClean="0"/>
              <a:t> </a:t>
            </a:r>
            <a:r>
              <a:rPr lang="et-EE" dirty="0" err="1" smtClean="0"/>
              <a:t>temporary</a:t>
            </a:r>
            <a:r>
              <a:rPr lang="et-EE" dirty="0" smtClean="0"/>
              <a:t> </a:t>
            </a:r>
            <a:r>
              <a:rPr lang="et-EE" dirty="0" err="1" smtClean="0"/>
              <a:t>variable</a:t>
            </a:r>
            <a:endParaRPr lang="et-EE" dirty="0" smtClean="0"/>
          </a:p>
          <a:p>
            <a:endParaRPr lang="et-EE" dirty="0"/>
          </a:p>
          <a:p>
            <a:r>
              <a:rPr lang="et-EE" dirty="0" smtClean="0"/>
              <a:t>Demo!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57039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C# 6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err="1" smtClean="0"/>
              <a:t>Nameof</a:t>
            </a:r>
            <a:r>
              <a:rPr lang="et-EE" dirty="0" smtClean="0"/>
              <a:t> </a:t>
            </a:r>
          </a:p>
          <a:p>
            <a:r>
              <a:rPr lang="et-EE" dirty="0" smtClean="0"/>
              <a:t>Null-</a:t>
            </a:r>
            <a:r>
              <a:rPr lang="et-EE" dirty="0" err="1" smtClean="0"/>
              <a:t>conditional</a:t>
            </a:r>
            <a:r>
              <a:rPr lang="et-EE" dirty="0" smtClean="0"/>
              <a:t> </a:t>
            </a:r>
            <a:r>
              <a:rPr lang="et-EE" dirty="0" err="1" smtClean="0"/>
              <a:t>operators</a:t>
            </a:r>
            <a:endParaRPr lang="et-EE" dirty="0" smtClean="0"/>
          </a:p>
          <a:p>
            <a:r>
              <a:rPr lang="et-EE" dirty="0" err="1"/>
              <a:t>Index</a:t>
            </a:r>
            <a:r>
              <a:rPr lang="et-EE" dirty="0"/>
              <a:t> </a:t>
            </a:r>
            <a:r>
              <a:rPr lang="et-EE" dirty="0" err="1" smtClean="0"/>
              <a:t>initializers</a:t>
            </a:r>
            <a:endParaRPr lang="et-EE" dirty="0" smtClean="0"/>
          </a:p>
          <a:p>
            <a:r>
              <a:rPr lang="et-EE" dirty="0" err="1"/>
              <a:t>Exception</a:t>
            </a:r>
            <a:r>
              <a:rPr lang="et-EE" dirty="0"/>
              <a:t> </a:t>
            </a:r>
            <a:r>
              <a:rPr lang="et-EE" dirty="0" err="1" smtClean="0"/>
              <a:t>filters</a:t>
            </a:r>
            <a:endParaRPr lang="et-EE" dirty="0" smtClean="0"/>
          </a:p>
          <a:p>
            <a:r>
              <a:rPr lang="et-EE" dirty="0" err="1" smtClean="0"/>
              <a:t>Await</a:t>
            </a:r>
            <a:r>
              <a:rPr lang="et-EE" dirty="0" smtClean="0"/>
              <a:t> in </a:t>
            </a:r>
            <a:r>
              <a:rPr lang="et-EE" dirty="0" err="1" smtClean="0"/>
              <a:t>catch</a:t>
            </a:r>
            <a:r>
              <a:rPr lang="et-EE" dirty="0" smtClean="0"/>
              <a:t>/</a:t>
            </a:r>
            <a:r>
              <a:rPr lang="et-EE" dirty="0" err="1" smtClean="0"/>
              <a:t>finally</a:t>
            </a:r>
            <a:r>
              <a:rPr lang="et-EE" dirty="0" smtClean="0"/>
              <a:t> </a:t>
            </a:r>
            <a:r>
              <a:rPr lang="et-EE" dirty="0" err="1" smtClean="0"/>
              <a:t>block</a:t>
            </a:r>
            <a:endParaRPr lang="et-EE" dirty="0" smtClean="0"/>
          </a:p>
          <a:p>
            <a:r>
              <a:rPr lang="et-EE" dirty="0" smtClean="0"/>
              <a:t>Read-</a:t>
            </a:r>
            <a:r>
              <a:rPr lang="et-EE" dirty="0" err="1" smtClean="0"/>
              <a:t>only</a:t>
            </a:r>
            <a:r>
              <a:rPr lang="et-EE" dirty="0" smtClean="0"/>
              <a:t> </a:t>
            </a:r>
            <a:r>
              <a:rPr lang="et-EE" dirty="0" err="1" smtClean="0"/>
              <a:t>properties</a:t>
            </a:r>
            <a:endParaRPr lang="et-EE" dirty="0" smtClean="0"/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850362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Millest täna ei rääkinud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/>
              <a:t>C++ tugi on oluliselt paremaks läinud</a:t>
            </a:r>
          </a:p>
          <a:p>
            <a:r>
              <a:rPr lang="et-EE" dirty="0" smtClean="0"/>
              <a:t>Visual </a:t>
            </a:r>
            <a:r>
              <a:rPr lang="et-EE" dirty="0" err="1" smtClean="0"/>
              <a:t>Studio</a:t>
            </a:r>
            <a:r>
              <a:rPr lang="et-EE" dirty="0" smtClean="0"/>
              <a:t> </a:t>
            </a:r>
            <a:r>
              <a:rPr lang="et-EE" dirty="0" err="1" smtClean="0"/>
              <a:t>Emulator</a:t>
            </a:r>
            <a:r>
              <a:rPr lang="et-EE" dirty="0" smtClean="0"/>
              <a:t> </a:t>
            </a:r>
            <a:r>
              <a:rPr lang="et-EE" dirty="0" err="1" smtClean="0"/>
              <a:t>for</a:t>
            </a:r>
            <a:r>
              <a:rPr lang="et-EE" dirty="0" smtClean="0"/>
              <a:t> Android</a:t>
            </a:r>
          </a:p>
          <a:p>
            <a:r>
              <a:rPr lang="et-EE" dirty="0" smtClean="0"/>
              <a:t>Visual </a:t>
            </a:r>
            <a:r>
              <a:rPr lang="et-EE" dirty="0" err="1" smtClean="0"/>
              <a:t>Studio</a:t>
            </a:r>
            <a:r>
              <a:rPr lang="et-EE" dirty="0" smtClean="0"/>
              <a:t> </a:t>
            </a:r>
            <a:r>
              <a:rPr lang="et-EE" dirty="0" err="1" smtClean="0"/>
              <a:t>Tools</a:t>
            </a:r>
            <a:r>
              <a:rPr lang="et-EE" dirty="0" smtClean="0"/>
              <a:t> </a:t>
            </a:r>
            <a:r>
              <a:rPr lang="et-EE" dirty="0" err="1" smtClean="0"/>
              <a:t>for</a:t>
            </a:r>
            <a:r>
              <a:rPr lang="et-EE" dirty="0" smtClean="0"/>
              <a:t> </a:t>
            </a:r>
            <a:r>
              <a:rPr lang="et-EE" dirty="0" err="1" smtClean="0"/>
              <a:t>Apache</a:t>
            </a:r>
            <a:r>
              <a:rPr lang="et-EE" dirty="0" smtClean="0"/>
              <a:t> </a:t>
            </a:r>
            <a:r>
              <a:rPr lang="et-EE" dirty="0" err="1" smtClean="0"/>
              <a:t>Cordova</a:t>
            </a:r>
            <a:endParaRPr lang="et-EE" dirty="0" smtClean="0"/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94066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1380</TotalTime>
  <Words>79</Words>
  <Application>Microsoft Office PowerPoint</Application>
  <PresentationFormat>Widescreen</PresentationFormat>
  <Paragraphs>24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Ion</vt:lpstr>
      <vt:lpstr>Visual Studio 2015 C# 6</vt:lpstr>
      <vt:lpstr>Editor</vt:lpstr>
      <vt:lpstr>C# 6</vt:lpstr>
      <vt:lpstr>Millest täna ei rääkinud</vt:lpstr>
    </vt:vector>
  </TitlesOfParts>
  <Company>AS Logica Eesti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Studio 2015 C# 6</dc:title>
  <dc:creator>Reinus, Andrei</dc:creator>
  <cp:lastModifiedBy>Reinus, Andrei</cp:lastModifiedBy>
  <cp:revision>17</cp:revision>
  <dcterms:created xsi:type="dcterms:W3CDTF">2015-01-29T19:57:31Z</dcterms:created>
  <dcterms:modified xsi:type="dcterms:W3CDTF">2015-02-04T05:12:48Z</dcterms:modified>
</cp:coreProperties>
</file>