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8" r:id="rId3"/>
    <p:sldId id="257" r:id="rId4"/>
    <p:sldId id="291" r:id="rId5"/>
    <p:sldId id="261" r:id="rId6"/>
    <p:sldId id="292" r:id="rId7"/>
    <p:sldId id="293" r:id="rId8"/>
    <p:sldId id="294" r:id="rId9"/>
    <p:sldId id="285" r:id="rId10"/>
    <p:sldId id="295" r:id="rId11"/>
  </p:sldIdLst>
  <p:sldSz cx="9144000" cy="5143500" type="screen16x9"/>
  <p:notesSz cx="6858000" cy="9144000"/>
  <p:embeddedFontLst>
    <p:embeddedFont>
      <p:font typeface="Fascinate Inline" panose="020B0604020202020204" charset="0"/>
      <p:regular r:id="rId13"/>
    </p:embeddedFont>
    <p:embeddedFont>
      <p:font typeface="Oldenburg" panose="020B0604020202020204" charset="0"/>
      <p:regular r:id="rId14"/>
    </p:embeddedFont>
    <p:embeddedFont>
      <p:font typeface="Roboto Condensed Light" panose="02000000000000000000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717B53-99C4-4708-96AB-8A7D398637CB}">
  <a:tblStyle styleId="{F6717B53-99C4-4708-96AB-8A7D398637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79" autoAdjust="0"/>
  </p:normalViewPr>
  <p:slideViewPr>
    <p:cSldViewPr snapToGrid="0">
      <p:cViewPr varScale="1">
        <p:scale>
          <a:sx n="103" d="100"/>
          <a:sy n="103" d="100"/>
        </p:scale>
        <p:origin x="8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34b0748c2_0_1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34b0748c2_0_1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e54b1a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e54b1a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234b0748c2_0_1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234b0748c2_0_1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1f9ba050752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1f9ba050752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01375" y="3825175"/>
            <a:ext cx="3088500" cy="7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1375" y="539500"/>
            <a:ext cx="6376500" cy="31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3"/>
          <p:cNvGrpSpPr/>
          <p:nvPr/>
        </p:nvGrpSpPr>
        <p:grpSpPr>
          <a:xfrm rot="3561743">
            <a:off x="-1580408" y="-910016"/>
            <a:ext cx="7253367" cy="7124975"/>
            <a:chOff x="858308" y="3710050"/>
            <a:chExt cx="4757835" cy="4673616"/>
          </a:xfrm>
        </p:grpSpPr>
        <p:sp>
          <p:nvSpPr>
            <p:cNvPr id="253" name="Google Shape;253;p13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3"/>
          <p:cNvSpPr/>
          <p:nvPr/>
        </p:nvSpPr>
        <p:spPr>
          <a:xfrm rot="3418309">
            <a:off x="7842680" y="4341188"/>
            <a:ext cx="483659" cy="505091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850550" y="654390"/>
            <a:ext cx="704737" cy="754723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rot="2854274">
            <a:off x="314958" y="3251129"/>
            <a:ext cx="327954" cy="342502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_1">
    <p:bg>
      <p:bgPr>
        <a:solidFill>
          <a:schemeClr val="accen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 rot="3561743">
            <a:off x="1438942" y="536884"/>
            <a:ext cx="7253367" cy="7124975"/>
            <a:chOff x="858308" y="3710050"/>
            <a:chExt cx="4757835" cy="4673616"/>
          </a:xfrm>
        </p:grpSpPr>
        <p:sp>
          <p:nvSpPr>
            <p:cNvPr id="263" name="Google Shape;263;p14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14"/>
          <p:cNvSpPr/>
          <p:nvPr/>
        </p:nvSpPr>
        <p:spPr>
          <a:xfrm rot="1531397">
            <a:off x="1015819" y="3909993"/>
            <a:ext cx="726571" cy="832958"/>
          </a:xfrm>
          <a:custGeom>
            <a:avLst/>
            <a:gdLst/>
            <a:ahLst/>
            <a:cxnLst/>
            <a:rect l="l" t="t" r="r" b="b"/>
            <a:pathLst>
              <a:path w="16879" h="19349" extrusionOk="0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4"/>
          <p:cNvSpPr/>
          <p:nvPr/>
        </p:nvSpPr>
        <p:spPr>
          <a:xfrm>
            <a:off x="8428025" y="4356000"/>
            <a:ext cx="413650" cy="432000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6349025" y="1218400"/>
            <a:ext cx="513802" cy="550245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 rot="3561743">
            <a:off x="-2432483" y="-1477316"/>
            <a:ext cx="7253367" cy="7124975"/>
            <a:chOff x="858308" y="3710050"/>
            <a:chExt cx="4757835" cy="4673616"/>
          </a:xfrm>
        </p:grpSpPr>
        <p:sp>
          <p:nvSpPr>
            <p:cNvPr id="13" name="Google Shape;13;p3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3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3"/>
          <p:cNvSpPr/>
          <p:nvPr/>
        </p:nvSpPr>
        <p:spPr>
          <a:xfrm rot="1531397">
            <a:off x="3633519" y="997556"/>
            <a:ext cx="726571" cy="832958"/>
          </a:xfrm>
          <a:custGeom>
            <a:avLst/>
            <a:gdLst/>
            <a:ahLst/>
            <a:cxnLst/>
            <a:rect l="l" t="t" r="r" b="b"/>
            <a:pathLst>
              <a:path w="16879" h="19349" extrusionOk="0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565975" y="4378400"/>
            <a:ext cx="413650" cy="432000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33750" y="537500"/>
            <a:ext cx="513802" cy="550245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15975" y="2473425"/>
            <a:ext cx="4703100" cy="7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715975" y="881675"/>
            <a:ext cx="2358300" cy="14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15975" y="3302425"/>
            <a:ext cx="33600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815500" y="537500"/>
            <a:ext cx="4328508" cy="4299741"/>
          </a:xfrm>
          <a:custGeom>
            <a:avLst/>
            <a:gdLst/>
            <a:ahLst/>
            <a:cxnLst/>
            <a:rect l="l" t="t" r="r" b="b"/>
            <a:pathLst>
              <a:path w="59877" h="59477" extrusionOk="0">
                <a:moveTo>
                  <a:pt x="25719" y="0"/>
                </a:moveTo>
                <a:lnTo>
                  <a:pt x="24718" y="16079"/>
                </a:lnTo>
                <a:lnTo>
                  <a:pt x="13243" y="4770"/>
                </a:lnTo>
                <a:lnTo>
                  <a:pt x="19314" y="19714"/>
                </a:lnTo>
                <a:lnTo>
                  <a:pt x="4070" y="14511"/>
                </a:lnTo>
                <a:lnTo>
                  <a:pt x="16012" y="25319"/>
                </a:lnTo>
                <a:lnTo>
                  <a:pt x="0" y="27253"/>
                </a:lnTo>
                <a:lnTo>
                  <a:pt x="15478" y="31790"/>
                </a:lnTo>
                <a:lnTo>
                  <a:pt x="1902" y="40463"/>
                </a:lnTo>
                <a:lnTo>
                  <a:pt x="17780" y="37861"/>
                </a:lnTo>
                <a:lnTo>
                  <a:pt x="17780" y="37861"/>
                </a:lnTo>
                <a:lnTo>
                  <a:pt x="9307" y="51571"/>
                </a:lnTo>
                <a:lnTo>
                  <a:pt x="9307" y="51571"/>
                </a:lnTo>
                <a:lnTo>
                  <a:pt x="22516" y="42331"/>
                </a:lnTo>
                <a:lnTo>
                  <a:pt x="20848" y="58376"/>
                </a:lnTo>
                <a:lnTo>
                  <a:pt x="28721" y="44299"/>
                </a:lnTo>
                <a:lnTo>
                  <a:pt x="34158" y="59476"/>
                </a:lnTo>
                <a:lnTo>
                  <a:pt x="35159" y="43398"/>
                </a:lnTo>
                <a:lnTo>
                  <a:pt x="46633" y="54706"/>
                </a:lnTo>
                <a:lnTo>
                  <a:pt x="40562" y="39762"/>
                </a:lnTo>
                <a:lnTo>
                  <a:pt x="40562" y="39762"/>
                </a:lnTo>
                <a:lnTo>
                  <a:pt x="55807" y="44966"/>
                </a:lnTo>
                <a:lnTo>
                  <a:pt x="43865" y="34158"/>
                </a:lnTo>
                <a:lnTo>
                  <a:pt x="59876" y="32257"/>
                </a:lnTo>
                <a:lnTo>
                  <a:pt x="44399" y="27687"/>
                </a:lnTo>
                <a:lnTo>
                  <a:pt x="57975" y="19014"/>
                </a:lnTo>
                <a:lnTo>
                  <a:pt x="42064" y="21616"/>
                </a:lnTo>
                <a:lnTo>
                  <a:pt x="50536" y="7906"/>
                </a:lnTo>
                <a:lnTo>
                  <a:pt x="37360" y="17146"/>
                </a:lnTo>
                <a:lnTo>
                  <a:pt x="39028" y="1135"/>
                </a:lnTo>
                <a:lnTo>
                  <a:pt x="31156" y="15178"/>
                </a:lnTo>
                <a:lnTo>
                  <a:pt x="25719" y="0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744190" y="636435"/>
            <a:ext cx="2741917" cy="4101897"/>
            <a:chOff x="5849046" y="881665"/>
            <a:chExt cx="2511833" cy="3757348"/>
          </a:xfrm>
        </p:grpSpPr>
        <p:grpSp>
          <p:nvGrpSpPr>
            <p:cNvPr id="26" name="Google Shape;26;p3"/>
            <p:cNvGrpSpPr/>
            <p:nvPr/>
          </p:nvGrpSpPr>
          <p:grpSpPr>
            <a:xfrm>
              <a:off x="5849046" y="881665"/>
              <a:ext cx="2511833" cy="3757348"/>
              <a:chOff x="3284175" y="1960850"/>
              <a:chExt cx="1023275" cy="1530675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3643600" y="2757367"/>
                <a:ext cx="533492" cy="148486"/>
              </a:xfrm>
              <a:custGeom>
                <a:avLst/>
                <a:gdLst/>
                <a:ahLst/>
                <a:cxnLst/>
                <a:rect l="l" t="t" r="r" b="b"/>
                <a:pathLst>
                  <a:path w="20950" h="5831" extrusionOk="0">
                    <a:moveTo>
                      <a:pt x="20949" y="5598"/>
                    </a:moveTo>
                    <a:lnTo>
                      <a:pt x="20949" y="5598"/>
                    </a:lnTo>
                    <a:cubicBezTo>
                      <a:pt x="20934" y="5604"/>
                      <a:pt x="20919" y="5610"/>
                      <a:pt x="20903" y="5616"/>
                    </a:cubicBezTo>
                    <a:lnTo>
                      <a:pt x="20903" y="5616"/>
                    </a:lnTo>
                    <a:cubicBezTo>
                      <a:pt x="20921" y="5612"/>
                      <a:pt x="20936" y="5606"/>
                      <a:pt x="20949" y="5598"/>
                    </a:cubicBezTo>
                    <a:close/>
                    <a:moveTo>
                      <a:pt x="4941" y="0"/>
                    </a:moveTo>
                    <a:cubicBezTo>
                      <a:pt x="3894" y="0"/>
                      <a:pt x="2846" y="310"/>
                      <a:pt x="1969" y="895"/>
                    </a:cubicBezTo>
                    <a:cubicBezTo>
                      <a:pt x="1502" y="1228"/>
                      <a:pt x="1102" y="1629"/>
                      <a:pt x="768" y="2062"/>
                    </a:cubicBezTo>
                    <a:cubicBezTo>
                      <a:pt x="534" y="2396"/>
                      <a:pt x="1" y="2930"/>
                      <a:pt x="34" y="3363"/>
                    </a:cubicBezTo>
                    <a:cubicBezTo>
                      <a:pt x="1" y="3363"/>
                      <a:pt x="1" y="3397"/>
                      <a:pt x="34" y="3430"/>
                    </a:cubicBezTo>
                    <a:cubicBezTo>
                      <a:pt x="34" y="3463"/>
                      <a:pt x="101" y="3497"/>
                      <a:pt x="134" y="3497"/>
                    </a:cubicBezTo>
                    <a:cubicBezTo>
                      <a:pt x="368" y="3555"/>
                      <a:pt x="609" y="3582"/>
                      <a:pt x="850" y="3582"/>
                    </a:cubicBezTo>
                    <a:cubicBezTo>
                      <a:pt x="1159" y="3582"/>
                      <a:pt x="1469" y="3538"/>
                      <a:pt x="1769" y="3463"/>
                    </a:cubicBezTo>
                    <a:cubicBezTo>
                      <a:pt x="2202" y="3397"/>
                      <a:pt x="2669" y="3330"/>
                      <a:pt x="3136" y="3297"/>
                    </a:cubicBezTo>
                    <a:cubicBezTo>
                      <a:pt x="3586" y="3270"/>
                      <a:pt x="4033" y="3257"/>
                      <a:pt x="4480" y="3257"/>
                    </a:cubicBezTo>
                    <a:cubicBezTo>
                      <a:pt x="6287" y="3257"/>
                      <a:pt x="8069" y="3476"/>
                      <a:pt x="9808" y="3930"/>
                    </a:cubicBezTo>
                    <a:cubicBezTo>
                      <a:pt x="14714" y="5074"/>
                      <a:pt x="17644" y="5831"/>
                      <a:pt x="19499" y="5831"/>
                    </a:cubicBezTo>
                    <a:cubicBezTo>
                      <a:pt x="20056" y="5831"/>
                      <a:pt x="20516" y="5763"/>
                      <a:pt x="20903" y="5616"/>
                    </a:cubicBezTo>
                    <a:lnTo>
                      <a:pt x="20903" y="5616"/>
                    </a:lnTo>
                    <a:cubicBezTo>
                      <a:pt x="20873" y="5624"/>
                      <a:pt x="20837" y="5627"/>
                      <a:pt x="20796" y="5627"/>
                    </a:cubicBezTo>
                    <a:cubicBezTo>
                      <a:pt x="20436" y="5627"/>
                      <a:pt x="19707" y="5360"/>
                      <a:pt x="19481" y="5331"/>
                    </a:cubicBezTo>
                    <a:cubicBezTo>
                      <a:pt x="18981" y="5198"/>
                      <a:pt x="18514" y="5031"/>
                      <a:pt x="18047" y="4831"/>
                    </a:cubicBezTo>
                    <a:cubicBezTo>
                      <a:pt x="17080" y="4464"/>
                      <a:pt x="16146" y="4030"/>
                      <a:pt x="15212" y="3563"/>
                    </a:cubicBezTo>
                    <a:lnTo>
                      <a:pt x="12643" y="2296"/>
                    </a:lnTo>
                    <a:cubicBezTo>
                      <a:pt x="11642" y="1829"/>
                      <a:pt x="10608" y="1429"/>
                      <a:pt x="9574" y="1095"/>
                    </a:cubicBezTo>
                    <a:cubicBezTo>
                      <a:pt x="8340" y="595"/>
                      <a:pt x="7039" y="228"/>
                      <a:pt x="5738" y="61"/>
                    </a:cubicBezTo>
                    <a:cubicBezTo>
                      <a:pt x="5474" y="20"/>
                      <a:pt x="5208" y="0"/>
                      <a:pt x="49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846250" y="1991900"/>
                <a:ext cx="208500" cy="337725"/>
              </a:xfrm>
              <a:custGeom>
                <a:avLst/>
                <a:gdLst/>
                <a:ahLst/>
                <a:cxnLst/>
                <a:rect l="l" t="t" r="r" b="b"/>
                <a:pathLst>
                  <a:path w="8340" h="13509" extrusionOk="0">
                    <a:moveTo>
                      <a:pt x="8332" y="9672"/>
                    </a:moveTo>
                    <a:lnTo>
                      <a:pt x="8340" y="9673"/>
                    </a:lnTo>
                    <a:cubicBezTo>
                      <a:pt x="8337" y="9672"/>
                      <a:pt x="8335" y="9672"/>
                      <a:pt x="8332" y="9672"/>
                    </a:cubicBezTo>
                    <a:close/>
                    <a:moveTo>
                      <a:pt x="2820" y="1"/>
                    </a:moveTo>
                    <a:cubicBezTo>
                      <a:pt x="1919" y="1"/>
                      <a:pt x="1033" y="356"/>
                      <a:pt x="568" y="1100"/>
                    </a:cubicBezTo>
                    <a:cubicBezTo>
                      <a:pt x="367" y="1500"/>
                      <a:pt x="234" y="1901"/>
                      <a:pt x="167" y="2368"/>
                    </a:cubicBezTo>
                    <a:cubicBezTo>
                      <a:pt x="1" y="3502"/>
                      <a:pt x="34" y="4636"/>
                      <a:pt x="301" y="5737"/>
                    </a:cubicBezTo>
                    <a:cubicBezTo>
                      <a:pt x="401" y="6337"/>
                      <a:pt x="668" y="6904"/>
                      <a:pt x="1068" y="7371"/>
                    </a:cubicBezTo>
                    <a:cubicBezTo>
                      <a:pt x="1347" y="7697"/>
                      <a:pt x="1755" y="7876"/>
                      <a:pt x="2181" y="7876"/>
                    </a:cubicBezTo>
                    <a:cubicBezTo>
                      <a:pt x="2366" y="7876"/>
                      <a:pt x="2554" y="7842"/>
                      <a:pt x="2736" y="7771"/>
                    </a:cubicBezTo>
                    <a:lnTo>
                      <a:pt x="2736" y="9439"/>
                    </a:lnTo>
                    <a:cubicBezTo>
                      <a:pt x="2736" y="9439"/>
                      <a:pt x="1969" y="9172"/>
                      <a:pt x="1902" y="9139"/>
                    </a:cubicBezTo>
                    <a:cubicBezTo>
                      <a:pt x="1635" y="9006"/>
                      <a:pt x="1368" y="8872"/>
                      <a:pt x="1135" y="8705"/>
                    </a:cubicBezTo>
                    <a:lnTo>
                      <a:pt x="1135" y="8705"/>
                    </a:lnTo>
                    <a:cubicBezTo>
                      <a:pt x="1435" y="10040"/>
                      <a:pt x="2002" y="11341"/>
                      <a:pt x="2769" y="12508"/>
                    </a:cubicBezTo>
                    <a:cubicBezTo>
                      <a:pt x="2869" y="12675"/>
                      <a:pt x="3003" y="12875"/>
                      <a:pt x="3169" y="13042"/>
                    </a:cubicBezTo>
                    <a:cubicBezTo>
                      <a:pt x="3370" y="13209"/>
                      <a:pt x="3603" y="13375"/>
                      <a:pt x="3870" y="13509"/>
                    </a:cubicBezTo>
                    <a:cubicBezTo>
                      <a:pt x="3870" y="13109"/>
                      <a:pt x="4337" y="12575"/>
                      <a:pt x="4570" y="12275"/>
                    </a:cubicBezTo>
                    <a:cubicBezTo>
                      <a:pt x="4871" y="11874"/>
                      <a:pt x="5238" y="11541"/>
                      <a:pt x="5671" y="11207"/>
                    </a:cubicBezTo>
                    <a:cubicBezTo>
                      <a:pt x="6072" y="10907"/>
                      <a:pt x="6505" y="10640"/>
                      <a:pt x="6972" y="10373"/>
                    </a:cubicBezTo>
                    <a:cubicBezTo>
                      <a:pt x="7206" y="10273"/>
                      <a:pt x="7406" y="10140"/>
                      <a:pt x="7639" y="10006"/>
                    </a:cubicBezTo>
                    <a:cubicBezTo>
                      <a:pt x="7766" y="9943"/>
                      <a:pt x="8132" y="9670"/>
                      <a:pt x="8312" y="9670"/>
                    </a:cubicBezTo>
                    <a:cubicBezTo>
                      <a:pt x="8319" y="9670"/>
                      <a:pt x="8326" y="9671"/>
                      <a:pt x="8332" y="9672"/>
                    </a:cubicBezTo>
                    <a:lnTo>
                      <a:pt x="8332" y="9672"/>
                    </a:lnTo>
                    <a:lnTo>
                      <a:pt x="6539" y="9373"/>
                    </a:lnTo>
                    <a:cubicBezTo>
                      <a:pt x="6372" y="9339"/>
                      <a:pt x="6205" y="9273"/>
                      <a:pt x="6072" y="9206"/>
                    </a:cubicBezTo>
                    <a:cubicBezTo>
                      <a:pt x="5938" y="9072"/>
                      <a:pt x="5871" y="8939"/>
                      <a:pt x="5838" y="8772"/>
                    </a:cubicBezTo>
                    <a:cubicBezTo>
                      <a:pt x="5538" y="7905"/>
                      <a:pt x="5671" y="6938"/>
                      <a:pt x="6205" y="6137"/>
                    </a:cubicBezTo>
                    <a:cubicBezTo>
                      <a:pt x="6639" y="5503"/>
                      <a:pt x="7372" y="4936"/>
                      <a:pt x="7406" y="4136"/>
                    </a:cubicBezTo>
                    <a:cubicBezTo>
                      <a:pt x="7372" y="3602"/>
                      <a:pt x="7139" y="3068"/>
                      <a:pt x="6772" y="2668"/>
                    </a:cubicBezTo>
                    <a:cubicBezTo>
                      <a:pt x="6005" y="1634"/>
                      <a:pt x="5138" y="666"/>
                      <a:pt x="3970" y="199"/>
                    </a:cubicBezTo>
                    <a:cubicBezTo>
                      <a:pt x="3606" y="68"/>
                      <a:pt x="3212" y="1"/>
                      <a:pt x="2820" y="1"/>
                    </a:cubicBezTo>
                    <a:close/>
                  </a:path>
                </a:pathLst>
              </a:custGeom>
              <a:solidFill>
                <a:srgbClr val="F1AA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832900" y="1960850"/>
                <a:ext cx="295250" cy="187825"/>
              </a:xfrm>
              <a:custGeom>
                <a:avLst/>
                <a:gdLst/>
                <a:ahLst/>
                <a:cxnLst/>
                <a:rect l="l" t="t" r="r" b="b"/>
                <a:pathLst>
                  <a:path w="11810" h="7513" extrusionOk="0">
                    <a:moveTo>
                      <a:pt x="5265" y="0"/>
                    </a:moveTo>
                    <a:cubicBezTo>
                      <a:pt x="3815" y="0"/>
                      <a:pt x="2469" y="1041"/>
                      <a:pt x="2469" y="1041"/>
                    </a:cubicBezTo>
                    <a:cubicBezTo>
                      <a:pt x="1835" y="1441"/>
                      <a:pt x="1302" y="1942"/>
                      <a:pt x="835" y="2542"/>
                    </a:cubicBezTo>
                    <a:cubicBezTo>
                      <a:pt x="301" y="3076"/>
                      <a:pt x="1" y="3843"/>
                      <a:pt x="68" y="4610"/>
                    </a:cubicBezTo>
                    <a:lnTo>
                      <a:pt x="935" y="4610"/>
                    </a:lnTo>
                    <a:cubicBezTo>
                      <a:pt x="935" y="4444"/>
                      <a:pt x="1002" y="4243"/>
                      <a:pt x="1035" y="4077"/>
                    </a:cubicBezTo>
                    <a:cubicBezTo>
                      <a:pt x="1102" y="4243"/>
                      <a:pt x="1168" y="4444"/>
                      <a:pt x="1202" y="4610"/>
                    </a:cubicBezTo>
                    <a:cubicBezTo>
                      <a:pt x="1569" y="4577"/>
                      <a:pt x="1969" y="4544"/>
                      <a:pt x="2336" y="4544"/>
                    </a:cubicBezTo>
                    <a:cubicBezTo>
                      <a:pt x="2403" y="4343"/>
                      <a:pt x="2469" y="4143"/>
                      <a:pt x="2603" y="3943"/>
                    </a:cubicBezTo>
                    <a:cubicBezTo>
                      <a:pt x="2703" y="4110"/>
                      <a:pt x="2769" y="4277"/>
                      <a:pt x="2836" y="4410"/>
                    </a:cubicBezTo>
                    <a:cubicBezTo>
                      <a:pt x="3170" y="4410"/>
                      <a:pt x="3503" y="4377"/>
                      <a:pt x="3870" y="4343"/>
                    </a:cubicBezTo>
                    <a:cubicBezTo>
                      <a:pt x="3888" y="4347"/>
                      <a:pt x="3905" y="4349"/>
                      <a:pt x="3921" y="4349"/>
                    </a:cubicBezTo>
                    <a:cubicBezTo>
                      <a:pt x="4064" y="4349"/>
                      <a:pt x="4177" y="4226"/>
                      <a:pt x="4237" y="4077"/>
                    </a:cubicBezTo>
                    <a:lnTo>
                      <a:pt x="4504" y="3409"/>
                    </a:lnTo>
                    <a:cubicBezTo>
                      <a:pt x="4838" y="3943"/>
                      <a:pt x="5004" y="4610"/>
                      <a:pt x="4938" y="5244"/>
                    </a:cubicBezTo>
                    <a:cubicBezTo>
                      <a:pt x="4971" y="5911"/>
                      <a:pt x="4804" y="6612"/>
                      <a:pt x="4471" y="7212"/>
                    </a:cubicBezTo>
                    <a:cubicBezTo>
                      <a:pt x="4771" y="7312"/>
                      <a:pt x="5104" y="7379"/>
                      <a:pt x="5405" y="7512"/>
                    </a:cubicBezTo>
                    <a:cubicBezTo>
                      <a:pt x="5438" y="7312"/>
                      <a:pt x="5505" y="7112"/>
                      <a:pt x="5571" y="6945"/>
                    </a:cubicBezTo>
                    <a:lnTo>
                      <a:pt x="5605" y="7512"/>
                    </a:lnTo>
                    <a:cubicBezTo>
                      <a:pt x="5838" y="7246"/>
                      <a:pt x="5972" y="6912"/>
                      <a:pt x="5972" y="6545"/>
                    </a:cubicBezTo>
                    <a:cubicBezTo>
                      <a:pt x="6072" y="6045"/>
                      <a:pt x="6272" y="5578"/>
                      <a:pt x="6539" y="5144"/>
                    </a:cubicBezTo>
                    <a:cubicBezTo>
                      <a:pt x="6572" y="5077"/>
                      <a:pt x="6639" y="4977"/>
                      <a:pt x="6706" y="4944"/>
                    </a:cubicBezTo>
                    <a:cubicBezTo>
                      <a:pt x="6740" y="4930"/>
                      <a:pt x="6774" y="4924"/>
                      <a:pt x="6806" y="4924"/>
                    </a:cubicBezTo>
                    <a:cubicBezTo>
                      <a:pt x="7091" y="4924"/>
                      <a:pt x="7303" y="5402"/>
                      <a:pt x="7273" y="5611"/>
                    </a:cubicBezTo>
                    <a:cubicBezTo>
                      <a:pt x="7206" y="5878"/>
                      <a:pt x="7006" y="6078"/>
                      <a:pt x="6772" y="6145"/>
                    </a:cubicBezTo>
                    <a:cubicBezTo>
                      <a:pt x="6739" y="6145"/>
                      <a:pt x="6706" y="6178"/>
                      <a:pt x="6706" y="6178"/>
                    </a:cubicBezTo>
                    <a:cubicBezTo>
                      <a:pt x="6672" y="6211"/>
                      <a:pt x="6672" y="6245"/>
                      <a:pt x="6672" y="6312"/>
                    </a:cubicBezTo>
                    <a:cubicBezTo>
                      <a:pt x="6672" y="6678"/>
                      <a:pt x="6606" y="7012"/>
                      <a:pt x="6972" y="7145"/>
                    </a:cubicBezTo>
                    <a:cubicBezTo>
                      <a:pt x="7028" y="7150"/>
                      <a:pt x="7083" y="7152"/>
                      <a:pt x="7139" y="7152"/>
                    </a:cubicBezTo>
                    <a:cubicBezTo>
                      <a:pt x="7524" y="7152"/>
                      <a:pt x="7924" y="7053"/>
                      <a:pt x="8273" y="6879"/>
                    </a:cubicBezTo>
                    <a:cubicBezTo>
                      <a:pt x="8674" y="6712"/>
                      <a:pt x="9041" y="6478"/>
                      <a:pt x="9408" y="6178"/>
                    </a:cubicBezTo>
                    <a:cubicBezTo>
                      <a:pt x="9508" y="6111"/>
                      <a:pt x="10308" y="5378"/>
                      <a:pt x="10241" y="5277"/>
                    </a:cubicBezTo>
                    <a:cubicBezTo>
                      <a:pt x="10075" y="5011"/>
                      <a:pt x="9941" y="4710"/>
                      <a:pt x="9841" y="4444"/>
                    </a:cubicBezTo>
                    <a:lnTo>
                      <a:pt x="9841" y="4444"/>
                    </a:lnTo>
                    <a:lnTo>
                      <a:pt x="10075" y="4644"/>
                    </a:lnTo>
                    <a:cubicBezTo>
                      <a:pt x="10542" y="4577"/>
                      <a:pt x="11075" y="4377"/>
                      <a:pt x="11109" y="3910"/>
                    </a:cubicBezTo>
                    <a:cubicBezTo>
                      <a:pt x="11109" y="3576"/>
                      <a:pt x="10909" y="3276"/>
                      <a:pt x="10642" y="3109"/>
                    </a:cubicBezTo>
                    <a:lnTo>
                      <a:pt x="10642" y="3109"/>
                    </a:lnTo>
                    <a:cubicBezTo>
                      <a:pt x="10875" y="3176"/>
                      <a:pt x="11075" y="3276"/>
                      <a:pt x="11309" y="3409"/>
                    </a:cubicBezTo>
                    <a:cubicBezTo>
                      <a:pt x="11442" y="3109"/>
                      <a:pt x="11609" y="2809"/>
                      <a:pt x="11809" y="2542"/>
                    </a:cubicBezTo>
                    <a:cubicBezTo>
                      <a:pt x="11109" y="2509"/>
                      <a:pt x="10408" y="2342"/>
                      <a:pt x="9741" y="2008"/>
                    </a:cubicBezTo>
                    <a:cubicBezTo>
                      <a:pt x="8474" y="1441"/>
                      <a:pt x="7273" y="441"/>
                      <a:pt x="5905" y="74"/>
                    </a:cubicBezTo>
                    <a:cubicBezTo>
                      <a:pt x="5692" y="23"/>
                      <a:pt x="5478" y="0"/>
                      <a:pt x="5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859600" y="1970075"/>
                <a:ext cx="155975" cy="87700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508" extrusionOk="0">
                    <a:moveTo>
                      <a:pt x="2339" y="0"/>
                    </a:moveTo>
                    <a:cubicBezTo>
                      <a:pt x="1961" y="0"/>
                      <a:pt x="1725" y="72"/>
                      <a:pt x="1735" y="72"/>
                    </a:cubicBezTo>
                    <a:cubicBezTo>
                      <a:pt x="0" y="1273"/>
                      <a:pt x="67" y="1940"/>
                      <a:pt x="67" y="1940"/>
                    </a:cubicBezTo>
                    <a:cubicBezTo>
                      <a:pt x="641" y="1511"/>
                      <a:pt x="1257" y="1344"/>
                      <a:pt x="1870" y="1344"/>
                    </a:cubicBezTo>
                    <a:cubicBezTo>
                      <a:pt x="4074" y="1344"/>
                      <a:pt x="6238" y="3507"/>
                      <a:pt x="6238" y="3507"/>
                    </a:cubicBezTo>
                    <a:cubicBezTo>
                      <a:pt x="5097" y="441"/>
                      <a:pt x="3278" y="0"/>
                      <a:pt x="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3791200" y="2763825"/>
                <a:ext cx="228525" cy="546600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21864" extrusionOk="0">
                    <a:moveTo>
                      <a:pt x="2854" y="1"/>
                    </a:moveTo>
                    <a:cubicBezTo>
                      <a:pt x="2735" y="1"/>
                      <a:pt x="2670" y="15"/>
                      <a:pt x="2670" y="44"/>
                    </a:cubicBezTo>
                    <a:cubicBezTo>
                      <a:pt x="2670" y="278"/>
                      <a:pt x="4337" y="10052"/>
                      <a:pt x="3904" y="11086"/>
                    </a:cubicBezTo>
                    <a:cubicBezTo>
                      <a:pt x="3237" y="12687"/>
                      <a:pt x="2536" y="14221"/>
                      <a:pt x="1836" y="15789"/>
                    </a:cubicBezTo>
                    <a:cubicBezTo>
                      <a:pt x="1402" y="16723"/>
                      <a:pt x="835" y="17624"/>
                      <a:pt x="468" y="18591"/>
                    </a:cubicBezTo>
                    <a:cubicBezTo>
                      <a:pt x="234" y="19091"/>
                      <a:pt x="101" y="19625"/>
                      <a:pt x="34" y="20159"/>
                    </a:cubicBezTo>
                    <a:cubicBezTo>
                      <a:pt x="1" y="20592"/>
                      <a:pt x="101" y="21059"/>
                      <a:pt x="301" y="21493"/>
                    </a:cubicBezTo>
                    <a:cubicBezTo>
                      <a:pt x="351" y="21669"/>
                      <a:pt x="477" y="21864"/>
                      <a:pt x="650" y="21864"/>
                    </a:cubicBezTo>
                    <a:cubicBezTo>
                      <a:pt x="707" y="21864"/>
                      <a:pt x="769" y="21843"/>
                      <a:pt x="835" y="21793"/>
                    </a:cubicBezTo>
                    <a:cubicBezTo>
                      <a:pt x="1035" y="21626"/>
                      <a:pt x="1035" y="21326"/>
                      <a:pt x="1168" y="21159"/>
                    </a:cubicBezTo>
                    <a:cubicBezTo>
                      <a:pt x="1402" y="20893"/>
                      <a:pt x="1635" y="20626"/>
                      <a:pt x="1869" y="20359"/>
                    </a:cubicBezTo>
                    <a:cubicBezTo>
                      <a:pt x="2469" y="19658"/>
                      <a:pt x="3036" y="18958"/>
                      <a:pt x="3637" y="18257"/>
                    </a:cubicBezTo>
                    <a:cubicBezTo>
                      <a:pt x="4738" y="16890"/>
                      <a:pt x="5905" y="15522"/>
                      <a:pt x="6906" y="14088"/>
                    </a:cubicBezTo>
                    <a:cubicBezTo>
                      <a:pt x="7907" y="12753"/>
                      <a:pt x="8574" y="11186"/>
                      <a:pt x="8874" y="9551"/>
                    </a:cubicBezTo>
                    <a:cubicBezTo>
                      <a:pt x="9141" y="8184"/>
                      <a:pt x="8874" y="1912"/>
                      <a:pt x="8874" y="1912"/>
                    </a:cubicBezTo>
                    <a:cubicBezTo>
                      <a:pt x="8132" y="904"/>
                      <a:pt x="3803" y="1"/>
                      <a:pt x="2854" y="1"/>
                    </a:cubicBezTo>
                    <a:close/>
                  </a:path>
                </a:pathLst>
              </a:custGeom>
              <a:solidFill>
                <a:srgbClr val="DC86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3705675" y="2693750"/>
                <a:ext cx="208825" cy="775450"/>
              </a:xfrm>
              <a:custGeom>
                <a:avLst/>
                <a:gdLst/>
                <a:ahLst/>
                <a:cxnLst/>
                <a:rect l="l" t="t" r="r" b="b"/>
                <a:pathLst>
                  <a:path w="8353" h="31018" extrusionOk="0">
                    <a:moveTo>
                      <a:pt x="2787" y="1"/>
                    </a:moveTo>
                    <a:cubicBezTo>
                      <a:pt x="1269" y="1"/>
                      <a:pt x="0" y="1506"/>
                      <a:pt x="20" y="3381"/>
                    </a:cubicBezTo>
                    <a:cubicBezTo>
                      <a:pt x="86" y="6617"/>
                      <a:pt x="2988" y="12788"/>
                      <a:pt x="3122" y="14589"/>
                    </a:cubicBezTo>
                    <a:cubicBezTo>
                      <a:pt x="3289" y="16390"/>
                      <a:pt x="2488" y="17424"/>
                      <a:pt x="2488" y="19659"/>
                    </a:cubicBezTo>
                    <a:cubicBezTo>
                      <a:pt x="2488" y="21894"/>
                      <a:pt x="4156" y="24596"/>
                      <a:pt x="3956" y="25830"/>
                    </a:cubicBezTo>
                    <a:cubicBezTo>
                      <a:pt x="3856" y="26231"/>
                      <a:pt x="3822" y="26631"/>
                      <a:pt x="3856" y="27031"/>
                    </a:cubicBezTo>
                    <a:cubicBezTo>
                      <a:pt x="3856" y="27198"/>
                      <a:pt x="3922" y="27332"/>
                      <a:pt x="3956" y="27598"/>
                    </a:cubicBezTo>
                    <a:cubicBezTo>
                      <a:pt x="4022" y="28132"/>
                      <a:pt x="4556" y="28766"/>
                      <a:pt x="5357" y="30100"/>
                    </a:cubicBezTo>
                    <a:cubicBezTo>
                      <a:pt x="5764" y="30762"/>
                      <a:pt x="6636" y="31018"/>
                      <a:pt x="7291" y="31018"/>
                    </a:cubicBezTo>
                    <a:cubicBezTo>
                      <a:pt x="7923" y="31018"/>
                      <a:pt x="8352" y="30778"/>
                      <a:pt x="7959" y="30434"/>
                    </a:cubicBezTo>
                    <a:cubicBezTo>
                      <a:pt x="7191" y="29767"/>
                      <a:pt x="6724" y="28199"/>
                      <a:pt x="6591" y="26898"/>
                    </a:cubicBezTo>
                    <a:cubicBezTo>
                      <a:pt x="6457" y="25564"/>
                      <a:pt x="6591" y="15490"/>
                      <a:pt x="6591" y="14022"/>
                    </a:cubicBezTo>
                    <a:cubicBezTo>
                      <a:pt x="6591" y="12588"/>
                      <a:pt x="6291" y="8685"/>
                      <a:pt x="6257" y="7651"/>
                    </a:cubicBezTo>
                    <a:cubicBezTo>
                      <a:pt x="6224" y="5983"/>
                      <a:pt x="6091" y="2814"/>
                      <a:pt x="6091" y="2814"/>
                    </a:cubicBezTo>
                    <a:cubicBezTo>
                      <a:pt x="5123" y="794"/>
                      <a:pt x="3889" y="1"/>
                      <a:pt x="2787" y="1"/>
                    </a:cubicBezTo>
                    <a:close/>
                  </a:path>
                </a:pathLst>
              </a:custGeom>
              <a:solidFill>
                <a:srgbClr val="F1AA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705671" y="2754126"/>
                <a:ext cx="307750" cy="106800"/>
              </a:xfrm>
              <a:custGeom>
                <a:avLst/>
                <a:gdLst/>
                <a:ahLst/>
                <a:cxnLst/>
                <a:rect l="l" t="t" r="r" b="b"/>
                <a:pathLst>
                  <a:path w="12310" h="4272" extrusionOk="0">
                    <a:moveTo>
                      <a:pt x="2014" y="1"/>
                    </a:moveTo>
                    <a:cubicBezTo>
                      <a:pt x="1325" y="1"/>
                      <a:pt x="641" y="171"/>
                      <a:pt x="1" y="502"/>
                    </a:cubicBezTo>
                    <a:lnTo>
                      <a:pt x="1" y="902"/>
                    </a:lnTo>
                    <a:cubicBezTo>
                      <a:pt x="1" y="902"/>
                      <a:pt x="973" y="578"/>
                      <a:pt x="2126" y="578"/>
                    </a:cubicBezTo>
                    <a:cubicBezTo>
                      <a:pt x="2895" y="578"/>
                      <a:pt x="3743" y="722"/>
                      <a:pt x="4437" y="1203"/>
                    </a:cubicBezTo>
                    <a:cubicBezTo>
                      <a:pt x="4704" y="1403"/>
                      <a:pt x="4971" y="1603"/>
                      <a:pt x="5271" y="1803"/>
                    </a:cubicBezTo>
                    <a:lnTo>
                      <a:pt x="5738" y="2170"/>
                    </a:lnTo>
                    <a:cubicBezTo>
                      <a:pt x="5805" y="2237"/>
                      <a:pt x="5905" y="2303"/>
                      <a:pt x="5971" y="2370"/>
                    </a:cubicBezTo>
                    <a:cubicBezTo>
                      <a:pt x="6005" y="2404"/>
                      <a:pt x="6072" y="2437"/>
                      <a:pt x="6138" y="2470"/>
                    </a:cubicBezTo>
                    <a:lnTo>
                      <a:pt x="6138" y="1770"/>
                    </a:lnTo>
                    <a:lnTo>
                      <a:pt x="6272" y="1836"/>
                    </a:lnTo>
                    <a:cubicBezTo>
                      <a:pt x="6305" y="1870"/>
                      <a:pt x="6305" y="1870"/>
                      <a:pt x="6305" y="1870"/>
                    </a:cubicBezTo>
                    <a:cubicBezTo>
                      <a:pt x="6305" y="1870"/>
                      <a:pt x="6305" y="1903"/>
                      <a:pt x="6305" y="1903"/>
                    </a:cubicBezTo>
                    <a:cubicBezTo>
                      <a:pt x="6338" y="2070"/>
                      <a:pt x="6405" y="2237"/>
                      <a:pt x="6438" y="2404"/>
                    </a:cubicBezTo>
                    <a:cubicBezTo>
                      <a:pt x="6438" y="2470"/>
                      <a:pt x="6438" y="2537"/>
                      <a:pt x="6438" y="2637"/>
                    </a:cubicBezTo>
                    <a:cubicBezTo>
                      <a:pt x="6472" y="2704"/>
                      <a:pt x="6472" y="2704"/>
                      <a:pt x="6539" y="2770"/>
                    </a:cubicBezTo>
                    <a:cubicBezTo>
                      <a:pt x="6772" y="2904"/>
                      <a:pt x="6972" y="3037"/>
                      <a:pt x="7206" y="3171"/>
                    </a:cubicBezTo>
                    <a:cubicBezTo>
                      <a:pt x="7673" y="3471"/>
                      <a:pt x="8173" y="3704"/>
                      <a:pt x="8707" y="3905"/>
                    </a:cubicBezTo>
                    <a:cubicBezTo>
                      <a:pt x="9341" y="4138"/>
                      <a:pt x="9974" y="4272"/>
                      <a:pt x="10641" y="4272"/>
                    </a:cubicBezTo>
                    <a:cubicBezTo>
                      <a:pt x="10975" y="4272"/>
                      <a:pt x="11309" y="4272"/>
                      <a:pt x="11642" y="4205"/>
                    </a:cubicBezTo>
                    <a:cubicBezTo>
                      <a:pt x="11809" y="4171"/>
                      <a:pt x="11976" y="4138"/>
                      <a:pt x="12143" y="4105"/>
                    </a:cubicBezTo>
                    <a:cubicBezTo>
                      <a:pt x="12209" y="4071"/>
                      <a:pt x="12276" y="4071"/>
                      <a:pt x="12309" y="4005"/>
                    </a:cubicBezTo>
                    <a:cubicBezTo>
                      <a:pt x="12309" y="3905"/>
                      <a:pt x="12309" y="3838"/>
                      <a:pt x="12309" y="3738"/>
                    </a:cubicBezTo>
                    <a:lnTo>
                      <a:pt x="12309" y="3604"/>
                    </a:lnTo>
                    <a:cubicBezTo>
                      <a:pt x="12286" y="3485"/>
                      <a:pt x="12091" y="3468"/>
                      <a:pt x="11946" y="3468"/>
                    </a:cubicBezTo>
                    <a:cubicBezTo>
                      <a:pt x="11888" y="3468"/>
                      <a:pt x="11838" y="3471"/>
                      <a:pt x="11809" y="3471"/>
                    </a:cubicBezTo>
                    <a:lnTo>
                      <a:pt x="11008" y="3471"/>
                    </a:lnTo>
                    <a:cubicBezTo>
                      <a:pt x="9574" y="3404"/>
                      <a:pt x="8206" y="2971"/>
                      <a:pt x="6972" y="2237"/>
                    </a:cubicBezTo>
                    <a:cubicBezTo>
                      <a:pt x="5705" y="1469"/>
                      <a:pt x="4537" y="469"/>
                      <a:pt x="3069" y="135"/>
                    </a:cubicBezTo>
                    <a:cubicBezTo>
                      <a:pt x="2720" y="45"/>
                      <a:pt x="2366" y="1"/>
                      <a:pt x="2014" y="1"/>
                    </a:cubicBezTo>
                    <a:close/>
                  </a:path>
                </a:pathLst>
              </a:custGeom>
              <a:solidFill>
                <a:srgbClr val="DC86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579400" y="2204525"/>
                <a:ext cx="728050" cy="696075"/>
              </a:xfrm>
              <a:custGeom>
                <a:avLst/>
                <a:gdLst/>
                <a:ahLst/>
                <a:cxnLst/>
                <a:rect l="l" t="t" r="r" b="b"/>
                <a:pathLst>
                  <a:path w="29122" h="27843" extrusionOk="0">
                    <a:moveTo>
                      <a:pt x="11642" y="0"/>
                    </a:moveTo>
                    <a:cubicBezTo>
                      <a:pt x="11642" y="0"/>
                      <a:pt x="10574" y="1435"/>
                      <a:pt x="9907" y="4303"/>
                    </a:cubicBezTo>
                    <a:cubicBezTo>
                      <a:pt x="9240" y="7172"/>
                      <a:pt x="9574" y="9807"/>
                      <a:pt x="6605" y="12443"/>
                    </a:cubicBezTo>
                    <a:cubicBezTo>
                      <a:pt x="5471" y="13510"/>
                      <a:pt x="4970" y="15111"/>
                      <a:pt x="5371" y="16646"/>
                    </a:cubicBezTo>
                    <a:cubicBezTo>
                      <a:pt x="5237" y="16712"/>
                      <a:pt x="5337" y="17079"/>
                      <a:pt x="5237" y="17246"/>
                    </a:cubicBezTo>
                    <a:cubicBezTo>
                      <a:pt x="5104" y="17413"/>
                      <a:pt x="4970" y="17546"/>
                      <a:pt x="4804" y="17680"/>
                    </a:cubicBezTo>
                    <a:cubicBezTo>
                      <a:pt x="4537" y="17846"/>
                      <a:pt x="4270" y="17980"/>
                      <a:pt x="3970" y="18080"/>
                    </a:cubicBezTo>
                    <a:cubicBezTo>
                      <a:pt x="3536" y="18247"/>
                      <a:pt x="3069" y="18247"/>
                      <a:pt x="2635" y="18347"/>
                    </a:cubicBezTo>
                    <a:cubicBezTo>
                      <a:pt x="1968" y="18514"/>
                      <a:pt x="1368" y="18880"/>
                      <a:pt x="968" y="19414"/>
                    </a:cubicBezTo>
                    <a:cubicBezTo>
                      <a:pt x="701" y="19748"/>
                      <a:pt x="501" y="20148"/>
                      <a:pt x="334" y="20548"/>
                    </a:cubicBezTo>
                    <a:cubicBezTo>
                      <a:pt x="134" y="21182"/>
                      <a:pt x="0" y="21849"/>
                      <a:pt x="0" y="22550"/>
                    </a:cubicBezTo>
                    <a:cubicBezTo>
                      <a:pt x="100" y="23217"/>
                      <a:pt x="367" y="23851"/>
                      <a:pt x="767" y="24384"/>
                    </a:cubicBezTo>
                    <a:cubicBezTo>
                      <a:pt x="1068" y="24918"/>
                      <a:pt x="1535" y="25352"/>
                      <a:pt x="2068" y="25685"/>
                    </a:cubicBezTo>
                    <a:cubicBezTo>
                      <a:pt x="2202" y="25752"/>
                      <a:pt x="2335" y="25752"/>
                      <a:pt x="2469" y="25752"/>
                    </a:cubicBezTo>
                    <a:cubicBezTo>
                      <a:pt x="2502" y="25752"/>
                      <a:pt x="2535" y="25752"/>
                      <a:pt x="2569" y="25719"/>
                    </a:cubicBezTo>
                    <a:cubicBezTo>
                      <a:pt x="2569" y="25685"/>
                      <a:pt x="2535" y="25519"/>
                      <a:pt x="2535" y="25485"/>
                    </a:cubicBezTo>
                    <a:cubicBezTo>
                      <a:pt x="2569" y="25419"/>
                      <a:pt x="2602" y="25352"/>
                      <a:pt x="2669" y="25285"/>
                    </a:cubicBezTo>
                    <a:cubicBezTo>
                      <a:pt x="2969" y="24985"/>
                      <a:pt x="3269" y="24685"/>
                      <a:pt x="3603" y="24384"/>
                    </a:cubicBezTo>
                    <a:cubicBezTo>
                      <a:pt x="3903" y="24051"/>
                      <a:pt x="4170" y="23684"/>
                      <a:pt x="4503" y="23350"/>
                    </a:cubicBezTo>
                    <a:cubicBezTo>
                      <a:pt x="5352" y="22525"/>
                      <a:pt x="6467" y="22083"/>
                      <a:pt x="7613" y="22083"/>
                    </a:cubicBezTo>
                    <a:cubicBezTo>
                      <a:pt x="8089" y="22083"/>
                      <a:pt x="8570" y="22160"/>
                      <a:pt x="9040" y="22316"/>
                    </a:cubicBezTo>
                    <a:cubicBezTo>
                      <a:pt x="9907" y="22616"/>
                      <a:pt x="10675" y="23117"/>
                      <a:pt x="11575" y="23317"/>
                    </a:cubicBezTo>
                    <a:cubicBezTo>
                      <a:pt x="12476" y="23517"/>
                      <a:pt x="13343" y="23751"/>
                      <a:pt x="14244" y="24051"/>
                    </a:cubicBezTo>
                    <a:cubicBezTo>
                      <a:pt x="16679" y="25018"/>
                      <a:pt x="20215" y="27453"/>
                      <a:pt x="23517" y="27820"/>
                    </a:cubicBezTo>
                    <a:cubicBezTo>
                      <a:pt x="23697" y="27834"/>
                      <a:pt x="23882" y="27842"/>
                      <a:pt x="24071" y="27842"/>
                    </a:cubicBezTo>
                    <a:cubicBezTo>
                      <a:pt x="24338" y="27842"/>
                      <a:pt x="24611" y="27826"/>
                      <a:pt x="24885" y="27787"/>
                    </a:cubicBezTo>
                    <a:cubicBezTo>
                      <a:pt x="26553" y="27487"/>
                      <a:pt x="28020" y="26519"/>
                      <a:pt x="28988" y="25118"/>
                    </a:cubicBezTo>
                    <a:cubicBezTo>
                      <a:pt x="29121" y="24785"/>
                      <a:pt x="24918" y="24885"/>
                      <a:pt x="20548" y="21649"/>
                    </a:cubicBezTo>
                    <a:cubicBezTo>
                      <a:pt x="16145" y="18413"/>
                      <a:pt x="16212" y="16579"/>
                      <a:pt x="16679" y="12576"/>
                    </a:cubicBezTo>
                    <a:cubicBezTo>
                      <a:pt x="17146" y="8573"/>
                      <a:pt x="18947" y="7739"/>
                      <a:pt x="18947" y="7739"/>
                    </a:cubicBezTo>
                    <a:cubicBezTo>
                      <a:pt x="17346" y="2869"/>
                      <a:pt x="19548" y="1301"/>
                      <a:pt x="19548" y="1301"/>
                    </a:cubicBezTo>
                    <a:lnTo>
                      <a:pt x="19014" y="1134"/>
                    </a:lnTo>
                    <a:cubicBezTo>
                      <a:pt x="14878" y="2736"/>
                      <a:pt x="14577" y="4937"/>
                      <a:pt x="14577" y="4937"/>
                    </a:cubicBezTo>
                    <a:cubicBezTo>
                      <a:pt x="12809" y="3703"/>
                      <a:pt x="11875" y="234"/>
                      <a:pt x="11875" y="234"/>
                    </a:cubicBezTo>
                    <a:lnTo>
                      <a:pt x="116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3783700" y="2185650"/>
                <a:ext cx="341950" cy="357100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14284" extrusionOk="0">
                    <a:moveTo>
                      <a:pt x="2025" y="1"/>
                    </a:moveTo>
                    <a:cubicBezTo>
                      <a:pt x="1455" y="1"/>
                      <a:pt x="912" y="262"/>
                      <a:pt x="568" y="722"/>
                    </a:cubicBezTo>
                    <a:cubicBezTo>
                      <a:pt x="34" y="1356"/>
                      <a:pt x="1" y="2256"/>
                      <a:pt x="34" y="3057"/>
                    </a:cubicBezTo>
                    <a:cubicBezTo>
                      <a:pt x="67" y="5125"/>
                      <a:pt x="301" y="7193"/>
                      <a:pt x="701" y="9228"/>
                    </a:cubicBezTo>
                    <a:cubicBezTo>
                      <a:pt x="801" y="9795"/>
                      <a:pt x="1001" y="10396"/>
                      <a:pt x="1368" y="10896"/>
                    </a:cubicBezTo>
                    <a:cubicBezTo>
                      <a:pt x="1769" y="11296"/>
                      <a:pt x="2236" y="11630"/>
                      <a:pt x="2769" y="11863"/>
                    </a:cubicBezTo>
                    <a:cubicBezTo>
                      <a:pt x="5004" y="12964"/>
                      <a:pt x="7273" y="14065"/>
                      <a:pt x="9741" y="14265"/>
                    </a:cubicBezTo>
                    <a:cubicBezTo>
                      <a:pt x="9908" y="14276"/>
                      <a:pt x="10071" y="14284"/>
                      <a:pt x="10233" y="14284"/>
                    </a:cubicBezTo>
                    <a:cubicBezTo>
                      <a:pt x="10556" y="14284"/>
                      <a:pt x="10875" y="14254"/>
                      <a:pt x="11209" y="14165"/>
                    </a:cubicBezTo>
                    <a:cubicBezTo>
                      <a:pt x="11676" y="14031"/>
                      <a:pt x="12109" y="13798"/>
                      <a:pt x="12476" y="13498"/>
                    </a:cubicBezTo>
                    <a:cubicBezTo>
                      <a:pt x="12743" y="13264"/>
                      <a:pt x="13344" y="12797"/>
                      <a:pt x="13377" y="12397"/>
                    </a:cubicBezTo>
                    <a:lnTo>
                      <a:pt x="13377" y="12397"/>
                    </a:lnTo>
                    <a:cubicBezTo>
                      <a:pt x="13269" y="12428"/>
                      <a:pt x="13168" y="12473"/>
                      <a:pt x="13074" y="12529"/>
                    </a:cubicBezTo>
                    <a:lnTo>
                      <a:pt x="13074" y="12529"/>
                    </a:lnTo>
                    <a:cubicBezTo>
                      <a:pt x="13339" y="12284"/>
                      <a:pt x="13554" y="11975"/>
                      <a:pt x="13677" y="11630"/>
                    </a:cubicBezTo>
                    <a:cubicBezTo>
                      <a:pt x="13643" y="11624"/>
                      <a:pt x="13608" y="11621"/>
                      <a:pt x="13572" y="11621"/>
                    </a:cubicBezTo>
                    <a:cubicBezTo>
                      <a:pt x="13415" y="11621"/>
                      <a:pt x="13246" y="11674"/>
                      <a:pt x="13093" y="11765"/>
                    </a:cubicBezTo>
                    <a:lnTo>
                      <a:pt x="13093" y="11765"/>
                    </a:lnTo>
                    <a:cubicBezTo>
                      <a:pt x="13185" y="11693"/>
                      <a:pt x="13206" y="11578"/>
                      <a:pt x="13177" y="11463"/>
                    </a:cubicBezTo>
                    <a:cubicBezTo>
                      <a:pt x="13131" y="11456"/>
                      <a:pt x="13085" y="11453"/>
                      <a:pt x="13041" y="11453"/>
                    </a:cubicBezTo>
                    <a:cubicBezTo>
                      <a:pt x="12444" y="11453"/>
                      <a:pt x="11999" y="12039"/>
                      <a:pt x="11409" y="12163"/>
                    </a:cubicBezTo>
                    <a:lnTo>
                      <a:pt x="10842" y="12163"/>
                    </a:lnTo>
                    <a:cubicBezTo>
                      <a:pt x="10508" y="12197"/>
                      <a:pt x="10241" y="12297"/>
                      <a:pt x="9975" y="12464"/>
                    </a:cubicBezTo>
                    <a:cubicBezTo>
                      <a:pt x="9824" y="12522"/>
                      <a:pt x="9691" y="12547"/>
                      <a:pt x="9567" y="12547"/>
                    </a:cubicBezTo>
                    <a:cubicBezTo>
                      <a:pt x="9197" y="12547"/>
                      <a:pt x="8915" y="12322"/>
                      <a:pt x="8540" y="12097"/>
                    </a:cubicBezTo>
                    <a:cubicBezTo>
                      <a:pt x="8040" y="11830"/>
                      <a:pt x="7539" y="11430"/>
                      <a:pt x="7039" y="11096"/>
                    </a:cubicBezTo>
                    <a:lnTo>
                      <a:pt x="6439" y="10729"/>
                    </a:lnTo>
                    <a:cubicBezTo>
                      <a:pt x="5872" y="10396"/>
                      <a:pt x="5305" y="9962"/>
                      <a:pt x="4871" y="9462"/>
                    </a:cubicBezTo>
                    <a:cubicBezTo>
                      <a:pt x="4104" y="8561"/>
                      <a:pt x="3904" y="7327"/>
                      <a:pt x="3737" y="6159"/>
                    </a:cubicBezTo>
                    <a:cubicBezTo>
                      <a:pt x="3570" y="5459"/>
                      <a:pt x="3470" y="4758"/>
                      <a:pt x="3470" y="4024"/>
                    </a:cubicBezTo>
                    <a:cubicBezTo>
                      <a:pt x="3570" y="3224"/>
                      <a:pt x="3603" y="2390"/>
                      <a:pt x="3570" y="1589"/>
                    </a:cubicBezTo>
                    <a:cubicBezTo>
                      <a:pt x="3570" y="1322"/>
                      <a:pt x="3537" y="1056"/>
                      <a:pt x="3470" y="789"/>
                    </a:cubicBezTo>
                    <a:cubicBezTo>
                      <a:pt x="3303" y="255"/>
                      <a:pt x="2836" y="122"/>
                      <a:pt x="2302" y="21"/>
                    </a:cubicBezTo>
                    <a:cubicBezTo>
                      <a:pt x="2210" y="8"/>
                      <a:pt x="2117" y="1"/>
                      <a:pt x="2025" y="1"/>
                    </a:cubicBezTo>
                    <a:close/>
                  </a:path>
                </a:pathLst>
              </a:custGeom>
              <a:solidFill>
                <a:srgbClr val="F1AA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3831250" y="2236975"/>
                <a:ext cx="284375" cy="237150"/>
              </a:xfrm>
              <a:custGeom>
                <a:avLst/>
                <a:gdLst/>
                <a:ahLst/>
                <a:cxnLst/>
                <a:rect l="l" t="t" r="r" b="b"/>
                <a:pathLst>
                  <a:path w="11375" h="9486" extrusionOk="0">
                    <a:moveTo>
                      <a:pt x="9518" y="0"/>
                    </a:moveTo>
                    <a:cubicBezTo>
                      <a:pt x="9418" y="0"/>
                      <a:pt x="9323" y="29"/>
                      <a:pt x="9240" y="70"/>
                    </a:cubicBezTo>
                    <a:cubicBezTo>
                      <a:pt x="9140" y="137"/>
                      <a:pt x="9040" y="237"/>
                      <a:pt x="8973" y="370"/>
                    </a:cubicBezTo>
                    <a:cubicBezTo>
                      <a:pt x="8006" y="2272"/>
                      <a:pt x="7939" y="4506"/>
                      <a:pt x="8873" y="6475"/>
                    </a:cubicBezTo>
                    <a:cubicBezTo>
                      <a:pt x="8873" y="6475"/>
                      <a:pt x="7239" y="6541"/>
                      <a:pt x="7072" y="6541"/>
                    </a:cubicBezTo>
                    <a:cubicBezTo>
                      <a:pt x="6438" y="6475"/>
                      <a:pt x="5804" y="6341"/>
                      <a:pt x="5204" y="6108"/>
                    </a:cubicBezTo>
                    <a:cubicBezTo>
                      <a:pt x="4136" y="5641"/>
                      <a:pt x="3102" y="5074"/>
                      <a:pt x="2202" y="4340"/>
                    </a:cubicBezTo>
                    <a:cubicBezTo>
                      <a:pt x="1801" y="4106"/>
                      <a:pt x="1568" y="3706"/>
                      <a:pt x="1535" y="3272"/>
                    </a:cubicBezTo>
                    <a:cubicBezTo>
                      <a:pt x="1501" y="2839"/>
                      <a:pt x="1501" y="2438"/>
                      <a:pt x="1501" y="2005"/>
                    </a:cubicBezTo>
                    <a:cubicBezTo>
                      <a:pt x="1501" y="1771"/>
                      <a:pt x="1501" y="1504"/>
                      <a:pt x="1434" y="1271"/>
                    </a:cubicBezTo>
                    <a:cubicBezTo>
                      <a:pt x="1384" y="1070"/>
                      <a:pt x="1070" y="586"/>
                      <a:pt x="846" y="586"/>
                    </a:cubicBezTo>
                    <a:cubicBezTo>
                      <a:pt x="772" y="586"/>
                      <a:pt x="709" y="638"/>
                      <a:pt x="667" y="770"/>
                    </a:cubicBezTo>
                    <a:cubicBezTo>
                      <a:pt x="567" y="1204"/>
                      <a:pt x="834" y="1704"/>
                      <a:pt x="801" y="2171"/>
                    </a:cubicBezTo>
                    <a:cubicBezTo>
                      <a:pt x="767" y="2805"/>
                      <a:pt x="601" y="3406"/>
                      <a:pt x="300" y="3973"/>
                    </a:cubicBezTo>
                    <a:cubicBezTo>
                      <a:pt x="167" y="4273"/>
                      <a:pt x="0" y="4540"/>
                      <a:pt x="100" y="4807"/>
                    </a:cubicBezTo>
                    <a:cubicBezTo>
                      <a:pt x="234" y="5107"/>
                      <a:pt x="567" y="5174"/>
                      <a:pt x="834" y="5274"/>
                    </a:cubicBezTo>
                    <a:cubicBezTo>
                      <a:pt x="1768" y="5574"/>
                      <a:pt x="2368" y="6308"/>
                      <a:pt x="3136" y="6875"/>
                    </a:cubicBezTo>
                    <a:cubicBezTo>
                      <a:pt x="3970" y="7475"/>
                      <a:pt x="4870" y="8009"/>
                      <a:pt x="5771" y="8443"/>
                    </a:cubicBezTo>
                    <a:cubicBezTo>
                      <a:pt x="6672" y="8876"/>
                      <a:pt x="7572" y="9176"/>
                      <a:pt x="8540" y="9343"/>
                    </a:cubicBezTo>
                    <a:cubicBezTo>
                      <a:pt x="8828" y="9391"/>
                      <a:pt x="9362" y="9486"/>
                      <a:pt x="9870" y="9486"/>
                    </a:cubicBezTo>
                    <a:cubicBezTo>
                      <a:pt x="10419" y="9486"/>
                      <a:pt x="10936" y="9375"/>
                      <a:pt x="11075" y="8976"/>
                    </a:cubicBezTo>
                    <a:cubicBezTo>
                      <a:pt x="11141" y="8810"/>
                      <a:pt x="11175" y="8609"/>
                      <a:pt x="11141" y="8443"/>
                    </a:cubicBezTo>
                    <a:cubicBezTo>
                      <a:pt x="11141" y="6775"/>
                      <a:pt x="11342" y="5207"/>
                      <a:pt x="11342" y="3539"/>
                    </a:cubicBezTo>
                    <a:cubicBezTo>
                      <a:pt x="11375" y="2839"/>
                      <a:pt x="11308" y="2138"/>
                      <a:pt x="11108" y="1471"/>
                    </a:cubicBezTo>
                    <a:cubicBezTo>
                      <a:pt x="10908" y="770"/>
                      <a:pt x="10374" y="237"/>
                      <a:pt x="9707" y="37"/>
                    </a:cubicBezTo>
                    <a:cubicBezTo>
                      <a:pt x="9643" y="11"/>
                      <a:pt x="9580" y="0"/>
                      <a:pt x="9518" y="0"/>
                    </a:cubicBezTo>
                    <a:close/>
                  </a:path>
                </a:pathLst>
              </a:custGeom>
              <a:solidFill>
                <a:srgbClr val="F1AA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3565229" y="2655379"/>
                <a:ext cx="635475" cy="242160"/>
              </a:xfrm>
              <a:custGeom>
                <a:avLst/>
                <a:gdLst/>
                <a:ahLst/>
                <a:cxnLst/>
                <a:rect l="l" t="t" r="r" b="b"/>
                <a:pathLst>
                  <a:path w="25419" h="9809" extrusionOk="0">
                    <a:moveTo>
                      <a:pt x="5509" y="1"/>
                    </a:moveTo>
                    <a:cubicBezTo>
                      <a:pt x="4794" y="1"/>
                      <a:pt x="4085" y="95"/>
                      <a:pt x="3403" y="313"/>
                    </a:cubicBezTo>
                    <a:cubicBezTo>
                      <a:pt x="867" y="1080"/>
                      <a:pt x="0" y="3648"/>
                      <a:pt x="901" y="6050"/>
                    </a:cubicBezTo>
                    <a:cubicBezTo>
                      <a:pt x="1134" y="6751"/>
                      <a:pt x="1701" y="7351"/>
                      <a:pt x="2369" y="7618"/>
                    </a:cubicBezTo>
                    <a:cubicBezTo>
                      <a:pt x="2764" y="7758"/>
                      <a:pt x="3159" y="7816"/>
                      <a:pt x="3555" y="7816"/>
                    </a:cubicBezTo>
                    <a:cubicBezTo>
                      <a:pt x="3726" y="7816"/>
                      <a:pt x="3898" y="7805"/>
                      <a:pt x="4070" y="7785"/>
                    </a:cubicBezTo>
                    <a:cubicBezTo>
                      <a:pt x="3770" y="7785"/>
                      <a:pt x="3469" y="7651"/>
                      <a:pt x="3269" y="7451"/>
                    </a:cubicBezTo>
                    <a:cubicBezTo>
                      <a:pt x="2969" y="7218"/>
                      <a:pt x="3736" y="6150"/>
                      <a:pt x="3870" y="5950"/>
                    </a:cubicBezTo>
                    <a:cubicBezTo>
                      <a:pt x="4237" y="5483"/>
                      <a:pt x="4704" y="5083"/>
                      <a:pt x="5237" y="4749"/>
                    </a:cubicBezTo>
                    <a:lnTo>
                      <a:pt x="5371" y="4683"/>
                    </a:lnTo>
                    <a:cubicBezTo>
                      <a:pt x="6100" y="4283"/>
                      <a:pt x="6895" y="4065"/>
                      <a:pt x="7698" y="4065"/>
                    </a:cubicBezTo>
                    <a:cubicBezTo>
                      <a:pt x="8034" y="4065"/>
                      <a:pt x="8372" y="4103"/>
                      <a:pt x="8706" y="4182"/>
                    </a:cubicBezTo>
                    <a:cubicBezTo>
                      <a:pt x="10174" y="4549"/>
                      <a:pt x="11342" y="5516"/>
                      <a:pt x="12609" y="6250"/>
                    </a:cubicBezTo>
                    <a:cubicBezTo>
                      <a:pt x="13843" y="6984"/>
                      <a:pt x="15211" y="7418"/>
                      <a:pt x="16645" y="7518"/>
                    </a:cubicBezTo>
                    <a:cubicBezTo>
                      <a:pt x="16771" y="7509"/>
                      <a:pt x="16893" y="7505"/>
                      <a:pt x="17015" y="7505"/>
                    </a:cubicBezTo>
                    <a:cubicBezTo>
                      <a:pt x="17347" y="7505"/>
                      <a:pt x="17671" y="7536"/>
                      <a:pt x="18013" y="7585"/>
                    </a:cubicBezTo>
                    <a:lnTo>
                      <a:pt x="18213" y="7618"/>
                    </a:lnTo>
                    <a:cubicBezTo>
                      <a:pt x="19147" y="7852"/>
                      <a:pt x="19881" y="8485"/>
                      <a:pt x="20748" y="8852"/>
                    </a:cubicBezTo>
                    <a:cubicBezTo>
                      <a:pt x="21816" y="9319"/>
                      <a:pt x="22917" y="9619"/>
                      <a:pt x="24084" y="9786"/>
                    </a:cubicBezTo>
                    <a:cubicBezTo>
                      <a:pt x="24264" y="9800"/>
                      <a:pt x="24449" y="9808"/>
                      <a:pt x="24635" y="9808"/>
                    </a:cubicBezTo>
                    <a:cubicBezTo>
                      <a:pt x="24899" y="9808"/>
                      <a:pt x="25164" y="9792"/>
                      <a:pt x="25418" y="9753"/>
                    </a:cubicBezTo>
                    <a:cubicBezTo>
                      <a:pt x="25151" y="9753"/>
                      <a:pt x="22216" y="9686"/>
                      <a:pt x="18380" y="7218"/>
                    </a:cubicBezTo>
                    <a:cubicBezTo>
                      <a:pt x="16946" y="6284"/>
                      <a:pt x="15611" y="5150"/>
                      <a:pt x="14410" y="3882"/>
                    </a:cubicBezTo>
                    <a:cubicBezTo>
                      <a:pt x="13243" y="2748"/>
                      <a:pt x="11909" y="1847"/>
                      <a:pt x="10441" y="1213"/>
                    </a:cubicBezTo>
                    <a:cubicBezTo>
                      <a:pt x="8939" y="533"/>
                      <a:pt x="7206" y="1"/>
                      <a:pt x="5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3590225" y="2198675"/>
                <a:ext cx="65075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7173" extrusionOk="0">
                    <a:moveTo>
                      <a:pt x="101" y="1"/>
                    </a:moveTo>
                    <a:cubicBezTo>
                      <a:pt x="1" y="735"/>
                      <a:pt x="68" y="1502"/>
                      <a:pt x="334" y="2202"/>
                    </a:cubicBezTo>
                    <a:cubicBezTo>
                      <a:pt x="801" y="3337"/>
                      <a:pt x="2603" y="7173"/>
                      <a:pt x="2603" y="7173"/>
                    </a:cubicBezTo>
                    <a:lnTo>
                      <a:pt x="2603" y="2002"/>
                    </a:lnTo>
                    <a:cubicBezTo>
                      <a:pt x="1702" y="1936"/>
                      <a:pt x="101" y="1"/>
                      <a:pt x="101" y="1"/>
                    </a:cubicBezTo>
                    <a:close/>
                  </a:path>
                </a:pathLst>
              </a:custGeom>
              <a:solidFill>
                <a:srgbClr val="722F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313375" y="2191175"/>
                <a:ext cx="373625" cy="574600"/>
              </a:xfrm>
              <a:custGeom>
                <a:avLst/>
                <a:gdLst/>
                <a:ahLst/>
                <a:cxnLst/>
                <a:rect l="l" t="t" r="r" b="b"/>
                <a:pathLst>
                  <a:path w="14945" h="22984" extrusionOk="0">
                    <a:moveTo>
                      <a:pt x="9574" y="1"/>
                    </a:moveTo>
                    <a:cubicBezTo>
                      <a:pt x="9574" y="1"/>
                      <a:pt x="7406" y="368"/>
                      <a:pt x="5671" y="3270"/>
                    </a:cubicBezTo>
                    <a:cubicBezTo>
                      <a:pt x="3970" y="6172"/>
                      <a:pt x="3970" y="9507"/>
                      <a:pt x="2302" y="12043"/>
                    </a:cubicBezTo>
                    <a:cubicBezTo>
                      <a:pt x="1468" y="13310"/>
                      <a:pt x="701" y="14611"/>
                      <a:pt x="0" y="15945"/>
                    </a:cubicBezTo>
                    <a:cubicBezTo>
                      <a:pt x="0" y="15945"/>
                      <a:pt x="6839" y="18647"/>
                      <a:pt x="8139" y="20549"/>
                    </a:cubicBezTo>
                    <a:cubicBezTo>
                      <a:pt x="9407" y="22417"/>
                      <a:pt x="9574" y="22984"/>
                      <a:pt x="9574" y="22984"/>
                    </a:cubicBezTo>
                    <a:cubicBezTo>
                      <a:pt x="9674" y="22450"/>
                      <a:pt x="9741" y="21883"/>
                      <a:pt x="9807" y="21349"/>
                    </a:cubicBezTo>
                    <a:cubicBezTo>
                      <a:pt x="10007" y="20148"/>
                      <a:pt x="10208" y="18914"/>
                      <a:pt x="10408" y="17713"/>
                    </a:cubicBezTo>
                    <a:cubicBezTo>
                      <a:pt x="10575" y="16646"/>
                      <a:pt x="10575" y="15245"/>
                      <a:pt x="11308" y="14444"/>
                    </a:cubicBezTo>
                    <a:cubicBezTo>
                      <a:pt x="11809" y="13911"/>
                      <a:pt x="12242" y="13310"/>
                      <a:pt x="12609" y="12643"/>
                    </a:cubicBezTo>
                    <a:cubicBezTo>
                      <a:pt x="12743" y="12409"/>
                      <a:pt x="12876" y="12143"/>
                      <a:pt x="12910" y="11876"/>
                    </a:cubicBezTo>
                    <a:cubicBezTo>
                      <a:pt x="12943" y="11576"/>
                      <a:pt x="13010" y="11275"/>
                      <a:pt x="13076" y="11008"/>
                    </a:cubicBezTo>
                    <a:cubicBezTo>
                      <a:pt x="13243" y="10708"/>
                      <a:pt x="13377" y="10441"/>
                      <a:pt x="13577" y="10175"/>
                    </a:cubicBezTo>
                    <a:cubicBezTo>
                      <a:pt x="13810" y="9741"/>
                      <a:pt x="14077" y="9341"/>
                      <a:pt x="14344" y="8907"/>
                    </a:cubicBezTo>
                    <a:cubicBezTo>
                      <a:pt x="14844" y="8140"/>
                      <a:pt x="14944" y="3670"/>
                      <a:pt x="13677" y="2369"/>
                    </a:cubicBezTo>
                    <a:lnTo>
                      <a:pt x="13677" y="2369"/>
                    </a:lnTo>
                    <a:cubicBezTo>
                      <a:pt x="13677" y="2369"/>
                      <a:pt x="13743" y="6372"/>
                      <a:pt x="13543" y="7106"/>
                    </a:cubicBezTo>
                    <a:cubicBezTo>
                      <a:pt x="13543" y="7106"/>
                      <a:pt x="12443" y="4137"/>
                      <a:pt x="12176" y="3770"/>
                    </a:cubicBezTo>
                    <a:cubicBezTo>
                      <a:pt x="11909" y="3403"/>
                      <a:pt x="10141" y="201"/>
                      <a:pt x="95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543525" y="2162825"/>
                <a:ext cx="90100" cy="14847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5939" extrusionOk="0">
                    <a:moveTo>
                      <a:pt x="1435" y="0"/>
                    </a:moveTo>
                    <a:cubicBezTo>
                      <a:pt x="1002" y="234"/>
                      <a:pt x="635" y="568"/>
                      <a:pt x="368" y="1001"/>
                    </a:cubicBezTo>
                    <a:cubicBezTo>
                      <a:pt x="1" y="1602"/>
                      <a:pt x="1569" y="4637"/>
                      <a:pt x="2669" y="5938"/>
                    </a:cubicBezTo>
                    <a:lnTo>
                      <a:pt x="3603" y="4904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3655275" y="2240375"/>
                <a:ext cx="112600" cy="21852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8741" extrusionOk="0">
                    <a:moveTo>
                      <a:pt x="1669" y="1"/>
                    </a:moveTo>
                    <a:cubicBezTo>
                      <a:pt x="1430" y="426"/>
                      <a:pt x="1001" y="530"/>
                      <a:pt x="638" y="530"/>
                    </a:cubicBezTo>
                    <a:cubicBezTo>
                      <a:pt x="289" y="530"/>
                      <a:pt x="1" y="434"/>
                      <a:pt x="1" y="434"/>
                    </a:cubicBezTo>
                    <a:lnTo>
                      <a:pt x="1" y="434"/>
                    </a:lnTo>
                    <a:cubicBezTo>
                      <a:pt x="1468" y="2336"/>
                      <a:pt x="835" y="6539"/>
                      <a:pt x="835" y="6539"/>
                    </a:cubicBezTo>
                    <a:lnTo>
                      <a:pt x="2402" y="8740"/>
                    </a:lnTo>
                    <a:cubicBezTo>
                      <a:pt x="2970" y="8106"/>
                      <a:pt x="3703" y="7139"/>
                      <a:pt x="4504" y="6072"/>
                    </a:cubicBezTo>
                    <a:cubicBezTo>
                      <a:pt x="3803" y="3937"/>
                      <a:pt x="2836" y="1902"/>
                      <a:pt x="16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3350840" y="3068607"/>
                <a:ext cx="126775" cy="348625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13945" extrusionOk="0">
                    <a:moveTo>
                      <a:pt x="5071" y="1"/>
                    </a:moveTo>
                    <a:lnTo>
                      <a:pt x="5071" y="1"/>
                    </a:lnTo>
                    <a:cubicBezTo>
                      <a:pt x="5071" y="1"/>
                      <a:pt x="634" y="10675"/>
                      <a:pt x="434" y="11576"/>
                    </a:cubicBezTo>
                    <a:cubicBezTo>
                      <a:pt x="234" y="12476"/>
                      <a:pt x="1" y="12943"/>
                      <a:pt x="434" y="13911"/>
                    </a:cubicBezTo>
                    <a:cubicBezTo>
                      <a:pt x="434" y="13911"/>
                      <a:pt x="969" y="13944"/>
                      <a:pt x="1643" y="13944"/>
                    </a:cubicBezTo>
                    <a:cubicBezTo>
                      <a:pt x="2750" y="13944"/>
                      <a:pt x="4233" y="13854"/>
                      <a:pt x="4337" y="13377"/>
                    </a:cubicBezTo>
                    <a:cubicBezTo>
                      <a:pt x="4537" y="12676"/>
                      <a:pt x="4671" y="11943"/>
                      <a:pt x="4737" y="11209"/>
                    </a:cubicBezTo>
                    <a:cubicBezTo>
                      <a:pt x="5038" y="8840"/>
                      <a:pt x="5071" y="1"/>
                      <a:pt x="5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370865" y="3402182"/>
                <a:ext cx="92575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1869" extrusionOk="0">
                    <a:moveTo>
                      <a:pt x="3669" y="1"/>
                    </a:moveTo>
                    <a:lnTo>
                      <a:pt x="3669" y="1"/>
                    </a:lnTo>
                    <a:cubicBezTo>
                      <a:pt x="3202" y="234"/>
                      <a:pt x="2735" y="434"/>
                      <a:pt x="2202" y="534"/>
                    </a:cubicBezTo>
                    <a:cubicBezTo>
                      <a:pt x="2068" y="568"/>
                      <a:pt x="1935" y="568"/>
                      <a:pt x="1801" y="568"/>
                    </a:cubicBezTo>
                    <a:cubicBezTo>
                      <a:pt x="1234" y="568"/>
                      <a:pt x="634" y="534"/>
                      <a:pt x="67" y="468"/>
                    </a:cubicBezTo>
                    <a:cubicBezTo>
                      <a:pt x="34" y="634"/>
                      <a:pt x="34" y="835"/>
                      <a:pt x="34" y="1001"/>
                    </a:cubicBezTo>
                    <a:cubicBezTo>
                      <a:pt x="0" y="1201"/>
                      <a:pt x="0" y="1435"/>
                      <a:pt x="34" y="1668"/>
                    </a:cubicBezTo>
                    <a:cubicBezTo>
                      <a:pt x="300" y="1802"/>
                      <a:pt x="634" y="1835"/>
                      <a:pt x="934" y="1835"/>
                    </a:cubicBezTo>
                    <a:lnTo>
                      <a:pt x="2502" y="1835"/>
                    </a:lnTo>
                    <a:lnTo>
                      <a:pt x="2669" y="1535"/>
                    </a:lnTo>
                    <a:cubicBezTo>
                      <a:pt x="2836" y="1668"/>
                      <a:pt x="3069" y="1802"/>
                      <a:pt x="3303" y="1869"/>
                    </a:cubicBezTo>
                    <a:cubicBezTo>
                      <a:pt x="3569" y="1268"/>
                      <a:pt x="3703" y="634"/>
                      <a:pt x="3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3584400" y="2246050"/>
                <a:ext cx="272725" cy="375775"/>
              </a:xfrm>
              <a:custGeom>
                <a:avLst/>
                <a:gdLst/>
                <a:ahLst/>
                <a:cxnLst/>
                <a:rect l="l" t="t" r="r" b="b"/>
                <a:pathLst>
                  <a:path w="10909" h="15031" extrusionOk="0">
                    <a:moveTo>
                      <a:pt x="10757" y="1"/>
                    </a:moveTo>
                    <a:cubicBezTo>
                      <a:pt x="10615" y="1"/>
                      <a:pt x="10453" y="86"/>
                      <a:pt x="10308" y="207"/>
                    </a:cubicBezTo>
                    <a:cubicBezTo>
                      <a:pt x="9274" y="975"/>
                      <a:pt x="8273" y="1742"/>
                      <a:pt x="8039" y="3076"/>
                    </a:cubicBezTo>
                    <a:cubicBezTo>
                      <a:pt x="7973" y="3510"/>
                      <a:pt x="8073" y="3910"/>
                      <a:pt x="8006" y="4344"/>
                    </a:cubicBezTo>
                    <a:cubicBezTo>
                      <a:pt x="7839" y="5077"/>
                      <a:pt x="7506" y="5745"/>
                      <a:pt x="7005" y="6312"/>
                    </a:cubicBezTo>
                    <a:cubicBezTo>
                      <a:pt x="5704" y="8013"/>
                      <a:pt x="4370" y="9714"/>
                      <a:pt x="2636" y="10948"/>
                    </a:cubicBezTo>
                    <a:cubicBezTo>
                      <a:pt x="2369" y="10515"/>
                      <a:pt x="2202" y="10048"/>
                      <a:pt x="2102" y="9547"/>
                    </a:cubicBezTo>
                    <a:cubicBezTo>
                      <a:pt x="1868" y="10681"/>
                      <a:pt x="868" y="11415"/>
                      <a:pt x="201" y="12316"/>
                    </a:cubicBezTo>
                    <a:cubicBezTo>
                      <a:pt x="67" y="12449"/>
                      <a:pt x="0" y="12616"/>
                      <a:pt x="0" y="12783"/>
                    </a:cubicBezTo>
                    <a:cubicBezTo>
                      <a:pt x="34" y="12950"/>
                      <a:pt x="100" y="13083"/>
                      <a:pt x="234" y="13183"/>
                    </a:cubicBezTo>
                    <a:lnTo>
                      <a:pt x="1735" y="14784"/>
                    </a:lnTo>
                    <a:cubicBezTo>
                      <a:pt x="1802" y="14884"/>
                      <a:pt x="1935" y="14985"/>
                      <a:pt x="2069" y="15018"/>
                    </a:cubicBezTo>
                    <a:cubicBezTo>
                      <a:pt x="2110" y="15026"/>
                      <a:pt x="2152" y="15030"/>
                      <a:pt x="2193" y="15030"/>
                    </a:cubicBezTo>
                    <a:cubicBezTo>
                      <a:pt x="2317" y="15030"/>
                      <a:pt x="2435" y="14993"/>
                      <a:pt x="2536" y="14918"/>
                    </a:cubicBezTo>
                    <a:cubicBezTo>
                      <a:pt x="3169" y="14484"/>
                      <a:pt x="3703" y="13950"/>
                      <a:pt x="4137" y="13350"/>
                    </a:cubicBezTo>
                    <a:lnTo>
                      <a:pt x="8340" y="8080"/>
                    </a:lnTo>
                    <a:cubicBezTo>
                      <a:pt x="9140" y="7079"/>
                      <a:pt x="10408" y="5678"/>
                      <a:pt x="10208" y="4310"/>
                    </a:cubicBezTo>
                    <a:cubicBezTo>
                      <a:pt x="10141" y="3943"/>
                      <a:pt x="10008" y="3610"/>
                      <a:pt x="10008" y="3276"/>
                    </a:cubicBezTo>
                    <a:cubicBezTo>
                      <a:pt x="10008" y="2909"/>
                      <a:pt x="10074" y="2542"/>
                      <a:pt x="10208" y="2209"/>
                    </a:cubicBezTo>
                    <a:cubicBezTo>
                      <a:pt x="10441" y="1508"/>
                      <a:pt x="10675" y="774"/>
                      <a:pt x="10908" y="41"/>
                    </a:cubicBezTo>
                    <a:cubicBezTo>
                      <a:pt x="10862" y="13"/>
                      <a:pt x="10811" y="1"/>
                      <a:pt x="10757" y="1"/>
                    </a:cubicBezTo>
                    <a:close/>
                  </a:path>
                </a:pathLst>
              </a:custGeom>
              <a:solidFill>
                <a:srgbClr val="884B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461800" y="3441250"/>
                <a:ext cx="199350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1935" extrusionOk="0">
                    <a:moveTo>
                      <a:pt x="5105" y="0"/>
                    </a:moveTo>
                    <a:cubicBezTo>
                      <a:pt x="3970" y="500"/>
                      <a:pt x="1535" y="467"/>
                      <a:pt x="201" y="500"/>
                    </a:cubicBezTo>
                    <a:cubicBezTo>
                      <a:pt x="201" y="500"/>
                      <a:pt x="1" y="1234"/>
                      <a:pt x="201" y="1401"/>
                    </a:cubicBezTo>
                    <a:cubicBezTo>
                      <a:pt x="343" y="1503"/>
                      <a:pt x="528" y="1539"/>
                      <a:pt x="730" y="1539"/>
                    </a:cubicBezTo>
                    <a:cubicBezTo>
                      <a:pt x="1190" y="1539"/>
                      <a:pt x="1734" y="1347"/>
                      <a:pt x="2036" y="1301"/>
                    </a:cubicBezTo>
                    <a:cubicBezTo>
                      <a:pt x="2136" y="1301"/>
                      <a:pt x="2236" y="1368"/>
                      <a:pt x="2303" y="1434"/>
                    </a:cubicBezTo>
                    <a:cubicBezTo>
                      <a:pt x="2836" y="1901"/>
                      <a:pt x="3637" y="1935"/>
                      <a:pt x="4337" y="1935"/>
                    </a:cubicBezTo>
                    <a:lnTo>
                      <a:pt x="6806" y="1935"/>
                    </a:lnTo>
                    <a:cubicBezTo>
                      <a:pt x="7073" y="1935"/>
                      <a:pt x="7306" y="1901"/>
                      <a:pt x="7540" y="1835"/>
                    </a:cubicBezTo>
                    <a:cubicBezTo>
                      <a:pt x="7940" y="1635"/>
                      <a:pt x="7973" y="834"/>
                      <a:pt x="7673" y="500"/>
                    </a:cubicBezTo>
                    <a:cubicBezTo>
                      <a:pt x="7373" y="167"/>
                      <a:pt x="5105" y="0"/>
                      <a:pt x="5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284175" y="2589750"/>
                <a:ext cx="348625" cy="866725"/>
              </a:xfrm>
              <a:custGeom>
                <a:avLst/>
                <a:gdLst/>
                <a:ahLst/>
                <a:cxnLst/>
                <a:rect l="l" t="t" r="r" b="b"/>
                <a:pathLst>
                  <a:path w="13945" h="34669" extrusionOk="0">
                    <a:moveTo>
                      <a:pt x="1347" y="0"/>
                    </a:moveTo>
                    <a:cubicBezTo>
                      <a:pt x="1331" y="0"/>
                      <a:pt x="1316" y="1"/>
                      <a:pt x="1302" y="2"/>
                    </a:cubicBezTo>
                    <a:cubicBezTo>
                      <a:pt x="1268" y="2"/>
                      <a:pt x="1235" y="2"/>
                      <a:pt x="1202" y="36"/>
                    </a:cubicBezTo>
                    <a:cubicBezTo>
                      <a:pt x="1035" y="202"/>
                      <a:pt x="935" y="369"/>
                      <a:pt x="901" y="603"/>
                    </a:cubicBezTo>
                    <a:cubicBezTo>
                      <a:pt x="101" y="2070"/>
                      <a:pt x="1" y="3838"/>
                      <a:pt x="601" y="5440"/>
                    </a:cubicBezTo>
                    <a:cubicBezTo>
                      <a:pt x="1769" y="8141"/>
                      <a:pt x="5371" y="12445"/>
                      <a:pt x="6439" y="14313"/>
                    </a:cubicBezTo>
                    <a:cubicBezTo>
                      <a:pt x="7339" y="15780"/>
                      <a:pt x="7740" y="17482"/>
                      <a:pt x="7606" y="19183"/>
                    </a:cubicBezTo>
                    <a:cubicBezTo>
                      <a:pt x="7540" y="20984"/>
                      <a:pt x="7540" y="29657"/>
                      <a:pt x="7139" y="31325"/>
                    </a:cubicBezTo>
                    <a:cubicBezTo>
                      <a:pt x="6972" y="31925"/>
                      <a:pt x="6239" y="34027"/>
                      <a:pt x="6906" y="34460"/>
                    </a:cubicBezTo>
                    <a:cubicBezTo>
                      <a:pt x="7128" y="34599"/>
                      <a:pt x="7397" y="34669"/>
                      <a:pt x="7673" y="34669"/>
                    </a:cubicBezTo>
                    <a:cubicBezTo>
                      <a:pt x="7729" y="34669"/>
                      <a:pt x="7784" y="34666"/>
                      <a:pt x="7840" y="34660"/>
                    </a:cubicBezTo>
                    <a:cubicBezTo>
                      <a:pt x="9374" y="34627"/>
                      <a:pt x="10909" y="34427"/>
                      <a:pt x="12410" y="34127"/>
                    </a:cubicBezTo>
                    <a:cubicBezTo>
                      <a:pt x="12777" y="34127"/>
                      <a:pt x="13043" y="33793"/>
                      <a:pt x="12943" y="33460"/>
                    </a:cubicBezTo>
                    <a:cubicBezTo>
                      <a:pt x="12943" y="30391"/>
                      <a:pt x="12777" y="27289"/>
                      <a:pt x="12977" y="24286"/>
                    </a:cubicBezTo>
                    <a:cubicBezTo>
                      <a:pt x="13144" y="22418"/>
                      <a:pt x="13277" y="20350"/>
                      <a:pt x="13844" y="18582"/>
                    </a:cubicBezTo>
                    <a:cubicBezTo>
                      <a:pt x="13944" y="18082"/>
                      <a:pt x="13911" y="17548"/>
                      <a:pt x="13777" y="17081"/>
                    </a:cubicBezTo>
                    <a:cubicBezTo>
                      <a:pt x="13711" y="16447"/>
                      <a:pt x="13510" y="15847"/>
                      <a:pt x="13444" y="15247"/>
                    </a:cubicBezTo>
                    <a:cubicBezTo>
                      <a:pt x="13377" y="14546"/>
                      <a:pt x="13244" y="13846"/>
                      <a:pt x="13110" y="13178"/>
                    </a:cubicBezTo>
                    <a:cubicBezTo>
                      <a:pt x="12810" y="11844"/>
                      <a:pt x="12343" y="10543"/>
                      <a:pt x="11909" y="9242"/>
                    </a:cubicBezTo>
                    <a:cubicBezTo>
                      <a:pt x="11342" y="7608"/>
                      <a:pt x="10608" y="6040"/>
                      <a:pt x="9741" y="4539"/>
                    </a:cubicBezTo>
                    <a:cubicBezTo>
                      <a:pt x="9574" y="4305"/>
                      <a:pt x="9374" y="4105"/>
                      <a:pt x="9174" y="3938"/>
                    </a:cubicBezTo>
                    <a:cubicBezTo>
                      <a:pt x="8974" y="3738"/>
                      <a:pt x="8740" y="3538"/>
                      <a:pt x="8474" y="3405"/>
                    </a:cubicBezTo>
                    <a:cubicBezTo>
                      <a:pt x="7506" y="2771"/>
                      <a:pt x="6472" y="2204"/>
                      <a:pt x="5438" y="1670"/>
                    </a:cubicBezTo>
                    <a:cubicBezTo>
                      <a:pt x="4537" y="1237"/>
                      <a:pt x="3637" y="836"/>
                      <a:pt x="2703" y="503"/>
                    </a:cubicBezTo>
                    <a:cubicBezTo>
                      <a:pt x="2382" y="375"/>
                      <a:pt x="1724" y="0"/>
                      <a:pt x="13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3548550" y="2086100"/>
                <a:ext cx="205150" cy="168825"/>
              </a:xfrm>
              <a:custGeom>
                <a:avLst/>
                <a:gdLst/>
                <a:ahLst/>
                <a:cxnLst/>
                <a:rect l="l" t="t" r="r" b="b"/>
                <a:pathLst>
                  <a:path w="8206" h="6753" extrusionOk="0">
                    <a:moveTo>
                      <a:pt x="2001" y="1"/>
                    </a:moveTo>
                    <a:cubicBezTo>
                      <a:pt x="2001" y="1"/>
                      <a:pt x="0" y="1902"/>
                      <a:pt x="1568" y="3703"/>
                    </a:cubicBezTo>
                    <a:cubicBezTo>
                      <a:pt x="1601" y="4537"/>
                      <a:pt x="2068" y="5304"/>
                      <a:pt x="2769" y="5771"/>
                    </a:cubicBezTo>
                    <a:cubicBezTo>
                      <a:pt x="3635" y="6387"/>
                      <a:pt x="4361" y="6753"/>
                      <a:pt x="4957" y="6753"/>
                    </a:cubicBezTo>
                    <a:cubicBezTo>
                      <a:pt x="5234" y="6753"/>
                      <a:pt x="5482" y="6674"/>
                      <a:pt x="5704" y="6505"/>
                    </a:cubicBezTo>
                    <a:cubicBezTo>
                      <a:pt x="6371" y="5972"/>
                      <a:pt x="8206" y="1335"/>
                      <a:pt x="8206" y="1335"/>
                    </a:cubicBezTo>
                    <a:lnTo>
                      <a:pt x="2001" y="1"/>
                    </a:lnTo>
                    <a:close/>
                  </a:path>
                </a:pathLst>
              </a:custGeom>
              <a:solidFill>
                <a:srgbClr val="884B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576050" y="2005425"/>
                <a:ext cx="203500" cy="166600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6664" extrusionOk="0">
                    <a:moveTo>
                      <a:pt x="3364" y="1"/>
                    </a:moveTo>
                    <a:cubicBezTo>
                      <a:pt x="2961" y="1"/>
                      <a:pt x="2566" y="60"/>
                      <a:pt x="2202" y="192"/>
                    </a:cubicBezTo>
                    <a:cubicBezTo>
                      <a:pt x="368" y="859"/>
                      <a:pt x="1" y="4162"/>
                      <a:pt x="1" y="4162"/>
                    </a:cubicBezTo>
                    <a:lnTo>
                      <a:pt x="1" y="4929"/>
                    </a:lnTo>
                    <a:cubicBezTo>
                      <a:pt x="1" y="4729"/>
                      <a:pt x="468" y="4462"/>
                      <a:pt x="635" y="4462"/>
                    </a:cubicBezTo>
                    <a:cubicBezTo>
                      <a:pt x="868" y="4495"/>
                      <a:pt x="1035" y="4629"/>
                      <a:pt x="1135" y="4829"/>
                    </a:cubicBezTo>
                    <a:cubicBezTo>
                      <a:pt x="1535" y="5329"/>
                      <a:pt x="1869" y="5863"/>
                      <a:pt x="1502" y="6463"/>
                    </a:cubicBezTo>
                    <a:lnTo>
                      <a:pt x="2036" y="6663"/>
                    </a:lnTo>
                    <a:cubicBezTo>
                      <a:pt x="2202" y="5963"/>
                      <a:pt x="2769" y="5429"/>
                      <a:pt x="3303" y="5029"/>
                    </a:cubicBezTo>
                    <a:cubicBezTo>
                      <a:pt x="3537" y="4829"/>
                      <a:pt x="3804" y="4662"/>
                      <a:pt x="4104" y="4562"/>
                    </a:cubicBezTo>
                    <a:cubicBezTo>
                      <a:pt x="4300" y="4497"/>
                      <a:pt x="4497" y="4472"/>
                      <a:pt x="4695" y="4472"/>
                    </a:cubicBezTo>
                    <a:cubicBezTo>
                      <a:pt x="5278" y="4472"/>
                      <a:pt x="5867" y="4685"/>
                      <a:pt x="6441" y="4685"/>
                    </a:cubicBezTo>
                    <a:cubicBezTo>
                      <a:pt x="6665" y="4685"/>
                      <a:pt x="6887" y="4652"/>
                      <a:pt x="7106" y="4562"/>
                    </a:cubicBezTo>
                    <a:cubicBezTo>
                      <a:pt x="8140" y="4162"/>
                      <a:pt x="7506" y="3128"/>
                      <a:pt x="7106" y="1927"/>
                    </a:cubicBezTo>
                    <a:cubicBezTo>
                      <a:pt x="6758" y="964"/>
                      <a:pt x="4995" y="1"/>
                      <a:pt x="3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775375" y="3357850"/>
                <a:ext cx="158900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5347" extrusionOk="0">
                    <a:moveTo>
                      <a:pt x="901" y="0"/>
                    </a:moveTo>
                    <a:cubicBezTo>
                      <a:pt x="0" y="567"/>
                      <a:pt x="0" y="1868"/>
                      <a:pt x="901" y="2402"/>
                    </a:cubicBezTo>
                    <a:cubicBezTo>
                      <a:pt x="1501" y="2736"/>
                      <a:pt x="1835" y="3936"/>
                      <a:pt x="2735" y="4770"/>
                    </a:cubicBezTo>
                    <a:cubicBezTo>
                      <a:pt x="3166" y="5169"/>
                      <a:pt x="4017" y="5347"/>
                      <a:pt x="4784" y="5347"/>
                    </a:cubicBezTo>
                    <a:cubicBezTo>
                      <a:pt x="5620" y="5347"/>
                      <a:pt x="6355" y="5136"/>
                      <a:pt x="6338" y="4770"/>
                    </a:cubicBezTo>
                    <a:cubicBezTo>
                      <a:pt x="6305" y="4337"/>
                      <a:pt x="5871" y="4003"/>
                      <a:pt x="5504" y="3803"/>
                    </a:cubicBezTo>
                    <a:cubicBezTo>
                      <a:pt x="5271" y="3636"/>
                      <a:pt x="5037" y="3503"/>
                      <a:pt x="4770" y="3403"/>
                    </a:cubicBezTo>
                    <a:lnTo>
                      <a:pt x="4770" y="3403"/>
                    </a:lnTo>
                    <a:cubicBezTo>
                      <a:pt x="4837" y="3503"/>
                      <a:pt x="4937" y="3670"/>
                      <a:pt x="5004" y="3736"/>
                    </a:cubicBezTo>
                    <a:cubicBezTo>
                      <a:pt x="5070" y="3770"/>
                      <a:pt x="5104" y="3836"/>
                      <a:pt x="5104" y="3903"/>
                    </a:cubicBezTo>
                    <a:cubicBezTo>
                      <a:pt x="5171" y="4070"/>
                      <a:pt x="4904" y="4120"/>
                      <a:pt x="4599" y="4120"/>
                    </a:cubicBezTo>
                    <a:cubicBezTo>
                      <a:pt x="4295" y="4120"/>
                      <a:pt x="3953" y="4070"/>
                      <a:pt x="3870" y="4037"/>
                    </a:cubicBezTo>
                    <a:cubicBezTo>
                      <a:pt x="3336" y="3936"/>
                      <a:pt x="2869" y="3636"/>
                      <a:pt x="2569" y="3203"/>
                    </a:cubicBezTo>
                    <a:cubicBezTo>
                      <a:pt x="1768" y="1868"/>
                      <a:pt x="1234" y="1235"/>
                      <a:pt x="1134" y="701"/>
                    </a:cubicBezTo>
                    <a:cubicBezTo>
                      <a:pt x="1134" y="434"/>
                      <a:pt x="1068" y="301"/>
                      <a:pt x="1068" y="134"/>
                    </a:cubicBez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50;p3"/>
            <p:cNvSpPr/>
            <p:nvPr/>
          </p:nvSpPr>
          <p:spPr>
            <a:xfrm>
              <a:off x="7077950" y="4404225"/>
              <a:ext cx="40400" cy="144750"/>
            </a:xfrm>
            <a:custGeom>
              <a:avLst/>
              <a:gdLst/>
              <a:ahLst/>
              <a:cxnLst/>
              <a:rect l="l" t="t" r="r" b="b"/>
              <a:pathLst>
                <a:path w="1616" h="5790" extrusionOk="0">
                  <a:moveTo>
                    <a:pt x="0" y="0"/>
                  </a:moveTo>
                  <a:lnTo>
                    <a:pt x="606" y="5386"/>
                  </a:lnTo>
                  <a:lnTo>
                    <a:pt x="1279" y="5790"/>
                  </a:lnTo>
                  <a:lnTo>
                    <a:pt x="1616" y="18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4"/>
          <p:cNvGrpSpPr/>
          <p:nvPr/>
        </p:nvGrpSpPr>
        <p:grpSpPr>
          <a:xfrm rot="3561743">
            <a:off x="4258417" y="-1348166"/>
            <a:ext cx="7253367" cy="7124975"/>
            <a:chOff x="858308" y="3710050"/>
            <a:chExt cx="4757835" cy="4673616"/>
          </a:xfrm>
        </p:grpSpPr>
        <p:sp>
          <p:nvSpPr>
            <p:cNvPr id="53" name="Google Shape;53;p4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715975" y="1603775"/>
            <a:ext cx="7712100" cy="24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ldenburg"/>
              <a:buChar char="●"/>
              <a:defRPr sz="1400">
                <a:latin typeface="Oldenburg"/>
                <a:ea typeface="Oldenburg"/>
                <a:cs typeface="Oldenburg"/>
                <a:sym typeface="Oldenburg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6"/>
          <p:cNvGrpSpPr/>
          <p:nvPr/>
        </p:nvGrpSpPr>
        <p:grpSpPr>
          <a:xfrm rot="3561743">
            <a:off x="795917" y="-6133641"/>
            <a:ext cx="7253367" cy="7124975"/>
            <a:chOff x="858308" y="3710050"/>
            <a:chExt cx="4757835" cy="4673616"/>
          </a:xfrm>
        </p:grpSpPr>
        <p:sp>
          <p:nvSpPr>
            <p:cNvPr id="77" name="Google Shape;77;p6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8"/>
          <p:cNvGrpSpPr/>
          <p:nvPr/>
        </p:nvGrpSpPr>
        <p:grpSpPr>
          <a:xfrm rot="3561743">
            <a:off x="4889292" y="-1335266"/>
            <a:ext cx="7253367" cy="7124975"/>
            <a:chOff x="858308" y="3710050"/>
            <a:chExt cx="4757835" cy="4673616"/>
          </a:xfrm>
        </p:grpSpPr>
        <p:sp>
          <p:nvSpPr>
            <p:cNvPr id="97" name="Google Shape;97;p8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8"/>
          <p:cNvSpPr/>
          <p:nvPr/>
        </p:nvSpPr>
        <p:spPr>
          <a:xfrm rot="-1546215">
            <a:off x="124578" y="690900"/>
            <a:ext cx="4113528" cy="4089116"/>
          </a:xfrm>
          <a:custGeom>
            <a:avLst/>
            <a:gdLst/>
            <a:ahLst/>
            <a:cxnLst/>
            <a:rect l="l" t="t" r="r" b="b"/>
            <a:pathLst>
              <a:path w="50036" h="49737" extrusionOk="0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"/>
          <p:cNvSpPr/>
          <p:nvPr/>
        </p:nvSpPr>
        <p:spPr>
          <a:xfrm rot="1531397">
            <a:off x="6933294" y="3996018"/>
            <a:ext cx="726571" cy="832958"/>
          </a:xfrm>
          <a:custGeom>
            <a:avLst/>
            <a:gdLst/>
            <a:ahLst/>
            <a:cxnLst/>
            <a:rect l="l" t="t" r="r" b="b"/>
            <a:pathLst>
              <a:path w="16879" h="19349" extrusionOk="0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5358500" y="537500"/>
            <a:ext cx="413650" cy="432000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3602600" y="4086875"/>
            <a:ext cx="513802" cy="550245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3718025" y="1412875"/>
            <a:ext cx="4710000" cy="16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subTitle" idx="1"/>
          </p:nvPr>
        </p:nvSpPr>
        <p:spPr>
          <a:xfrm>
            <a:off x="3724425" y="3248325"/>
            <a:ext cx="47100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8"/>
          <p:cNvGrpSpPr/>
          <p:nvPr/>
        </p:nvGrpSpPr>
        <p:grpSpPr>
          <a:xfrm>
            <a:off x="866787" y="537473"/>
            <a:ext cx="2735861" cy="5091899"/>
            <a:chOff x="866775" y="663825"/>
            <a:chExt cx="2629119" cy="4965768"/>
          </a:xfrm>
        </p:grpSpPr>
        <p:sp>
          <p:nvSpPr>
            <p:cNvPr id="109" name="Google Shape;109;p8"/>
            <p:cNvSpPr/>
            <p:nvPr/>
          </p:nvSpPr>
          <p:spPr>
            <a:xfrm>
              <a:off x="978625" y="3555600"/>
              <a:ext cx="1432330" cy="1997501"/>
            </a:xfrm>
            <a:custGeom>
              <a:avLst/>
              <a:gdLst/>
              <a:ahLst/>
              <a:cxnLst/>
              <a:rect l="l" t="t" r="r" b="b"/>
              <a:pathLst>
                <a:path w="38354" h="40323" extrusionOk="0">
                  <a:moveTo>
                    <a:pt x="10961" y="0"/>
                  </a:moveTo>
                  <a:lnTo>
                    <a:pt x="1493" y="6167"/>
                  </a:lnTo>
                  <a:lnTo>
                    <a:pt x="1" y="31232"/>
                  </a:lnTo>
                  <a:lnTo>
                    <a:pt x="38354" y="40323"/>
                  </a:lnTo>
                  <a:lnTo>
                    <a:pt x="33997" y="4576"/>
                  </a:lnTo>
                  <a:lnTo>
                    <a:pt x="109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1547514" y="4233165"/>
              <a:ext cx="234191" cy="1197371"/>
            </a:xfrm>
            <a:custGeom>
              <a:avLst/>
              <a:gdLst/>
              <a:ahLst/>
              <a:cxnLst/>
              <a:rect l="l" t="t" r="r" b="b"/>
              <a:pathLst>
                <a:path w="6248" h="24171" extrusionOk="0">
                  <a:moveTo>
                    <a:pt x="5432" y="1"/>
                  </a:moveTo>
                  <a:lnTo>
                    <a:pt x="1" y="22679"/>
                  </a:lnTo>
                  <a:lnTo>
                    <a:pt x="6247" y="24171"/>
                  </a:lnTo>
                  <a:lnTo>
                    <a:pt x="6247" y="24171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121649" y="3824249"/>
              <a:ext cx="296037" cy="1805345"/>
            </a:xfrm>
            <a:custGeom>
              <a:avLst/>
              <a:gdLst/>
              <a:ahLst/>
              <a:cxnLst/>
              <a:rect l="l" t="t" r="r" b="b"/>
              <a:pathLst>
                <a:path w="7898" h="36444" extrusionOk="0">
                  <a:moveTo>
                    <a:pt x="0" y="0"/>
                  </a:moveTo>
                  <a:lnTo>
                    <a:pt x="2547" y="15338"/>
                  </a:lnTo>
                  <a:lnTo>
                    <a:pt x="3919" y="15915"/>
                  </a:lnTo>
                  <a:lnTo>
                    <a:pt x="2586" y="16472"/>
                  </a:lnTo>
                  <a:lnTo>
                    <a:pt x="2586" y="35171"/>
                  </a:lnTo>
                  <a:lnTo>
                    <a:pt x="7898" y="36444"/>
                  </a:lnTo>
                  <a:lnTo>
                    <a:pt x="3541" y="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410929" y="3053488"/>
              <a:ext cx="381047" cy="410134"/>
            </a:xfrm>
            <a:custGeom>
              <a:avLst/>
              <a:gdLst/>
              <a:ahLst/>
              <a:cxnLst/>
              <a:rect l="l" t="t" r="r" b="b"/>
              <a:pathLst>
                <a:path w="10166" h="10942" extrusionOk="0">
                  <a:moveTo>
                    <a:pt x="10166" y="1"/>
                  </a:moveTo>
                  <a:lnTo>
                    <a:pt x="10166" y="1"/>
                  </a:lnTo>
                  <a:cubicBezTo>
                    <a:pt x="10165" y="1"/>
                    <a:pt x="1333" y="5789"/>
                    <a:pt x="657" y="6645"/>
                  </a:cubicBezTo>
                  <a:cubicBezTo>
                    <a:pt x="1" y="7500"/>
                    <a:pt x="2686" y="10922"/>
                    <a:pt x="3522" y="10942"/>
                  </a:cubicBezTo>
                  <a:cubicBezTo>
                    <a:pt x="4357" y="10942"/>
                    <a:pt x="9251" y="5471"/>
                    <a:pt x="9251" y="5471"/>
                  </a:cubicBezTo>
                  <a:lnTo>
                    <a:pt x="10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2648785" y="3177252"/>
              <a:ext cx="123055" cy="197645"/>
            </a:xfrm>
            <a:custGeom>
              <a:avLst/>
              <a:gdLst/>
              <a:ahLst/>
              <a:cxnLst/>
              <a:rect l="l" t="t" r="r" b="b"/>
              <a:pathLst>
                <a:path w="3283" h="5273" extrusionOk="0">
                  <a:moveTo>
                    <a:pt x="3263" y="1"/>
                  </a:moveTo>
                  <a:lnTo>
                    <a:pt x="0" y="5272"/>
                  </a:lnTo>
                  <a:cubicBezTo>
                    <a:pt x="1453" y="3780"/>
                    <a:pt x="2925" y="2169"/>
                    <a:pt x="2925" y="2169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2735255" y="3034110"/>
              <a:ext cx="173769" cy="89508"/>
            </a:xfrm>
            <a:custGeom>
              <a:avLst/>
              <a:gdLst/>
              <a:ahLst/>
              <a:cxnLst/>
              <a:rect l="l" t="t" r="r" b="b"/>
              <a:pathLst>
                <a:path w="4636" h="2388" extrusionOk="0">
                  <a:moveTo>
                    <a:pt x="777" y="0"/>
                  </a:moveTo>
                  <a:lnTo>
                    <a:pt x="1" y="1532"/>
                  </a:lnTo>
                  <a:lnTo>
                    <a:pt x="1970" y="2387"/>
                  </a:lnTo>
                  <a:lnTo>
                    <a:pt x="4636" y="1890"/>
                  </a:lnTo>
                  <a:lnTo>
                    <a:pt x="3621" y="299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2735255" y="3036359"/>
              <a:ext cx="173769" cy="87259"/>
            </a:xfrm>
            <a:custGeom>
              <a:avLst/>
              <a:gdLst/>
              <a:ahLst/>
              <a:cxnLst/>
              <a:rect l="l" t="t" r="r" b="b"/>
              <a:pathLst>
                <a:path w="4636" h="2328" extrusionOk="0">
                  <a:moveTo>
                    <a:pt x="757" y="0"/>
                  </a:moveTo>
                  <a:lnTo>
                    <a:pt x="1" y="1472"/>
                  </a:lnTo>
                  <a:lnTo>
                    <a:pt x="1970" y="2327"/>
                  </a:lnTo>
                  <a:lnTo>
                    <a:pt x="4636" y="1830"/>
                  </a:lnTo>
                  <a:lnTo>
                    <a:pt x="4636" y="1810"/>
                  </a:lnTo>
                  <a:lnTo>
                    <a:pt x="2448" y="43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2800135" y="2918518"/>
              <a:ext cx="156639" cy="85797"/>
            </a:xfrm>
            <a:custGeom>
              <a:avLst/>
              <a:gdLst/>
              <a:ahLst/>
              <a:cxnLst/>
              <a:rect l="l" t="t" r="r" b="b"/>
              <a:pathLst>
                <a:path w="4179" h="2289" extrusionOk="0">
                  <a:moveTo>
                    <a:pt x="1652" y="1"/>
                  </a:moveTo>
                  <a:lnTo>
                    <a:pt x="1" y="2289"/>
                  </a:lnTo>
                  <a:lnTo>
                    <a:pt x="1" y="2289"/>
                  </a:lnTo>
                  <a:lnTo>
                    <a:pt x="4178" y="2130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2800135" y="2938683"/>
              <a:ext cx="112635" cy="65632"/>
            </a:xfrm>
            <a:custGeom>
              <a:avLst/>
              <a:gdLst/>
              <a:ahLst/>
              <a:cxnLst/>
              <a:rect l="l" t="t" r="r" b="b"/>
              <a:pathLst>
                <a:path w="3005" h="1751" extrusionOk="0">
                  <a:moveTo>
                    <a:pt x="1254" y="0"/>
                  </a:moveTo>
                  <a:lnTo>
                    <a:pt x="1" y="1751"/>
                  </a:lnTo>
                  <a:lnTo>
                    <a:pt x="3004" y="1631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2306544" y="1805358"/>
              <a:ext cx="346001" cy="1424935"/>
            </a:xfrm>
            <a:custGeom>
              <a:avLst/>
              <a:gdLst/>
              <a:ahLst/>
              <a:cxnLst/>
              <a:rect l="l" t="t" r="r" b="b"/>
              <a:pathLst>
                <a:path w="9231" h="38016" extrusionOk="0">
                  <a:moveTo>
                    <a:pt x="6963" y="0"/>
                  </a:moveTo>
                  <a:lnTo>
                    <a:pt x="1" y="19813"/>
                  </a:lnTo>
                  <a:lnTo>
                    <a:pt x="1990" y="38015"/>
                  </a:lnTo>
                  <a:lnTo>
                    <a:pt x="7082" y="34176"/>
                  </a:lnTo>
                  <a:lnTo>
                    <a:pt x="9231" y="7122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2306544" y="1805358"/>
              <a:ext cx="330371" cy="1424935"/>
            </a:xfrm>
            <a:custGeom>
              <a:avLst/>
              <a:gdLst/>
              <a:ahLst/>
              <a:cxnLst/>
              <a:rect l="l" t="t" r="r" b="b"/>
              <a:pathLst>
                <a:path w="8814" h="38016" extrusionOk="0">
                  <a:moveTo>
                    <a:pt x="6963" y="0"/>
                  </a:moveTo>
                  <a:lnTo>
                    <a:pt x="2646" y="12274"/>
                  </a:lnTo>
                  <a:lnTo>
                    <a:pt x="1" y="19813"/>
                  </a:lnTo>
                  <a:lnTo>
                    <a:pt x="1990" y="38015"/>
                  </a:lnTo>
                  <a:lnTo>
                    <a:pt x="3740" y="36702"/>
                  </a:lnTo>
                  <a:lnTo>
                    <a:pt x="4874" y="19972"/>
                  </a:lnTo>
                  <a:lnTo>
                    <a:pt x="8813" y="7659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2069437" y="1484742"/>
              <a:ext cx="421341" cy="1331716"/>
            </a:xfrm>
            <a:custGeom>
              <a:avLst/>
              <a:gdLst/>
              <a:ahLst/>
              <a:cxnLst/>
              <a:rect l="l" t="t" r="r" b="b"/>
              <a:pathLst>
                <a:path w="11241" h="35529" extrusionOk="0">
                  <a:moveTo>
                    <a:pt x="2050" y="0"/>
                  </a:moveTo>
                  <a:lnTo>
                    <a:pt x="1" y="35529"/>
                  </a:lnTo>
                  <a:lnTo>
                    <a:pt x="7918" y="23016"/>
                  </a:lnTo>
                  <a:lnTo>
                    <a:pt x="11240" y="7639"/>
                  </a:lnTo>
                  <a:lnTo>
                    <a:pt x="2050" y="0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2317001" y="1770313"/>
              <a:ext cx="111136" cy="545071"/>
            </a:xfrm>
            <a:custGeom>
              <a:avLst/>
              <a:gdLst/>
              <a:ahLst/>
              <a:cxnLst/>
              <a:rect l="l" t="t" r="r" b="b"/>
              <a:pathLst>
                <a:path w="2965" h="14542" extrusionOk="0">
                  <a:moveTo>
                    <a:pt x="2964" y="0"/>
                  </a:moveTo>
                  <a:lnTo>
                    <a:pt x="1353" y="1273"/>
                  </a:lnTo>
                  <a:lnTo>
                    <a:pt x="0" y="14542"/>
                  </a:lnTo>
                  <a:lnTo>
                    <a:pt x="2964" y="0"/>
                  </a:lnTo>
                  <a:close/>
                  <a:moveTo>
                    <a:pt x="0" y="14542"/>
                  </a:moveTo>
                  <a:lnTo>
                    <a:pt x="0" y="14542"/>
                  </a:lnTo>
                  <a:lnTo>
                    <a:pt x="0" y="14542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2212616" y="1260304"/>
              <a:ext cx="295287" cy="557777"/>
            </a:xfrm>
            <a:custGeom>
              <a:avLst/>
              <a:gdLst/>
              <a:ahLst/>
              <a:cxnLst/>
              <a:rect l="l" t="t" r="r" b="b"/>
              <a:pathLst>
                <a:path w="7878" h="14881" extrusionOk="0">
                  <a:moveTo>
                    <a:pt x="7540" y="1"/>
                  </a:moveTo>
                  <a:lnTo>
                    <a:pt x="1512" y="876"/>
                  </a:lnTo>
                  <a:cubicBezTo>
                    <a:pt x="1512" y="876"/>
                    <a:pt x="1472" y="2288"/>
                    <a:pt x="1393" y="2447"/>
                  </a:cubicBezTo>
                  <a:cubicBezTo>
                    <a:pt x="1313" y="2626"/>
                    <a:pt x="0" y="4934"/>
                    <a:pt x="0" y="4934"/>
                  </a:cubicBezTo>
                  <a:lnTo>
                    <a:pt x="4138" y="14880"/>
                  </a:lnTo>
                  <a:lnTo>
                    <a:pt x="5590" y="13687"/>
                  </a:lnTo>
                  <a:cubicBezTo>
                    <a:pt x="5590" y="13687"/>
                    <a:pt x="6366" y="13309"/>
                    <a:pt x="6803" y="13110"/>
                  </a:cubicBezTo>
                  <a:cubicBezTo>
                    <a:pt x="7221" y="12931"/>
                    <a:pt x="7878" y="11419"/>
                    <a:pt x="7878" y="11419"/>
                  </a:cubicBezTo>
                  <a:lnTo>
                    <a:pt x="7540" y="1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2366926" y="1348273"/>
              <a:ext cx="140972" cy="469806"/>
            </a:xfrm>
            <a:custGeom>
              <a:avLst/>
              <a:gdLst/>
              <a:ahLst/>
              <a:cxnLst/>
              <a:rect l="l" t="t" r="r" b="b"/>
              <a:pathLst>
                <a:path w="3761" h="12534" extrusionOk="0">
                  <a:moveTo>
                    <a:pt x="160" y="1"/>
                  </a:moveTo>
                  <a:lnTo>
                    <a:pt x="1" y="12533"/>
                  </a:lnTo>
                  <a:lnTo>
                    <a:pt x="2885" y="10823"/>
                  </a:lnTo>
                  <a:cubicBezTo>
                    <a:pt x="3283" y="10325"/>
                    <a:pt x="3761" y="9072"/>
                    <a:pt x="3761" y="9072"/>
                  </a:cubicBezTo>
                  <a:lnTo>
                    <a:pt x="3681" y="6506"/>
                  </a:lnTo>
                  <a:lnTo>
                    <a:pt x="1294" y="777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978619" y="1474285"/>
              <a:ext cx="1588996" cy="2429316"/>
            </a:xfrm>
            <a:custGeom>
              <a:avLst/>
              <a:gdLst/>
              <a:ahLst/>
              <a:cxnLst/>
              <a:rect l="l" t="t" r="r" b="b"/>
              <a:pathLst>
                <a:path w="42393" h="64812" extrusionOk="0">
                  <a:moveTo>
                    <a:pt x="27791" y="1"/>
                  </a:moveTo>
                  <a:lnTo>
                    <a:pt x="13965" y="2408"/>
                  </a:lnTo>
                  <a:lnTo>
                    <a:pt x="10723" y="40582"/>
                  </a:lnTo>
                  <a:lnTo>
                    <a:pt x="1" y="64811"/>
                  </a:lnTo>
                  <a:lnTo>
                    <a:pt x="7739" y="63996"/>
                  </a:lnTo>
                  <a:lnTo>
                    <a:pt x="8992" y="59938"/>
                  </a:lnTo>
                  <a:lnTo>
                    <a:pt x="9211" y="63677"/>
                  </a:lnTo>
                  <a:lnTo>
                    <a:pt x="34475" y="62146"/>
                  </a:lnTo>
                  <a:lnTo>
                    <a:pt x="34455" y="41199"/>
                  </a:lnTo>
                  <a:lnTo>
                    <a:pt x="40661" y="23613"/>
                  </a:lnTo>
                  <a:lnTo>
                    <a:pt x="42392" y="8833"/>
                  </a:lnTo>
                  <a:lnTo>
                    <a:pt x="41716" y="8296"/>
                  </a:lnTo>
                  <a:lnTo>
                    <a:pt x="35131" y="23812"/>
                  </a:lnTo>
                  <a:lnTo>
                    <a:pt x="29104" y="35808"/>
                  </a:lnTo>
                  <a:lnTo>
                    <a:pt x="32645" y="24250"/>
                  </a:lnTo>
                  <a:lnTo>
                    <a:pt x="36026" y="8356"/>
                  </a:lnTo>
                  <a:lnTo>
                    <a:pt x="32943" y="4457"/>
                  </a:lnTo>
                  <a:lnTo>
                    <a:pt x="32326" y="816"/>
                  </a:lnTo>
                  <a:lnTo>
                    <a:pt x="31769" y="359"/>
                  </a:lnTo>
                  <a:lnTo>
                    <a:pt x="277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2078395" y="1766565"/>
              <a:ext cx="250571" cy="354959"/>
            </a:xfrm>
            <a:custGeom>
              <a:avLst/>
              <a:gdLst/>
              <a:ahLst/>
              <a:cxnLst/>
              <a:rect l="l" t="t" r="r" b="b"/>
              <a:pathLst>
                <a:path w="6685" h="9470" extrusionOk="0">
                  <a:moveTo>
                    <a:pt x="6247" y="1"/>
                  </a:moveTo>
                  <a:lnTo>
                    <a:pt x="478" y="3363"/>
                  </a:lnTo>
                  <a:lnTo>
                    <a:pt x="1" y="4855"/>
                  </a:lnTo>
                  <a:lnTo>
                    <a:pt x="4775" y="9470"/>
                  </a:lnTo>
                  <a:lnTo>
                    <a:pt x="6684" y="558"/>
                  </a:lnTo>
                  <a:lnTo>
                    <a:pt x="6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1217225" y="3222004"/>
              <a:ext cx="857525" cy="630830"/>
            </a:xfrm>
            <a:custGeom>
              <a:avLst/>
              <a:gdLst/>
              <a:ahLst/>
              <a:cxnLst/>
              <a:rect l="l" t="t" r="r" b="b"/>
              <a:pathLst>
                <a:path w="22878" h="16830" extrusionOk="0">
                  <a:moveTo>
                    <a:pt x="1691" y="0"/>
                  </a:moveTo>
                  <a:lnTo>
                    <a:pt x="0" y="3820"/>
                  </a:lnTo>
                  <a:cubicBezTo>
                    <a:pt x="1453" y="6804"/>
                    <a:pt x="4715" y="13428"/>
                    <a:pt x="6406" y="16830"/>
                  </a:cubicBezTo>
                  <a:lnTo>
                    <a:pt x="16571" y="16213"/>
                  </a:lnTo>
                  <a:lnTo>
                    <a:pt x="22877" y="14343"/>
                  </a:lnTo>
                  <a:lnTo>
                    <a:pt x="18421" y="10424"/>
                  </a:lnTo>
                  <a:lnTo>
                    <a:pt x="12055" y="10305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1349946" y="2974440"/>
              <a:ext cx="484686" cy="91008"/>
            </a:xfrm>
            <a:custGeom>
              <a:avLst/>
              <a:gdLst/>
              <a:ahLst/>
              <a:cxnLst/>
              <a:rect l="l" t="t" r="r" b="b"/>
              <a:pathLst>
                <a:path w="12931" h="2428" extrusionOk="0">
                  <a:moveTo>
                    <a:pt x="876" y="1"/>
                  </a:moveTo>
                  <a:lnTo>
                    <a:pt x="816" y="558"/>
                  </a:lnTo>
                  <a:lnTo>
                    <a:pt x="0" y="2428"/>
                  </a:lnTo>
                  <a:lnTo>
                    <a:pt x="12931" y="41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1815202" y="1785231"/>
              <a:ext cx="752386" cy="2046020"/>
            </a:xfrm>
            <a:custGeom>
              <a:avLst/>
              <a:gdLst/>
              <a:ahLst/>
              <a:cxnLst/>
              <a:rect l="l" t="t" r="r" b="b"/>
              <a:pathLst>
                <a:path w="20073" h="54586" extrusionOk="0">
                  <a:moveTo>
                    <a:pt x="19396" y="0"/>
                  </a:moveTo>
                  <a:lnTo>
                    <a:pt x="12811" y="15516"/>
                  </a:lnTo>
                  <a:lnTo>
                    <a:pt x="10265" y="24329"/>
                  </a:lnTo>
                  <a:lnTo>
                    <a:pt x="7957" y="32664"/>
                  </a:lnTo>
                  <a:lnTo>
                    <a:pt x="4277" y="35887"/>
                  </a:lnTo>
                  <a:lnTo>
                    <a:pt x="7639" y="36523"/>
                  </a:lnTo>
                  <a:lnTo>
                    <a:pt x="0" y="54586"/>
                  </a:lnTo>
                  <a:lnTo>
                    <a:pt x="12155" y="53850"/>
                  </a:lnTo>
                  <a:lnTo>
                    <a:pt x="12135" y="32903"/>
                  </a:lnTo>
                  <a:lnTo>
                    <a:pt x="18341" y="15317"/>
                  </a:lnTo>
                  <a:lnTo>
                    <a:pt x="20072" y="537"/>
                  </a:lnTo>
                  <a:lnTo>
                    <a:pt x="193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2485479" y="1785231"/>
              <a:ext cx="87297" cy="162562"/>
            </a:xfrm>
            <a:custGeom>
              <a:avLst/>
              <a:gdLst/>
              <a:ahLst/>
              <a:cxnLst/>
              <a:rect l="l" t="t" r="r" b="b"/>
              <a:pathLst>
                <a:path w="2329" h="4337" extrusionOk="0">
                  <a:moveTo>
                    <a:pt x="1513" y="0"/>
                  </a:moveTo>
                  <a:lnTo>
                    <a:pt x="1" y="2367"/>
                  </a:lnTo>
                  <a:lnTo>
                    <a:pt x="2328" y="4337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2317001" y="1700972"/>
              <a:ext cx="224445" cy="615163"/>
            </a:xfrm>
            <a:custGeom>
              <a:avLst/>
              <a:gdLst/>
              <a:ahLst/>
              <a:cxnLst/>
              <a:rect l="l" t="t" r="r" b="b"/>
              <a:pathLst>
                <a:path w="5988" h="16412" extrusionOk="0">
                  <a:moveTo>
                    <a:pt x="4934" y="0"/>
                  </a:moveTo>
                  <a:cubicBezTo>
                    <a:pt x="4715" y="438"/>
                    <a:pt x="4317" y="1234"/>
                    <a:pt x="4018" y="1373"/>
                  </a:cubicBezTo>
                  <a:cubicBezTo>
                    <a:pt x="3700" y="1492"/>
                    <a:pt x="3203" y="1731"/>
                    <a:pt x="2964" y="1870"/>
                  </a:cubicBezTo>
                  <a:lnTo>
                    <a:pt x="0" y="16412"/>
                  </a:lnTo>
                  <a:lnTo>
                    <a:pt x="4257" y="6386"/>
                  </a:lnTo>
                  <a:lnTo>
                    <a:pt x="5988" y="2248"/>
                  </a:lnTo>
                  <a:lnTo>
                    <a:pt x="49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1380494" y="2140854"/>
              <a:ext cx="290115" cy="854526"/>
            </a:xfrm>
            <a:custGeom>
              <a:avLst/>
              <a:gdLst/>
              <a:ahLst/>
              <a:cxnLst/>
              <a:rect l="l" t="t" r="r" b="b"/>
              <a:pathLst>
                <a:path w="7740" h="22798" extrusionOk="0">
                  <a:moveTo>
                    <a:pt x="7739" y="1"/>
                  </a:moveTo>
                  <a:lnTo>
                    <a:pt x="1553" y="4437"/>
                  </a:lnTo>
                  <a:lnTo>
                    <a:pt x="1" y="22798"/>
                  </a:lnTo>
                  <a:lnTo>
                    <a:pt x="3800" y="16731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756281" y="3571706"/>
              <a:ext cx="161849" cy="90258"/>
            </a:xfrm>
            <a:custGeom>
              <a:avLst/>
              <a:gdLst/>
              <a:ahLst/>
              <a:cxnLst/>
              <a:rect l="l" t="t" r="r" b="b"/>
              <a:pathLst>
                <a:path w="4318" h="2408" extrusionOk="0">
                  <a:moveTo>
                    <a:pt x="1" y="0"/>
                  </a:moveTo>
                  <a:lnTo>
                    <a:pt x="2766" y="2407"/>
                  </a:lnTo>
                  <a:lnTo>
                    <a:pt x="4318" y="6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53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2245412" y="663825"/>
              <a:ext cx="758346" cy="345251"/>
            </a:xfrm>
            <a:custGeom>
              <a:avLst/>
              <a:gdLst/>
              <a:ahLst/>
              <a:cxnLst/>
              <a:rect l="l" t="t" r="r" b="b"/>
              <a:pathLst>
                <a:path w="20232" h="9211" extrusionOk="0">
                  <a:moveTo>
                    <a:pt x="16551" y="0"/>
                  </a:moveTo>
                  <a:cubicBezTo>
                    <a:pt x="16551" y="0"/>
                    <a:pt x="12354" y="856"/>
                    <a:pt x="9589" y="1274"/>
                  </a:cubicBezTo>
                  <a:cubicBezTo>
                    <a:pt x="6804" y="1671"/>
                    <a:pt x="1473" y="3740"/>
                    <a:pt x="1473" y="3879"/>
                  </a:cubicBezTo>
                  <a:cubicBezTo>
                    <a:pt x="1473" y="3999"/>
                    <a:pt x="0" y="9211"/>
                    <a:pt x="0" y="9211"/>
                  </a:cubicBezTo>
                  <a:lnTo>
                    <a:pt x="20231" y="7858"/>
                  </a:lnTo>
                  <a:cubicBezTo>
                    <a:pt x="19635" y="4436"/>
                    <a:pt x="16551" y="0"/>
                    <a:pt x="16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2245412" y="870422"/>
              <a:ext cx="758346" cy="138648"/>
            </a:xfrm>
            <a:custGeom>
              <a:avLst/>
              <a:gdLst/>
              <a:ahLst/>
              <a:cxnLst/>
              <a:rect l="l" t="t" r="r" b="b"/>
              <a:pathLst>
                <a:path w="20232" h="3699" extrusionOk="0">
                  <a:moveTo>
                    <a:pt x="15438" y="0"/>
                  </a:moveTo>
                  <a:cubicBezTo>
                    <a:pt x="14682" y="0"/>
                    <a:pt x="13942" y="11"/>
                    <a:pt x="13269" y="38"/>
                  </a:cubicBezTo>
                  <a:cubicBezTo>
                    <a:pt x="10842" y="118"/>
                    <a:pt x="4397" y="814"/>
                    <a:pt x="697" y="1232"/>
                  </a:cubicBezTo>
                  <a:cubicBezTo>
                    <a:pt x="339" y="2505"/>
                    <a:pt x="0" y="3699"/>
                    <a:pt x="0" y="3699"/>
                  </a:cubicBezTo>
                  <a:lnTo>
                    <a:pt x="20231" y="2346"/>
                  </a:lnTo>
                  <a:cubicBezTo>
                    <a:pt x="20072" y="1570"/>
                    <a:pt x="19853" y="814"/>
                    <a:pt x="19575" y="78"/>
                  </a:cubicBezTo>
                  <a:cubicBezTo>
                    <a:pt x="18364" y="39"/>
                    <a:pt x="16871" y="0"/>
                    <a:pt x="15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236454" y="1054531"/>
              <a:ext cx="279657" cy="259491"/>
            </a:xfrm>
            <a:custGeom>
              <a:avLst/>
              <a:gdLst/>
              <a:ahLst/>
              <a:cxnLst/>
              <a:rect l="l" t="t" r="r" b="b"/>
              <a:pathLst>
                <a:path w="7461" h="6923" extrusionOk="0">
                  <a:moveTo>
                    <a:pt x="7461" y="0"/>
                  </a:moveTo>
                  <a:lnTo>
                    <a:pt x="140" y="1850"/>
                  </a:lnTo>
                  <a:cubicBezTo>
                    <a:pt x="140" y="1850"/>
                    <a:pt x="1" y="4297"/>
                    <a:pt x="60" y="4735"/>
                  </a:cubicBezTo>
                  <a:cubicBezTo>
                    <a:pt x="120" y="5152"/>
                    <a:pt x="856" y="6923"/>
                    <a:pt x="856" y="6923"/>
                  </a:cubicBezTo>
                  <a:cubicBezTo>
                    <a:pt x="1493" y="6843"/>
                    <a:pt x="2129" y="6704"/>
                    <a:pt x="2746" y="6505"/>
                  </a:cubicBezTo>
                  <a:cubicBezTo>
                    <a:pt x="3363" y="6266"/>
                    <a:pt x="6545" y="6246"/>
                    <a:pt x="6545" y="6246"/>
                  </a:cubicBezTo>
                  <a:lnTo>
                    <a:pt x="7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415389" y="1030543"/>
              <a:ext cx="597696" cy="682406"/>
            </a:xfrm>
            <a:custGeom>
              <a:avLst/>
              <a:gdLst/>
              <a:ahLst/>
              <a:cxnLst/>
              <a:rect l="l" t="t" r="r" b="b"/>
              <a:pathLst>
                <a:path w="15946" h="18206" extrusionOk="0">
                  <a:moveTo>
                    <a:pt x="12553" y="0"/>
                  </a:moveTo>
                  <a:cubicBezTo>
                    <a:pt x="8471" y="0"/>
                    <a:pt x="1921" y="955"/>
                    <a:pt x="1453" y="1317"/>
                  </a:cubicBezTo>
                  <a:lnTo>
                    <a:pt x="1" y="8180"/>
                  </a:lnTo>
                  <a:cubicBezTo>
                    <a:pt x="1" y="8180"/>
                    <a:pt x="180" y="14585"/>
                    <a:pt x="260" y="15042"/>
                  </a:cubicBezTo>
                  <a:cubicBezTo>
                    <a:pt x="339" y="15500"/>
                    <a:pt x="2706" y="17967"/>
                    <a:pt x="2706" y="17967"/>
                  </a:cubicBezTo>
                  <a:lnTo>
                    <a:pt x="7103" y="18205"/>
                  </a:lnTo>
                  <a:lnTo>
                    <a:pt x="9032" y="15182"/>
                  </a:lnTo>
                  <a:lnTo>
                    <a:pt x="11638" y="12934"/>
                  </a:lnTo>
                  <a:cubicBezTo>
                    <a:pt x="12175" y="13212"/>
                    <a:pt x="12752" y="13431"/>
                    <a:pt x="13349" y="13590"/>
                  </a:cubicBezTo>
                  <a:cubicBezTo>
                    <a:pt x="13349" y="13590"/>
                    <a:pt x="13906" y="10945"/>
                    <a:pt x="13508" y="8856"/>
                  </a:cubicBezTo>
                  <a:cubicBezTo>
                    <a:pt x="13508" y="8856"/>
                    <a:pt x="14841" y="7364"/>
                    <a:pt x="14881" y="7046"/>
                  </a:cubicBezTo>
                  <a:cubicBezTo>
                    <a:pt x="14940" y="6727"/>
                    <a:pt x="15259" y="2769"/>
                    <a:pt x="15776" y="859"/>
                  </a:cubicBezTo>
                  <a:cubicBezTo>
                    <a:pt x="15945" y="227"/>
                    <a:pt x="14542" y="0"/>
                    <a:pt x="12553" y="0"/>
                  </a:cubicBez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2365464" y="1164576"/>
              <a:ext cx="120056" cy="172569"/>
            </a:xfrm>
            <a:custGeom>
              <a:avLst/>
              <a:gdLst/>
              <a:ahLst/>
              <a:cxnLst/>
              <a:rect l="l" t="t" r="r" b="b"/>
              <a:pathLst>
                <a:path w="3203" h="4604" extrusionOk="0">
                  <a:moveTo>
                    <a:pt x="962" y="0"/>
                  </a:moveTo>
                  <a:cubicBezTo>
                    <a:pt x="690" y="0"/>
                    <a:pt x="416" y="107"/>
                    <a:pt x="159" y="386"/>
                  </a:cubicBezTo>
                  <a:cubicBezTo>
                    <a:pt x="0" y="545"/>
                    <a:pt x="100" y="2714"/>
                    <a:pt x="199" y="2972"/>
                  </a:cubicBezTo>
                  <a:cubicBezTo>
                    <a:pt x="557" y="3529"/>
                    <a:pt x="935" y="4086"/>
                    <a:pt x="1333" y="4604"/>
                  </a:cubicBezTo>
                  <a:cubicBezTo>
                    <a:pt x="1333" y="4604"/>
                    <a:pt x="3203" y="1421"/>
                    <a:pt x="2706" y="1003"/>
                  </a:cubicBezTo>
                  <a:cubicBezTo>
                    <a:pt x="2348" y="702"/>
                    <a:pt x="1661" y="0"/>
                    <a:pt x="962" y="0"/>
                  </a:cubicBez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2439265" y="1027694"/>
              <a:ext cx="199857" cy="340753"/>
            </a:xfrm>
            <a:custGeom>
              <a:avLst/>
              <a:gdLst/>
              <a:ahLst/>
              <a:cxnLst/>
              <a:rect l="l" t="t" r="r" b="b"/>
              <a:pathLst>
                <a:path w="5332" h="9091" extrusionOk="0">
                  <a:moveTo>
                    <a:pt x="5332" y="0"/>
                  </a:moveTo>
                  <a:lnTo>
                    <a:pt x="20" y="796"/>
                  </a:lnTo>
                  <a:cubicBezTo>
                    <a:pt x="1" y="1054"/>
                    <a:pt x="219" y="5868"/>
                    <a:pt x="219" y="6246"/>
                  </a:cubicBezTo>
                  <a:cubicBezTo>
                    <a:pt x="239" y="6644"/>
                    <a:pt x="319" y="8813"/>
                    <a:pt x="319" y="8813"/>
                  </a:cubicBezTo>
                  <a:lnTo>
                    <a:pt x="1373" y="9091"/>
                  </a:lnTo>
                  <a:cubicBezTo>
                    <a:pt x="1373" y="9091"/>
                    <a:pt x="2348" y="3561"/>
                    <a:pt x="2646" y="3064"/>
                  </a:cubicBezTo>
                  <a:cubicBezTo>
                    <a:pt x="2925" y="2566"/>
                    <a:pt x="5332" y="0"/>
                    <a:pt x="5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2443013" y="1393025"/>
              <a:ext cx="50714" cy="17917"/>
            </a:xfrm>
            <a:custGeom>
              <a:avLst/>
              <a:gdLst/>
              <a:ahLst/>
              <a:cxnLst/>
              <a:rect l="l" t="t" r="r" b="b"/>
              <a:pathLst>
                <a:path w="1353" h="478" extrusionOk="0">
                  <a:moveTo>
                    <a:pt x="0" y="0"/>
                  </a:moveTo>
                  <a:lnTo>
                    <a:pt x="557" y="339"/>
                  </a:lnTo>
                  <a:lnTo>
                    <a:pt x="1353" y="478"/>
                  </a:lnTo>
                  <a:lnTo>
                    <a:pt x="656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2448223" y="1424322"/>
              <a:ext cx="38045" cy="10495"/>
            </a:xfrm>
            <a:custGeom>
              <a:avLst/>
              <a:gdLst/>
              <a:ahLst/>
              <a:cxnLst/>
              <a:rect l="l" t="t" r="r" b="b"/>
              <a:pathLst>
                <a:path w="1015" h="280" extrusionOk="0">
                  <a:moveTo>
                    <a:pt x="0" y="1"/>
                  </a:moveTo>
                  <a:lnTo>
                    <a:pt x="378" y="220"/>
                  </a:lnTo>
                  <a:lnTo>
                    <a:pt x="1015" y="2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046349" y="947484"/>
              <a:ext cx="1138606" cy="216686"/>
            </a:xfrm>
            <a:custGeom>
              <a:avLst/>
              <a:gdLst/>
              <a:ahLst/>
              <a:cxnLst/>
              <a:rect l="l" t="t" r="r" b="b"/>
              <a:pathLst>
                <a:path w="30377" h="5781" extrusionOk="0">
                  <a:moveTo>
                    <a:pt x="25512" y="1"/>
                  </a:moveTo>
                  <a:cubicBezTo>
                    <a:pt x="20412" y="1"/>
                    <a:pt x="12593" y="99"/>
                    <a:pt x="8673" y="648"/>
                  </a:cubicBezTo>
                  <a:cubicBezTo>
                    <a:pt x="2566" y="1503"/>
                    <a:pt x="0" y="3015"/>
                    <a:pt x="0" y="3015"/>
                  </a:cubicBezTo>
                  <a:cubicBezTo>
                    <a:pt x="458" y="4090"/>
                    <a:pt x="1154" y="5044"/>
                    <a:pt x="2069" y="5780"/>
                  </a:cubicBezTo>
                  <a:cubicBezTo>
                    <a:pt x="2069" y="5780"/>
                    <a:pt x="12575" y="2949"/>
                    <a:pt x="23775" y="2949"/>
                  </a:cubicBezTo>
                  <a:cubicBezTo>
                    <a:pt x="25275" y="2949"/>
                    <a:pt x="26787" y="3000"/>
                    <a:pt x="28288" y="3115"/>
                  </a:cubicBezTo>
                  <a:cubicBezTo>
                    <a:pt x="28288" y="3115"/>
                    <a:pt x="30376" y="1881"/>
                    <a:pt x="30356" y="31"/>
                  </a:cubicBezTo>
                  <a:cubicBezTo>
                    <a:pt x="30356" y="31"/>
                    <a:pt x="28358" y="1"/>
                    <a:pt x="25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020224" y="1400484"/>
              <a:ext cx="308743" cy="548069"/>
            </a:xfrm>
            <a:custGeom>
              <a:avLst/>
              <a:gdLst/>
              <a:ahLst/>
              <a:cxnLst/>
              <a:rect l="l" t="t" r="r" b="b"/>
              <a:pathLst>
                <a:path w="8237" h="14622" extrusionOk="0">
                  <a:moveTo>
                    <a:pt x="5810" y="0"/>
                  </a:moveTo>
                  <a:lnTo>
                    <a:pt x="1" y="1970"/>
                  </a:lnTo>
                  <a:lnTo>
                    <a:pt x="1553" y="14622"/>
                  </a:lnTo>
                  <a:lnTo>
                    <a:pt x="8236" y="10325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1363365" y="1741977"/>
              <a:ext cx="2132529" cy="2943351"/>
            </a:xfrm>
            <a:custGeom>
              <a:avLst/>
              <a:gdLst/>
              <a:ahLst/>
              <a:cxnLst/>
              <a:rect l="l" t="t" r="r" b="b"/>
              <a:pathLst>
                <a:path w="56894" h="78526" extrusionOk="0">
                  <a:moveTo>
                    <a:pt x="42451" y="0"/>
                  </a:moveTo>
                  <a:lnTo>
                    <a:pt x="41477" y="796"/>
                  </a:lnTo>
                  <a:lnTo>
                    <a:pt x="46887" y="6863"/>
                  </a:lnTo>
                  <a:cubicBezTo>
                    <a:pt x="46887" y="6863"/>
                    <a:pt x="51721" y="7699"/>
                    <a:pt x="52060" y="8514"/>
                  </a:cubicBezTo>
                  <a:cubicBezTo>
                    <a:pt x="52398" y="9330"/>
                    <a:pt x="52457" y="10941"/>
                    <a:pt x="52457" y="10941"/>
                  </a:cubicBezTo>
                  <a:lnTo>
                    <a:pt x="199" y="64612"/>
                  </a:lnTo>
                  <a:cubicBezTo>
                    <a:pt x="199" y="64612"/>
                    <a:pt x="0" y="76050"/>
                    <a:pt x="657" y="76945"/>
                  </a:cubicBezTo>
                  <a:cubicBezTo>
                    <a:pt x="1151" y="77640"/>
                    <a:pt x="6937" y="78526"/>
                    <a:pt x="10176" y="78526"/>
                  </a:cubicBezTo>
                  <a:cubicBezTo>
                    <a:pt x="11111" y="78526"/>
                    <a:pt x="11834" y="78452"/>
                    <a:pt x="12155" y="78278"/>
                  </a:cubicBezTo>
                  <a:cubicBezTo>
                    <a:pt x="13567" y="77482"/>
                    <a:pt x="24946" y="59957"/>
                    <a:pt x="24946" y="59957"/>
                  </a:cubicBezTo>
                  <a:lnTo>
                    <a:pt x="36245" y="58485"/>
                  </a:lnTo>
                  <a:lnTo>
                    <a:pt x="40044" y="53631"/>
                  </a:lnTo>
                  <a:lnTo>
                    <a:pt x="38214" y="47802"/>
                  </a:lnTo>
                  <a:lnTo>
                    <a:pt x="23693" y="53114"/>
                  </a:lnTo>
                  <a:lnTo>
                    <a:pt x="8554" y="69844"/>
                  </a:lnTo>
                  <a:lnTo>
                    <a:pt x="7122" y="69883"/>
                  </a:lnTo>
                  <a:lnTo>
                    <a:pt x="7122" y="69883"/>
                  </a:lnTo>
                  <a:lnTo>
                    <a:pt x="55123" y="14681"/>
                  </a:lnTo>
                  <a:cubicBezTo>
                    <a:pt x="55123" y="14681"/>
                    <a:pt x="56893" y="10782"/>
                    <a:pt x="56695" y="10185"/>
                  </a:cubicBezTo>
                  <a:cubicBezTo>
                    <a:pt x="56496" y="9569"/>
                    <a:pt x="53850" y="5033"/>
                    <a:pt x="53532" y="4834"/>
                  </a:cubicBezTo>
                  <a:cubicBezTo>
                    <a:pt x="53233" y="4635"/>
                    <a:pt x="48360" y="3979"/>
                    <a:pt x="47743" y="3820"/>
                  </a:cubicBezTo>
                  <a:cubicBezTo>
                    <a:pt x="47126" y="3680"/>
                    <a:pt x="42451" y="0"/>
                    <a:pt x="42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387952" y="3700679"/>
              <a:ext cx="1309376" cy="984815"/>
            </a:xfrm>
            <a:custGeom>
              <a:avLst/>
              <a:gdLst/>
              <a:ahLst/>
              <a:cxnLst/>
              <a:rect l="l" t="t" r="r" b="b"/>
              <a:pathLst>
                <a:path w="34933" h="26274" extrusionOk="0">
                  <a:moveTo>
                    <a:pt x="34296" y="0"/>
                  </a:moveTo>
                  <a:lnTo>
                    <a:pt x="33301" y="3502"/>
                  </a:lnTo>
                  <a:lnTo>
                    <a:pt x="23733" y="4874"/>
                  </a:lnTo>
                  <a:lnTo>
                    <a:pt x="11300" y="24270"/>
                  </a:lnTo>
                  <a:lnTo>
                    <a:pt x="1" y="24687"/>
                  </a:lnTo>
                  <a:lnTo>
                    <a:pt x="160" y="24827"/>
                  </a:lnTo>
                  <a:cubicBezTo>
                    <a:pt x="1194" y="25480"/>
                    <a:pt x="6470" y="26274"/>
                    <a:pt x="9512" y="26274"/>
                  </a:cubicBezTo>
                  <a:cubicBezTo>
                    <a:pt x="10450" y="26274"/>
                    <a:pt x="11175" y="26198"/>
                    <a:pt x="11499" y="26020"/>
                  </a:cubicBezTo>
                  <a:cubicBezTo>
                    <a:pt x="12931" y="25244"/>
                    <a:pt x="24310" y="7699"/>
                    <a:pt x="24310" y="7699"/>
                  </a:cubicBezTo>
                  <a:lnTo>
                    <a:pt x="34932" y="6326"/>
                  </a:lnTo>
                  <a:cubicBezTo>
                    <a:pt x="34415" y="4178"/>
                    <a:pt x="34296" y="0"/>
                    <a:pt x="34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1581093" y="3696219"/>
              <a:ext cx="440682" cy="609203"/>
            </a:xfrm>
            <a:custGeom>
              <a:avLst/>
              <a:gdLst/>
              <a:ahLst/>
              <a:cxnLst/>
              <a:rect l="l" t="t" r="r" b="b"/>
              <a:pathLst>
                <a:path w="11757" h="16253" extrusionOk="0">
                  <a:moveTo>
                    <a:pt x="6525" y="0"/>
                  </a:moveTo>
                  <a:lnTo>
                    <a:pt x="0" y="6704"/>
                  </a:lnTo>
                  <a:lnTo>
                    <a:pt x="1134" y="13129"/>
                  </a:lnTo>
                  <a:lnTo>
                    <a:pt x="1253" y="16252"/>
                  </a:lnTo>
                  <a:lnTo>
                    <a:pt x="6684" y="11578"/>
                  </a:lnTo>
                  <a:lnTo>
                    <a:pt x="11757" y="5769"/>
                  </a:lnTo>
                  <a:lnTo>
                    <a:pt x="8474" y="875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2898561" y="2779274"/>
              <a:ext cx="61921" cy="56224"/>
            </a:xfrm>
            <a:custGeom>
              <a:avLst/>
              <a:gdLst/>
              <a:ahLst/>
              <a:cxnLst/>
              <a:rect l="l" t="t" r="r" b="b"/>
              <a:pathLst>
                <a:path w="1652" h="1500" extrusionOk="0">
                  <a:moveTo>
                    <a:pt x="1091" y="0"/>
                  </a:moveTo>
                  <a:cubicBezTo>
                    <a:pt x="866" y="0"/>
                    <a:pt x="603" y="123"/>
                    <a:pt x="398" y="354"/>
                  </a:cubicBezTo>
                  <a:cubicBezTo>
                    <a:pt x="60" y="712"/>
                    <a:pt x="0" y="1190"/>
                    <a:pt x="239" y="1389"/>
                  </a:cubicBezTo>
                  <a:cubicBezTo>
                    <a:pt x="321" y="1464"/>
                    <a:pt x="430" y="1499"/>
                    <a:pt x="549" y="1499"/>
                  </a:cubicBezTo>
                  <a:cubicBezTo>
                    <a:pt x="777" y="1499"/>
                    <a:pt x="1045" y="1372"/>
                    <a:pt x="1254" y="1150"/>
                  </a:cubicBezTo>
                  <a:cubicBezTo>
                    <a:pt x="1592" y="792"/>
                    <a:pt x="1652" y="334"/>
                    <a:pt x="1413" y="115"/>
                  </a:cubicBezTo>
                  <a:cubicBezTo>
                    <a:pt x="1328" y="38"/>
                    <a:pt x="1215" y="0"/>
                    <a:pt x="10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2824760" y="2862783"/>
              <a:ext cx="61921" cy="56374"/>
            </a:xfrm>
            <a:custGeom>
              <a:avLst/>
              <a:gdLst/>
              <a:ahLst/>
              <a:cxnLst/>
              <a:rect l="l" t="t" r="r" b="b"/>
              <a:pathLst>
                <a:path w="1652" h="1504" extrusionOk="0">
                  <a:moveTo>
                    <a:pt x="1091" y="0"/>
                  </a:moveTo>
                  <a:cubicBezTo>
                    <a:pt x="866" y="0"/>
                    <a:pt x="603" y="123"/>
                    <a:pt x="398" y="354"/>
                  </a:cubicBezTo>
                  <a:cubicBezTo>
                    <a:pt x="60" y="712"/>
                    <a:pt x="0" y="1190"/>
                    <a:pt x="239" y="1389"/>
                  </a:cubicBezTo>
                  <a:cubicBezTo>
                    <a:pt x="324" y="1466"/>
                    <a:pt x="436" y="1504"/>
                    <a:pt x="560" y="1504"/>
                  </a:cubicBezTo>
                  <a:cubicBezTo>
                    <a:pt x="785" y="1504"/>
                    <a:pt x="1048" y="1381"/>
                    <a:pt x="1253" y="1150"/>
                  </a:cubicBezTo>
                  <a:cubicBezTo>
                    <a:pt x="1591" y="792"/>
                    <a:pt x="1651" y="334"/>
                    <a:pt x="1412" y="115"/>
                  </a:cubicBezTo>
                  <a:cubicBezTo>
                    <a:pt x="1328" y="38"/>
                    <a:pt x="1215" y="0"/>
                    <a:pt x="10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750922" y="2946441"/>
              <a:ext cx="61921" cy="56449"/>
            </a:xfrm>
            <a:custGeom>
              <a:avLst/>
              <a:gdLst/>
              <a:ahLst/>
              <a:cxnLst/>
              <a:rect l="l" t="t" r="r" b="b"/>
              <a:pathLst>
                <a:path w="1652" h="1506" extrusionOk="0">
                  <a:moveTo>
                    <a:pt x="1103" y="1"/>
                  </a:moveTo>
                  <a:cubicBezTo>
                    <a:pt x="876" y="1"/>
                    <a:pt x="607" y="128"/>
                    <a:pt x="399" y="350"/>
                  </a:cubicBezTo>
                  <a:cubicBezTo>
                    <a:pt x="60" y="708"/>
                    <a:pt x="1" y="1186"/>
                    <a:pt x="239" y="1404"/>
                  </a:cubicBezTo>
                  <a:cubicBezTo>
                    <a:pt x="321" y="1472"/>
                    <a:pt x="428" y="1505"/>
                    <a:pt x="546" y="1505"/>
                  </a:cubicBezTo>
                  <a:cubicBezTo>
                    <a:pt x="774" y="1505"/>
                    <a:pt x="1044" y="1382"/>
                    <a:pt x="1254" y="1146"/>
                  </a:cubicBezTo>
                  <a:cubicBezTo>
                    <a:pt x="1592" y="788"/>
                    <a:pt x="1652" y="330"/>
                    <a:pt x="1413" y="111"/>
                  </a:cubicBezTo>
                  <a:cubicBezTo>
                    <a:pt x="1331" y="36"/>
                    <a:pt x="1223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2677121" y="3029987"/>
              <a:ext cx="61921" cy="56411"/>
            </a:xfrm>
            <a:custGeom>
              <a:avLst/>
              <a:gdLst/>
              <a:ahLst/>
              <a:cxnLst/>
              <a:rect l="l" t="t" r="r" b="b"/>
              <a:pathLst>
                <a:path w="1652" h="1505" extrusionOk="0">
                  <a:moveTo>
                    <a:pt x="1107" y="1"/>
                  </a:moveTo>
                  <a:cubicBezTo>
                    <a:pt x="878" y="1"/>
                    <a:pt x="608" y="133"/>
                    <a:pt x="398" y="369"/>
                  </a:cubicBezTo>
                  <a:cubicBezTo>
                    <a:pt x="60" y="707"/>
                    <a:pt x="0" y="1185"/>
                    <a:pt x="239" y="1403"/>
                  </a:cubicBezTo>
                  <a:cubicBezTo>
                    <a:pt x="320" y="1471"/>
                    <a:pt x="427" y="1504"/>
                    <a:pt x="545" y="1504"/>
                  </a:cubicBezTo>
                  <a:cubicBezTo>
                    <a:pt x="774" y="1504"/>
                    <a:pt x="1044" y="1381"/>
                    <a:pt x="1254" y="1145"/>
                  </a:cubicBezTo>
                  <a:cubicBezTo>
                    <a:pt x="1592" y="807"/>
                    <a:pt x="1651" y="329"/>
                    <a:pt x="1413" y="110"/>
                  </a:cubicBezTo>
                  <a:cubicBezTo>
                    <a:pt x="1331" y="36"/>
                    <a:pt x="1225" y="1"/>
                    <a:pt x="1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603283" y="3113496"/>
              <a:ext cx="61959" cy="56749"/>
            </a:xfrm>
            <a:custGeom>
              <a:avLst/>
              <a:gdLst/>
              <a:ahLst/>
              <a:cxnLst/>
              <a:rect l="l" t="t" r="r" b="b"/>
              <a:pathLst>
                <a:path w="1653" h="1514" extrusionOk="0">
                  <a:moveTo>
                    <a:pt x="1107" y="1"/>
                  </a:moveTo>
                  <a:cubicBezTo>
                    <a:pt x="879" y="1"/>
                    <a:pt x="609" y="133"/>
                    <a:pt x="399" y="369"/>
                  </a:cubicBezTo>
                  <a:cubicBezTo>
                    <a:pt x="61" y="727"/>
                    <a:pt x="1" y="1185"/>
                    <a:pt x="240" y="1403"/>
                  </a:cubicBezTo>
                  <a:cubicBezTo>
                    <a:pt x="321" y="1478"/>
                    <a:pt x="428" y="1513"/>
                    <a:pt x="546" y="1513"/>
                  </a:cubicBezTo>
                  <a:cubicBezTo>
                    <a:pt x="774" y="1513"/>
                    <a:pt x="1044" y="1381"/>
                    <a:pt x="1254" y="1145"/>
                  </a:cubicBezTo>
                  <a:cubicBezTo>
                    <a:pt x="1592" y="807"/>
                    <a:pt x="1652" y="329"/>
                    <a:pt x="1413" y="110"/>
                  </a:cubicBezTo>
                  <a:cubicBezTo>
                    <a:pt x="1332" y="36"/>
                    <a:pt x="1225" y="1"/>
                    <a:pt x="1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529482" y="3197342"/>
              <a:ext cx="61921" cy="56074"/>
            </a:xfrm>
            <a:custGeom>
              <a:avLst/>
              <a:gdLst/>
              <a:ahLst/>
              <a:cxnLst/>
              <a:rect l="l" t="t" r="r" b="b"/>
              <a:pathLst>
                <a:path w="1652" h="1496" extrusionOk="0">
                  <a:moveTo>
                    <a:pt x="1107" y="0"/>
                  </a:moveTo>
                  <a:cubicBezTo>
                    <a:pt x="878" y="0"/>
                    <a:pt x="608" y="124"/>
                    <a:pt x="398" y="360"/>
                  </a:cubicBezTo>
                  <a:cubicBezTo>
                    <a:pt x="60" y="698"/>
                    <a:pt x="1" y="1176"/>
                    <a:pt x="239" y="1394"/>
                  </a:cubicBezTo>
                  <a:cubicBezTo>
                    <a:pt x="321" y="1462"/>
                    <a:pt x="428" y="1495"/>
                    <a:pt x="546" y="1495"/>
                  </a:cubicBezTo>
                  <a:cubicBezTo>
                    <a:pt x="774" y="1495"/>
                    <a:pt x="1044" y="1372"/>
                    <a:pt x="1254" y="1136"/>
                  </a:cubicBezTo>
                  <a:cubicBezTo>
                    <a:pt x="1592" y="778"/>
                    <a:pt x="1652" y="320"/>
                    <a:pt x="1413" y="101"/>
                  </a:cubicBezTo>
                  <a:cubicBezTo>
                    <a:pt x="1332" y="33"/>
                    <a:pt x="1225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2455682" y="3281038"/>
              <a:ext cx="62671" cy="56224"/>
            </a:xfrm>
            <a:custGeom>
              <a:avLst/>
              <a:gdLst/>
              <a:ahLst/>
              <a:cxnLst/>
              <a:rect l="l" t="t" r="r" b="b"/>
              <a:pathLst>
                <a:path w="1672" h="1500" extrusionOk="0">
                  <a:moveTo>
                    <a:pt x="1091" y="1"/>
                  </a:moveTo>
                  <a:cubicBezTo>
                    <a:pt x="866" y="1"/>
                    <a:pt x="603" y="124"/>
                    <a:pt x="398" y="355"/>
                  </a:cubicBezTo>
                  <a:cubicBezTo>
                    <a:pt x="80" y="713"/>
                    <a:pt x="0" y="1190"/>
                    <a:pt x="239" y="1389"/>
                  </a:cubicBezTo>
                  <a:cubicBezTo>
                    <a:pt x="321" y="1465"/>
                    <a:pt x="429" y="1500"/>
                    <a:pt x="550" y="1500"/>
                  </a:cubicBezTo>
                  <a:cubicBezTo>
                    <a:pt x="779" y="1500"/>
                    <a:pt x="1052" y="1372"/>
                    <a:pt x="1273" y="1151"/>
                  </a:cubicBezTo>
                  <a:cubicBezTo>
                    <a:pt x="1592" y="793"/>
                    <a:pt x="1671" y="335"/>
                    <a:pt x="1413" y="116"/>
                  </a:cubicBezTo>
                  <a:cubicBezTo>
                    <a:pt x="1328" y="38"/>
                    <a:pt x="1215" y="1"/>
                    <a:pt x="10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381844" y="3364733"/>
              <a:ext cx="61921" cy="56449"/>
            </a:xfrm>
            <a:custGeom>
              <a:avLst/>
              <a:gdLst/>
              <a:ahLst/>
              <a:cxnLst/>
              <a:rect l="l" t="t" r="r" b="b"/>
              <a:pathLst>
                <a:path w="1652" h="1506" extrusionOk="0">
                  <a:moveTo>
                    <a:pt x="1103" y="1"/>
                  </a:moveTo>
                  <a:cubicBezTo>
                    <a:pt x="876" y="1"/>
                    <a:pt x="607" y="128"/>
                    <a:pt x="399" y="350"/>
                  </a:cubicBezTo>
                  <a:cubicBezTo>
                    <a:pt x="61" y="708"/>
                    <a:pt x="1" y="1185"/>
                    <a:pt x="240" y="1404"/>
                  </a:cubicBezTo>
                  <a:cubicBezTo>
                    <a:pt x="321" y="1472"/>
                    <a:pt x="428" y="1505"/>
                    <a:pt x="546" y="1505"/>
                  </a:cubicBezTo>
                  <a:cubicBezTo>
                    <a:pt x="774" y="1505"/>
                    <a:pt x="1044" y="1382"/>
                    <a:pt x="1254" y="1146"/>
                  </a:cubicBezTo>
                  <a:cubicBezTo>
                    <a:pt x="1592" y="788"/>
                    <a:pt x="1652" y="330"/>
                    <a:pt x="1413" y="111"/>
                  </a:cubicBezTo>
                  <a:cubicBezTo>
                    <a:pt x="1331" y="36"/>
                    <a:pt x="1223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2308043" y="3448467"/>
              <a:ext cx="61921" cy="56561"/>
            </a:xfrm>
            <a:custGeom>
              <a:avLst/>
              <a:gdLst/>
              <a:ahLst/>
              <a:cxnLst/>
              <a:rect l="l" t="t" r="r" b="b"/>
              <a:pathLst>
                <a:path w="1652" h="1509" extrusionOk="0">
                  <a:moveTo>
                    <a:pt x="1093" y="1"/>
                  </a:moveTo>
                  <a:cubicBezTo>
                    <a:pt x="867" y="1"/>
                    <a:pt x="604" y="133"/>
                    <a:pt x="398" y="364"/>
                  </a:cubicBezTo>
                  <a:cubicBezTo>
                    <a:pt x="60" y="722"/>
                    <a:pt x="0" y="1179"/>
                    <a:pt x="239" y="1398"/>
                  </a:cubicBezTo>
                  <a:cubicBezTo>
                    <a:pt x="321" y="1474"/>
                    <a:pt x="430" y="1509"/>
                    <a:pt x="549" y="1509"/>
                  </a:cubicBezTo>
                  <a:cubicBezTo>
                    <a:pt x="777" y="1509"/>
                    <a:pt x="1045" y="1381"/>
                    <a:pt x="1254" y="1159"/>
                  </a:cubicBezTo>
                  <a:cubicBezTo>
                    <a:pt x="1592" y="801"/>
                    <a:pt x="1652" y="344"/>
                    <a:pt x="1413" y="125"/>
                  </a:cubicBezTo>
                  <a:cubicBezTo>
                    <a:pt x="1328" y="41"/>
                    <a:pt x="1216" y="1"/>
                    <a:pt x="10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234242" y="3532200"/>
              <a:ext cx="61921" cy="56749"/>
            </a:xfrm>
            <a:custGeom>
              <a:avLst/>
              <a:gdLst/>
              <a:ahLst/>
              <a:cxnLst/>
              <a:rect l="l" t="t" r="r" b="b"/>
              <a:pathLst>
                <a:path w="1652" h="1514" extrusionOk="0">
                  <a:moveTo>
                    <a:pt x="1107" y="0"/>
                  </a:moveTo>
                  <a:cubicBezTo>
                    <a:pt x="879" y="0"/>
                    <a:pt x="608" y="141"/>
                    <a:pt x="398" y="378"/>
                  </a:cubicBezTo>
                  <a:cubicBezTo>
                    <a:pt x="60" y="716"/>
                    <a:pt x="0" y="1193"/>
                    <a:pt x="239" y="1412"/>
                  </a:cubicBezTo>
                  <a:cubicBezTo>
                    <a:pt x="320" y="1480"/>
                    <a:pt x="427" y="1513"/>
                    <a:pt x="545" y="1513"/>
                  </a:cubicBezTo>
                  <a:cubicBezTo>
                    <a:pt x="773" y="1513"/>
                    <a:pt x="1044" y="1389"/>
                    <a:pt x="1253" y="1153"/>
                  </a:cubicBezTo>
                  <a:cubicBezTo>
                    <a:pt x="1591" y="795"/>
                    <a:pt x="1651" y="338"/>
                    <a:pt x="1412" y="119"/>
                  </a:cubicBezTo>
                  <a:cubicBezTo>
                    <a:pt x="1331" y="38"/>
                    <a:pt x="1225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2160404" y="3615484"/>
              <a:ext cx="61921" cy="56561"/>
            </a:xfrm>
            <a:custGeom>
              <a:avLst/>
              <a:gdLst/>
              <a:ahLst/>
              <a:cxnLst/>
              <a:rect l="l" t="t" r="r" b="b"/>
              <a:pathLst>
                <a:path w="1652" h="1509" extrusionOk="0">
                  <a:moveTo>
                    <a:pt x="1093" y="1"/>
                  </a:moveTo>
                  <a:cubicBezTo>
                    <a:pt x="868" y="1"/>
                    <a:pt x="604" y="133"/>
                    <a:pt x="399" y="364"/>
                  </a:cubicBezTo>
                  <a:cubicBezTo>
                    <a:pt x="60" y="722"/>
                    <a:pt x="1" y="1179"/>
                    <a:pt x="239" y="1398"/>
                  </a:cubicBezTo>
                  <a:cubicBezTo>
                    <a:pt x="322" y="1474"/>
                    <a:pt x="430" y="1509"/>
                    <a:pt x="549" y="1509"/>
                  </a:cubicBezTo>
                  <a:cubicBezTo>
                    <a:pt x="777" y="1509"/>
                    <a:pt x="1045" y="1381"/>
                    <a:pt x="1254" y="1159"/>
                  </a:cubicBezTo>
                  <a:cubicBezTo>
                    <a:pt x="1592" y="801"/>
                    <a:pt x="1652" y="344"/>
                    <a:pt x="1413" y="125"/>
                  </a:cubicBezTo>
                  <a:cubicBezTo>
                    <a:pt x="1329" y="40"/>
                    <a:pt x="1216" y="1"/>
                    <a:pt x="10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086604" y="3699330"/>
              <a:ext cx="61921" cy="56411"/>
            </a:xfrm>
            <a:custGeom>
              <a:avLst/>
              <a:gdLst/>
              <a:ahLst/>
              <a:cxnLst/>
              <a:rect l="l" t="t" r="r" b="b"/>
              <a:pathLst>
                <a:path w="1652" h="1505" extrusionOk="0">
                  <a:moveTo>
                    <a:pt x="1091" y="1"/>
                  </a:moveTo>
                  <a:cubicBezTo>
                    <a:pt x="866" y="1"/>
                    <a:pt x="603" y="124"/>
                    <a:pt x="398" y="355"/>
                  </a:cubicBezTo>
                  <a:cubicBezTo>
                    <a:pt x="60" y="713"/>
                    <a:pt x="0" y="1190"/>
                    <a:pt x="239" y="1389"/>
                  </a:cubicBezTo>
                  <a:cubicBezTo>
                    <a:pt x="324" y="1467"/>
                    <a:pt x="436" y="1505"/>
                    <a:pt x="561" y="1505"/>
                  </a:cubicBezTo>
                  <a:cubicBezTo>
                    <a:pt x="786" y="1505"/>
                    <a:pt x="1048" y="1381"/>
                    <a:pt x="1254" y="1150"/>
                  </a:cubicBezTo>
                  <a:cubicBezTo>
                    <a:pt x="1592" y="792"/>
                    <a:pt x="1651" y="335"/>
                    <a:pt x="1413" y="116"/>
                  </a:cubicBezTo>
                  <a:cubicBezTo>
                    <a:pt x="1328" y="38"/>
                    <a:pt x="1215" y="1"/>
                    <a:pt x="10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012765" y="3783063"/>
              <a:ext cx="61959" cy="56411"/>
            </a:xfrm>
            <a:custGeom>
              <a:avLst/>
              <a:gdLst/>
              <a:ahLst/>
              <a:cxnLst/>
              <a:rect l="l" t="t" r="r" b="b"/>
              <a:pathLst>
                <a:path w="1653" h="1505" extrusionOk="0">
                  <a:moveTo>
                    <a:pt x="1107" y="0"/>
                  </a:moveTo>
                  <a:cubicBezTo>
                    <a:pt x="879" y="0"/>
                    <a:pt x="609" y="133"/>
                    <a:pt x="399" y="369"/>
                  </a:cubicBezTo>
                  <a:cubicBezTo>
                    <a:pt x="61" y="707"/>
                    <a:pt x="1" y="1184"/>
                    <a:pt x="240" y="1403"/>
                  </a:cubicBezTo>
                  <a:cubicBezTo>
                    <a:pt x="321" y="1471"/>
                    <a:pt x="428" y="1504"/>
                    <a:pt x="546" y="1504"/>
                  </a:cubicBezTo>
                  <a:cubicBezTo>
                    <a:pt x="774" y="1504"/>
                    <a:pt x="1044" y="1380"/>
                    <a:pt x="1254" y="1144"/>
                  </a:cubicBezTo>
                  <a:cubicBezTo>
                    <a:pt x="1592" y="786"/>
                    <a:pt x="1652" y="329"/>
                    <a:pt x="1413" y="110"/>
                  </a:cubicBezTo>
                  <a:cubicBezTo>
                    <a:pt x="1332" y="35"/>
                    <a:pt x="1225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1938965" y="3866909"/>
              <a:ext cx="61921" cy="56374"/>
            </a:xfrm>
            <a:custGeom>
              <a:avLst/>
              <a:gdLst/>
              <a:ahLst/>
              <a:cxnLst/>
              <a:rect l="l" t="t" r="r" b="b"/>
              <a:pathLst>
                <a:path w="1652" h="1504" extrusionOk="0">
                  <a:moveTo>
                    <a:pt x="1107" y="0"/>
                  </a:moveTo>
                  <a:cubicBezTo>
                    <a:pt x="878" y="0"/>
                    <a:pt x="608" y="124"/>
                    <a:pt x="398" y="360"/>
                  </a:cubicBezTo>
                  <a:cubicBezTo>
                    <a:pt x="60" y="718"/>
                    <a:pt x="1" y="1175"/>
                    <a:pt x="239" y="1394"/>
                  </a:cubicBezTo>
                  <a:cubicBezTo>
                    <a:pt x="321" y="1469"/>
                    <a:pt x="427" y="1504"/>
                    <a:pt x="545" y="1504"/>
                  </a:cubicBezTo>
                  <a:cubicBezTo>
                    <a:pt x="774" y="1504"/>
                    <a:pt x="1044" y="1372"/>
                    <a:pt x="1254" y="1135"/>
                  </a:cubicBezTo>
                  <a:cubicBezTo>
                    <a:pt x="1592" y="797"/>
                    <a:pt x="1652" y="320"/>
                    <a:pt x="1413" y="101"/>
                  </a:cubicBezTo>
                  <a:cubicBezTo>
                    <a:pt x="1332" y="33"/>
                    <a:pt x="1225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1865164" y="3950380"/>
              <a:ext cx="61921" cy="56449"/>
            </a:xfrm>
            <a:custGeom>
              <a:avLst/>
              <a:gdLst/>
              <a:ahLst/>
              <a:cxnLst/>
              <a:rect l="l" t="t" r="r" b="b"/>
              <a:pathLst>
                <a:path w="1652" h="1506" extrusionOk="0">
                  <a:moveTo>
                    <a:pt x="1106" y="1"/>
                  </a:moveTo>
                  <a:cubicBezTo>
                    <a:pt x="878" y="1"/>
                    <a:pt x="608" y="125"/>
                    <a:pt x="398" y="361"/>
                  </a:cubicBezTo>
                  <a:cubicBezTo>
                    <a:pt x="60" y="719"/>
                    <a:pt x="0" y="1176"/>
                    <a:pt x="239" y="1395"/>
                  </a:cubicBezTo>
                  <a:cubicBezTo>
                    <a:pt x="321" y="1470"/>
                    <a:pt x="429" y="1506"/>
                    <a:pt x="549" y="1506"/>
                  </a:cubicBezTo>
                  <a:cubicBezTo>
                    <a:pt x="776" y="1506"/>
                    <a:pt x="1045" y="1378"/>
                    <a:pt x="1253" y="1156"/>
                  </a:cubicBezTo>
                  <a:cubicBezTo>
                    <a:pt x="1592" y="798"/>
                    <a:pt x="1651" y="341"/>
                    <a:pt x="1413" y="102"/>
                  </a:cubicBezTo>
                  <a:cubicBezTo>
                    <a:pt x="1331" y="34"/>
                    <a:pt x="1224" y="1"/>
                    <a:pt x="1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1791326" y="4034301"/>
              <a:ext cx="61921" cy="56224"/>
            </a:xfrm>
            <a:custGeom>
              <a:avLst/>
              <a:gdLst/>
              <a:ahLst/>
              <a:cxnLst/>
              <a:rect l="l" t="t" r="r" b="b"/>
              <a:pathLst>
                <a:path w="1652" h="1500" extrusionOk="0">
                  <a:moveTo>
                    <a:pt x="1103" y="0"/>
                  </a:moveTo>
                  <a:cubicBezTo>
                    <a:pt x="876" y="0"/>
                    <a:pt x="607" y="128"/>
                    <a:pt x="399" y="350"/>
                  </a:cubicBezTo>
                  <a:cubicBezTo>
                    <a:pt x="60" y="708"/>
                    <a:pt x="1" y="1185"/>
                    <a:pt x="240" y="1384"/>
                  </a:cubicBezTo>
                  <a:cubicBezTo>
                    <a:pt x="324" y="1462"/>
                    <a:pt x="437" y="1499"/>
                    <a:pt x="561" y="1499"/>
                  </a:cubicBezTo>
                  <a:cubicBezTo>
                    <a:pt x="786" y="1499"/>
                    <a:pt x="1049" y="1376"/>
                    <a:pt x="1254" y="1145"/>
                  </a:cubicBezTo>
                  <a:cubicBezTo>
                    <a:pt x="1592" y="787"/>
                    <a:pt x="1652" y="330"/>
                    <a:pt x="1413" y="111"/>
                  </a:cubicBezTo>
                  <a:cubicBezTo>
                    <a:pt x="1331" y="35"/>
                    <a:pt x="122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2747961" y="2998315"/>
              <a:ext cx="208815" cy="76127"/>
            </a:xfrm>
            <a:custGeom>
              <a:avLst/>
              <a:gdLst/>
              <a:ahLst/>
              <a:cxnLst/>
              <a:rect l="l" t="t" r="r" b="b"/>
              <a:pathLst>
                <a:path w="5571" h="2031" extrusionOk="0">
                  <a:moveTo>
                    <a:pt x="5570" y="1"/>
                  </a:moveTo>
                  <a:cubicBezTo>
                    <a:pt x="5570" y="1"/>
                    <a:pt x="1094" y="1"/>
                    <a:pt x="895" y="180"/>
                  </a:cubicBezTo>
                  <a:cubicBezTo>
                    <a:pt x="696" y="339"/>
                    <a:pt x="0" y="756"/>
                    <a:pt x="80" y="995"/>
                  </a:cubicBezTo>
                  <a:lnTo>
                    <a:pt x="478" y="2030"/>
                  </a:lnTo>
                  <a:cubicBezTo>
                    <a:pt x="478" y="2030"/>
                    <a:pt x="607" y="2030"/>
                    <a:pt x="823" y="2030"/>
                  </a:cubicBezTo>
                  <a:cubicBezTo>
                    <a:pt x="1902" y="2030"/>
                    <a:pt x="5142" y="2016"/>
                    <a:pt x="5192" y="1851"/>
                  </a:cubicBezTo>
                  <a:cubicBezTo>
                    <a:pt x="5252" y="1652"/>
                    <a:pt x="5570" y="1"/>
                    <a:pt x="5570" y="1"/>
                  </a:cubicBez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2694250" y="3226465"/>
              <a:ext cx="126803" cy="63420"/>
            </a:xfrm>
            <a:custGeom>
              <a:avLst/>
              <a:gdLst/>
              <a:ahLst/>
              <a:cxnLst/>
              <a:rect l="l" t="t" r="r" b="b"/>
              <a:pathLst>
                <a:path w="3383" h="1692" extrusionOk="0">
                  <a:moveTo>
                    <a:pt x="916" y="1"/>
                  </a:moveTo>
                  <a:lnTo>
                    <a:pt x="1" y="478"/>
                  </a:lnTo>
                  <a:cubicBezTo>
                    <a:pt x="120" y="617"/>
                    <a:pt x="240" y="737"/>
                    <a:pt x="379" y="836"/>
                  </a:cubicBezTo>
                  <a:cubicBezTo>
                    <a:pt x="518" y="916"/>
                    <a:pt x="2567" y="1692"/>
                    <a:pt x="2567" y="1692"/>
                  </a:cubicBezTo>
                  <a:cubicBezTo>
                    <a:pt x="2806" y="1532"/>
                    <a:pt x="3025" y="1353"/>
                    <a:pt x="3243" y="1174"/>
                  </a:cubicBezTo>
                  <a:cubicBezTo>
                    <a:pt x="3303" y="956"/>
                    <a:pt x="3343" y="737"/>
                    <a:pt x="3383" y="498"/>
                  </a:cubicBezTo>
                  <a:lnTo>
                    <a:pt x="916" y="1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2726334" y="3226465"/>
              <a:ext cx="94718" cy="44042"/>
            </a:xfrm>
            <a:custGeom>
              <a:avLst/>
              <a:gdLst/>
              <a:ahLst/>
              <a:cxnLst/>
              <a:rect l="l" t="t" r="r" b="b"/>
              <a:pathLst>
                <a:path w="2527" h="1175" extrusionOk="0">
                  <a:moveTo>
                    <a:pt x="60" y="1"/>
                  </a:moveTo>
                  <a:lnTo>
                    <a:pt x="0" y="40"/>
                  </a:lnTo>
                  <a:lnTo>
                    <a:pt x="1094" y="836"/>
                  </a:lnTo>
                  <a:lnTo>
                    <a:pt x="2387" y="1174"/>
                  </a:lnTo>
                  <a:cubicBezTo>
                    <a:pt x="2447" y="956"/>
                    <a:pt x="2487" y="737"/>
                    <a:pt x="2527" y="498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2678058" y="3163833"/>
              <a:ext cx="188499" cy="84298"/>
            </a:xfrm>
            <a:custGeom>
              <a:avLst/>
              <a:gdLst/>
              <a:ahLst/>
              <a:cxnLst/>
              <a:rect l="l" t="t" r="r" b="b"/>
              <a:pathLst>
                <a:path w="5029" h="2249" extrusionOk="0">
                  <a:moveTo>
                    <a:pt x="2124" y="1"/>
                  </a:moveTo>
                  <a:cubicBezTo>
                    <a:pt x="2124" y="1"/>
                    <a:pt x="811" y="1"/>
                    <a:pt x="512" y="120"/>
                  </a:cubicBezTo>
                  <a:cubicBezTo>
                    <a:pt x="218" y="238"/>
                    <a:pt x="1" y="1016"/>
                    <a:pt x="53" y="1016"/>
                  </a:cubicBezTo>
                  <a:cubicBezTo>
                    <a:pt x="53" y="1016"/>
                    <a:pt x="54" y="1015"/>
                    <a:pt x="55" y="1015"/>
                  </a:cubicBezTo>
                  <a:cubicBezTo>
                    <a:pt x="95" y="1015"/>
                    <a:pt x="1666" y="1851"/>
                    <a:pt x="1766" y="1871"/>
                  </a:cubicBezTo>
                  <a:cubicBezTo>
                    <a:pt x="1845" y="1891"/>
                    <a:pt x="4272" y="2249"/>
                    <a:pt x="4272" y="2249"/>
                  </a:cubicBezTo>
                  <a:cubicBezTo>
                    <a:pt x="4272" y="2249"/>
                    <a:pt x="4849" y="1811"/>
                    <a:pt x="4889" y="1652"/>
                  </a:cubicBezTo>
                  <a:cubicBezTo>
                    <a:pt x="4929" y="1513"/>
                    <a:pt x="5028" y="399"/>
                    <a:pt x="5028" y="399"/>
                  </a:cubicBezTo>
                  <a:lnTo>
                    <a:pt x="2124" y="1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2726334" y="3163833"/>
              <a:ext cx="139472" cy="59710"/>
            </a:xfrm>
            <a:custGeom>
              <a:avLst/>
              <a:gdLst/>
              <a:ahLst/>
              <a:cxnLst/>
              <a:rect l="l" t="t" r="r" b="b"/>
              <a:pathLst>
                <a:path w="3721" h="1593" extrusionOk="0">
                  <a:moveTo>
                    <a:pt x="836" y="1"/>
                  </a:moveTo>
                  <a:cubicBezTo>
                    <a:pt x="836" y="1"/>
                    <a:pt x="418" y="1"/>
                    <a:pt x="0" y="21"/>
                  </a:cubicBezTo>
                  <a:cubicBezTo>
                    <a:pt x="776" y="299"/>
                    <a:pt x="2268" y="876"/>
                    <a:pt x="2348" y="896"/>
                  </a:cubicBezTo>
                  <a:cubicBezTo>
                    <a:pt x="2447" y="916"/>
                    <a:pt x="3263" y="1393"/>
                    <a:pt x="3621" y="1592"/>
                  </a:cubicBezTo>
                  <a:cubicBezTo>
                    <a:pt x="3660" y="1334"/>
                    <a:pt x="3720" y="399"/>
                    <a:pt x="3720" y="399"/>
                  </a:cubicBezTo>
                  <a:lnTo>
                    <a:pt x="836" y="1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686079" y="3078825"/>
              <a:ext cx="222946" cy="99216"/>
            </a:xfrm>
            <a:custGeom>
              <a:avLst/>
              <a:gdLst/>
              <a:ahLst/>
              <a:cxnLst/>
              <a:rect l="l" t="t" r="r" b="b"/>
              <a:pathLst>
                <a:path w="5948" h="2647" extrusionOk="0">
                  <a:moveTo>
                    <a:pt x="855" y="1"/>
                  </a:moveTo>
                  <a:cubicBezTo>
                    <a:pt x="577" y="140"/>
                    <a:pt x="338" y="299"/>
                    <a:pt x="100" y="498"/>
                  </a:cubicBezTo>
                  <a:cubicBezTo>
                    <a:pt x="0" y="637"/>
                    <a:pt x="239" y="1572"/>
                    <a:pt x="239" y="1572"/>
                  </a:cubicBezTo>
                  <a:lnTo>
                    <a:pt x="2566" y="2547"/>
                  </a:lnTo>
                  <a:lnTo>
                    <a:pt x="4933" y="2647"/>
                  </a:lnTo>
                  <a:lnTo>
                    <a:pt x="5888" y="1950"/>
                  </a:lnTo>
                  <a:lnTo>
                    <a:pt x="5948" y="697"/>
                  </a:lnTo>
                  <a:lnTo>
                    <a:pt x="5948" y="697"/>
                  </a:lnTo>
                  <a:cubicBezTo>
                    <a:pt x="5948" y="697"/>
                    <a:pt x="4536" y="817"/>
                    <a:pt x="3762" y="817"/>
                  </a:cubicBezTo>
                  <a:cubicBezTo>
                    <a:pt x="3589" y="817"/>
                    <a:pt x="3449" y="811"/>
                    <a:pt x="3362" y="797"/>
                  </a:cubicBezTo>
                  <a:cubicBezTo>
                    <a:pt x="2884" y="697"/>
                    <a:pt x="855" y="1"/>
                    <a:pt x="855" y="1"/>
                  </a:cubicBez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2721836" y="3427665"/>
              <a:ext cx="243861" cy="642900"/>
            </a:xfrm>
            <a:custGeom>
              <a:avLst/>
              <a:gdLst/>
              <a:ahLst/>
              <a:cxnLst/>
              <a:rect l="l" t="t" r="r" b="b"/>
              <a:pathLst>
                <a:path w="6506" h="17152" extrusionOk="0">
                  <a:moveTo>
                    <a:pt x="4570" y="0"/>
                  </a:moveTo>
                  <a:cubicBezTo>
                    <a:pt x="4111" y="0"/>
                    <a:pt x="1990" y="2828"/>
                    <a:pt x="1990" y="2828"/>
                  </a:cubicBezTo>
                  <a:lnTo>
                    <a:pt x="3800" y="8657"/>
                  </a:lnTo>
                  <a:lnTo>
                    <a:pt x="1" y="13531"/>
                  </a:lnTo>
                  <a:lnTo>
                    <a:pt x="996" y="17151"/>
                  </a:lnTo>
                  <a:cubicBezTo>
                    <a:pt x="2846" y="15958"/>
                    <a:pt x="5829" y="10348"/>
                    <a:pt x="6168" y="8796"/>
                  </a:cubicBezTo>
                  <a:cubicBezTo>
                    <a:pt x="6506" y="7265"/>
                    <a:pt x="4994" y="123"/>
                    <a:pt x="4596" y="4"/>
                  </a:cubicBezTo>
                  <a:cubicBezTo>
                    <a:pt x="4588" y="1"/>
                    <a:pt x="4580" y="0"/>
                    <a:pt x="4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2677871" y="3533662"/>
              <a:ext cx="186438" cy="401175"/>
            </a:xfrm>
            <a:custGeom>
              <a:avLst/>
              <a:gdLst/>
              <a:ahLst/>
              <a:cxnLst/>
              <a:rect l="l" t="t" r="r" b="b"/>
              <a:pathLst>
                <a:path w="4974" h="10703" extrusionOk="0">
                  <a:moveTo>
                    <a:pt x="3143" y="0"/>
                  </a:moveTo>
                  <a:cubicBezTo>
                    <a:pt x="2188" y="995"/>
                    <a:pt x="1432" y="2169"/>
                    <a:pt x="915" y="3462"/>
                  </a:cubicBezTo>
                  <a:cubicBezTo>
                    <a:pt x="0" y="5670"/>
                    <a:pt x="1174" y="10703"/>
                    <a:pt x="1174" y="10703"/>
                  </a:cubicBezTo>
                  <a:lnTo>
                    <a:pt x="4973" y="5829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2780007" y="1557793"/>
              <a:ext cx="152891" cy="200606"/>
            </a:xfrm>
            <a:custGeom>
              <a:avLst/>
              <a:gdLst/>
              <a:ahLst/>
              <a:cxnLst/>
              <a:rect l="l" t="t" r="r" b="b"/>
              <a:pathLst>
                <a:path w="4079" h="5352" extrusionOk="0">
                  <a:moveTo>
                    <a:pt x="339" y="1"/>
                  </a:moveTo>
                  <a:lnTo>
                    <a:pt x="1" y="220"/>
                  </a:lnTo>
                  <a:cubicBezTo>
                    <a:pt x="1" y="220"/>
                    <a:pt x="120" y="1712"/>
                    <a:pt x="279" y="2010"/>
                  </a:cubicBezTo>
                  <a:cubicBezTo>
                    <a:pt x="438" y="2288"/>
                    <a:pt x="1453" y="3044"/>
                    <a:pt x="1453" y="3044"/>
                  </a:cubicBezTo>
                  <a:lnTo>
                    <a:pt x="3183" y="5352"/>
                  </a:lnTo>
                  <a:lnTo>
                    <a:pt x="4079" y="4477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868726" y="1701422"/>
              <a:ext cx="107425" cy="95768"/>
            </a:xfrm>
            <a:custGeom>
              <a:avLst/>
              <a:gdLst/>
              <a:ahLst/>
              <a:cxnLst/>
              <a:rect l="l" t="t" r="r" b="b"/>
              <a:pathLst>
                <a:path w="2866" h="2555" extrusionOk="0">
                  <a:moveTo>
                    <a:pt x="2589" y="0"/>
                  </a:moveTo>
                  <a:cubicBezTo>
                    <a:pt x="2474" y="0"/>
                    <a:pt x="2358" y="15"/>
                    <a:pt x="2249" y="48"/>
                  </a:cubicBezTo>
                  <a:cubicBezTo>
                    <a:pt x="1990" y="147"/>
                    <a:pt x="1" y="1918"/>
                    <a:pt x="1" y="1918"/>
                  </a:cubicBezTo>
                  <a:cubicBezTo>
                    <a:pt x="1" y="1918"/>
                    <a:pt x="59" y="2555"/>
                    <a:pt x="213" y="2555"/>
                  </a:cubicBezTo>
                  <a:cubicBezTo>
                    <a:pt x="215" y="2555"/>
                    <a:pt x="217" y="2555"/>
                    <a:pt x="220" y="2554"/>
                  </a:cubicBezTo>
                  <a:cubicBezTo>
                    <a:pt x="399" y="2554"/>
                    <a:pt x="1314" y="1878"/>
                    <a:pt x="1314" y="1878"/>
                  </a:cubicBezTo>
                  <a:lnTo>
                    <a:pt x="2288" y="1082"/>
                  </a:lnTo>
                  <a:cubicBezTo>
                    <a:pt x="2706" y="744"/>
                    <a:pt x="2865" y="28"/>
                    <a:pt x="2865" y="28"/>
                  </a:cubicBezTo>
                  <a:cubicBezTo>
                    <a:pt x="2776" y="10"/>
                    <a:pt x="2682" y="0"/>
                    <a:pt x="2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1440164" y="3503077"/>
              <a:ext cx="598970" cy="586414"/>
            </a:xfrm>
            <a:custGeom>
              <a:avLst/>
              <a:gdLst/>
              <a:ahLst/>
              <a:cxnLst/>
              <a:rect l="l" t="t" r="r" b="b"/>
              <a:pathLst>
                <a:path w="15980" h="15645" extrusionOk="0">
                  <a:moveTo>
                    <a:pt x="4934" y="1"/>
                  </a:moveTo>
                  <a:cubicBezTo>
                    <a:pt x="4934" y="1"/>
                    <a:pt x="2069" y="339"/>
                    <a:pt x="1632" y="697"/>
                  </a:cubicBezTo>
                  <a:cubicBezTo>
                    <a:pt x="1214" y="1055"/>
                    <a:pt x="0" y="3860"/>
                    <a:pt x="0" y="3860"/>
                  </a:cubicBezTo>
                  <a:lnTo>
                    <a:pt x="458" y="5332"/>
                  </a:lnTo>
                  <a:lnTo>
                    <a:pt x="3044" y="9191"/>
                  </a:lnTo>
                  <a:lnTo>
                    <a:pt x="4655" y="11797"/>
                  </a:lnTo>
                  <a:cubicBezTo>
                    <a:pt x="4655" y="11797"/>
                    <a:pt x="5710" y="15597"/>
                    <a:pt x="5968" y="15637"/>
                  </a:cubicBezTo>
                  <a:cubicBezTo>
                    <a:pt x="6069" y="15642"/>
                    <a:pt x="6171" y="15644"/>
                    <a:pt x="6272" y="15644"/>
                  </a:cubicBezTo>
                  <a:cubicBezTo>
                    <a:pt x="6549" y="15644"/>
                    <a:pt x="6825" y="15626"/>
                    <a:pt x="7102" y="15597"/>
                  </a:cubicBezTo>
                  <a:lnTo>
                    <a:pt x="6267" y="11917"/>
                  </a:lnTo>
                  <a:lnTo>
                    <a:pt x="5192" y="7381"/>
                  </a:lnTo>
                  <a:lnTo>
                    <a:pt x="6983" y="11061"/>
                  </a:lnTo>
                  <a:cubicBezTo>
                    <a:pt x="6983" y="11061"/>
                    <a:pt x="9529" y="15239"/>
                    <a:pt x="9668" y="15239"/>
                  </a:cubicBezTo>
                  <a:cubicBezTo>
                    <a:pt x="9788" y="15239"/>
                    <a:pt x="10703" y="15080"/>
                    <a:pt x="10782" y="14940"/>
                  </a:cubicBezTo>
                  <a:cubicBezTo>
                    <a:pt x="10882" y="14801"/>
                    <a:pt x="9191" y="10464"/>
                    <a:pt x="9091" y="10325"/>
                  </a:cubicBezTo>
                  <a:cubicBezTo>
                    <a:pt x="9012" y="10206"/>
                    <a:pt x="7122" y="6526"/>
                    <a:pt x="7122" y="6526"/>
                  </a:cubicBezTo>
                  <a:lnTo>
                    <a:pt x="7122" y="6526"/>
                  </a:lnTo>
                  <a:lnTo>
                    <a:pt x="10305" y="9609"/>
                  </a:lnTo>
                  <a:cubicBezTo>
                    <a:pt x="10305" y="9609"/>
                    <a:pt x="11936" y="13866"/>
                    <a:pt x="12115" y="13966"/>
                  </a:cubicBezTo>
                  <a:cubicBezTo>
                    <a:pt x="12134" y="13974"/>
                    <a:pt x="12160" y="13978"/>
                    <a:pt x="12192" y="13978"/>
                  </a:cubicBezTo>
                  <a:cubicBezTo>
                    <a:pt x="12465" y="13978"/>
                    <a:pt x="13149" y="13707"/>
                    <a:pt x="13149" y="13707"/>
                  </a:cubicBezTo>
                  <a:lnTo>
                    <a:pt x="12055" y="8873"/>
                  </a:lnTo>
                  <a:lnTo>
                    <a:pt x="10166" y="6108"/>
                  </a:lnTo>
                  <a:lnTo>
                    <a:pt x="12712" y="7839"/>
                  </a:lnTo>
                  <a:cubicBezTo>
                    <a:pt x="13042" y="8596"/>
                    <a:pt x="14681" y="11345"/>
                    <a:pt x="14925" y="11345"/>
                  </a:cubicBezTo>
                  <a:cubicBezTo>
                    <a:pt x="14930" y="11345"/>
                    <a:pt x="14936" y="11343"/>
                    <a:pt x="14940" y="11340"/>
                  </a:cubicBezTo>
                  <a:cubicBezTo>
                    <a:pt x="14974" y="11310"/>
                    <a:pt x="15042" y="11299"/>
                    <a:pt x="15128" y="11299"/>
                  </a:cubicBezTo>
                  <a:cubicBezTo>
                    <a:pt x="15338" y="11299"/>
                    <a:pt x="15652" y="11362"/>
                    <a:pt x="15833" y="11362"/>
                  </a:cubicBezTo>
                  <a:cubicBezTo>
                    <a:pt x="15922" y="11362"/>
                    <a:pt x="15979" y="11347"/>
                    <a:pt x="15974" y="11300"/>
                  </a:cubicBezTo>
                  <a:cubicBezTo>
                    <a:pt x="15974" y="11121"/>
                    <a:pt x="14204" y="6605"/>
                    <a:pt x="14204" y="6605"/>
                  </a:cubicBezTo>
                  <a:cubicBezTo>
                    <a:pt x="13448" y="6168"/>
                    <a:pt x="10723" y="3025"/>
                    <a:pt x="10723" y="3025"/>
                  </a:cubicBezTo>
                  <a:lnTo>
                    <a:pt x="4934" y="1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866775" y="1564503"/>
              <a:ext cx="858274" cy="2083352"/>
            </a:xfrm>
            <a:custGeom>
              <a:avLst/>
              <a:gdLst/>
              <a:ahLst/>
              <a:cxnLst/>
              <a:rect l="l" t="t" r="r" b="b"/>
              <a:pathLst>
                <a:path w="22898" h="55582" extrusionOk="0">
                  <a:moveTo>
                    <a:pt x="16949" y="1"/>
                  </a:moveTo>
                  <a:cubicBezTo>
                    <a:pt x="16949" y="1"/>
                    <a:pt x="697" y="30357"/>
                    <a:pt x="339" y="30596"/>
                  </a:cubicBezTo>
                  <a:cubicBezTo>
                    <a:pt x="1" y="30815"/>
                    <a:pt x="15298" y="55581"/>
                    <a:pt x="15298" y="55581"/>
                  </a:cubicBezTo>
                  <a:cubicBezTo>
                    <a:pt x="15298" y="55581"/>
                    <a:pt x="17825" y="52955"/>
                    <a:pt x="20232" y="51722"/>
                  </a:cubicBezTo>
                  <a:lnTo>
                    <a:pt x="11081" y="30835"/>
                  </a:lnTo>
                  <a:lnTo>
                    <a:pt x="21425" y="15378"/>
                  </a:lnTo>
                  <a:cubicBezTo>
                    <a:pt x="21425" y="15378"/>
                    <a:pt x="22897" y="7461"/>
                    <a:pt x="16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1615389" y="3731976"/>
              <a:ext cx="424489" cy="357508"/>
            </a:xfrm>
            <a:custGeom>
              <a:avLst/>
              <a:gdLst/>
              <a:ahLst/>
              <a:cxnLst/>
              <a:rect l="l" t="t" r="r" b="b"/>
              <a:pathLst>
                <a:path w="11325" h="9538" extrusionOk="0">
                  <a:moveTo>
                    <a:pt x="5510" y="1"/>
                  </a:moveTo>
                  <a:lnTo>
                    <a:pt x="8057" y="1732"/>
                  </a:lnTo>
                  <a:cubicBezTo>
                    <a:pt x="8387" y="2489"/>
                    <a:pt x="10025" y="5238"/>
                    <a:pt x="10269" y="5238"/>
                  </a:cubicBezTo>
                  <a:cubicBezTo>
                    <a:pt x="10275" y="5238"/>
                    <a:pt x="10280" y="5236"/>
                    <a:pt x="10285" y="5233"/>
                  </a:cubicBezTo>
                  <a:cubicBezTo>
                    <a:pt x="10319" y="5203"/>
                    <a:pt x="10387" y="5192"/>
                    <a:pt x="10473" y="5192"/>
                  </a:cubicBezTo>
                  <a:cubicBezTo>
                    <a:pt x="10683" y="5192"/>
                    <a:pt x="10997" y="5255"/>
                    <a:pt x="11177" y="5255"/>
                  </a:cubicBezTo>
                  <a:cubicBezTo>
                    <a:pt x="11267" y="5255"/>
                    <a:pt x="11324" y="5240"/>
                    <a:pt x="11319" y="5193"/>
                  </a:cubicBezTo>
                  <a:cubicBezTo>
                    <a:pt x="11319" y="5034"/>
                    <a:pt x="9887" y="1413"/>
                    <a:pt x="9588" y="638"/>
                  </a:cubicBezTo>
                  <a:lnTo>
                    <a:pt x="8514" y="1334"/>
                  </a:lnTo>
                  <a:lnTo>
                    <a:pt x="5510" y="1"/>
                  </a:lnTo>
                  <a:close/>
                  <a:moveTo>
                    <a:pt x="7380" y="2746"/>
                  </a:moveTo>
                  <a:lnTo>
                    <a:pt x="6465" y="2786"/>
                  </a:lnTo>
                  <a:cubicBezTo>
                    <a:pt x="6008" y="2786"/>
                    <a:pt x="5630" y="3482"/>
                    <a:pt x="5630" y="3482"/>
                  </a:cubicBezTo>
                  <a:cubicBezTo>
                    <a:pt x="5630" y="3482"/>
                    <a:pt x="7281" y="7779"/>
                    <a:pt x="7460" y="7859"/>
                  </a:cubicBezTo>
                  <a:cubicBezTo>
                    <a:pt x="7480" y="7867"/>
                    <a:pt x="7508" y="7871"/>
                    <a:pt x="7543" y="7871"/>
                  </a:cubicBezTo>
                  <a:cubicBezTo>
                    <a:pt x="7818" y="7871"/>
                    <a:pt x="8494" y="7620"/>
                    <a:pt x="8494" y="7620"/>
                  </a:cubicBezTo>
                  <a:lnTo>
                    <a:pt x="7400" y="2766"/>
                  </a:lnTo>
                  <a:lnTo>
                    <a:pt x="7380" y="2746"/>
                  </a:lnTo>
                  <a:close/>
                  <a:moveTo>
                    <a:pt x="4396" y="4178"/>
                  </a:moveTo>
                  <a:lnTo>
                    <a:pt x="3422" y="4397"/>
                  </a:lnTo>
                  <a:lnTo>
                    <a:pt x="2427" y="5133"/>
                  </a:lnTo>
                  <a:cubicBezTo>
                    <a:pt x="2924" y="5929"/>
                    <a:pt x="4894" y="9152"/>
                    <a:pt x="5013" y="9152"/>
                  </a:cubicBezTo>
                  <a:cubicBezTo>
                    <a:pt x="5113" y="9132"/>
                    <a:pt x="6048" y="8973"/>
                    <a:pt x="6127" y="8833"/>
                  </a:cubicBezTo>
                  <a:cubicBezTo>
                    <a:pt x="6207" y="8714"/>
                    <a:pt x="4516" y="4357"/>
                    <a:pt x="4436" y="4238"/>
                  </a:cubicBezTo>
                  <a:cubicBezTo>
                    <a:pt x="4436" y="4218"/>
                    <a:pt x="4416" y="4198"/>
                    <a:pt x="4396" y="4178"/>
                  </a:cubicBezTo>
                  <a:close/>
                  <a:moveTo>
                    <a:pt x="1035" y="5491"/>
                  </a:moveTo>
                  <a:lnTo>
                    <a:pt x="0" y="5690"/>
                  </a:lnTo>
                  <a:cubicBezTo>
                    <a:pt x="0" y="5690"/>
                    <a:pt x="1054" y="9490"/>
                    <a:pt x="1313" y="9530"/>
                  </a:cubicBezTo>
                  <a:cubicBezTo>
                    <a:pt x="1414" y="9535"/>
                    <a:pt x="1516" y="9537"/>
                    <a:pt x="1617" y="9537"/>
                  </a:cubicBezTo>
                  <a:cubicBezTo>
                    <a:pt x="1894" y="9537"/>
                    <a:pt x="2170" y="9519"/>
                    <a:pt x="2447" y="9490"/>
                  </a:cubicBezTo>
                  <a:lnTo>
                    <a:pt x="1611" y="5810"/>
                  </a:lnTo>
                  <a:lnTo>
                    <a:pt x="1552" y="5571"/>
                  </a:lnTo>
                  <a:lnTo>
                    <a:pt x="1035" y="5491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1542300" y="1619675"/>
              <a:ext cx="131264" cy="343789"/>
            </a:xfrm>
            <a:custGeom>
              <a:avLst/>
              <a:gdLst/>
              <a:ahLst/>
              <a:cxnLst/>
              <a:rect l="l" t="t" r="r" b="b"/>
              <a:pathLst>
                <a:path w="3502" h="9172" extrusionOk="0">
                  <a:moveTo>
                    <a:pt x="1" y="1"/>
                  </a:moveTo>
                  <a:lnTo>
                    <a:pt x="2129" y="4099"/>
                  </a:lnTo>
                  <a:lnTo>
                    <a:pt x="3502" y="9171"/>
                  </a:lnTo>
                  <a:lnTo>
                    <a:pt x="2646" y="37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 rot="-1546215">
            <a:off x="4613790" y="574775"/>
            <a:ext cx="4113528" cy="4089116"/>
          </a:xfrm>
          <a:custGeom>
            <a:avLst/>
            <a:gdLst/>
            <a:ahLst/>
            <a:cxnLst/>
            <a:rect l="l" t="t" r="r" b="b"/>
            <a:pathLst>
              <a:path w="50036" h="49737" extrusionOk="0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9"/>
          <p:cNvGrpSpPr/>
          <p:nvPr/>
        </p:nvGrpSpPr>
        <p:grpSpPr>
          <a:xfrm rot="3561743">
            <a:off x="-2969383" y="-1100516"/>
            <a:ext cx="7253367" cy="7124975"/>
            <a:chOff x="858308" y="3710050"/>
            <a:chExt cx="4757835" cy="4673616"/>
          </a:xfrm>
        </p:grpSpPr>
        <p:sp>
          <p:nvSpPr>
            <p:cNvPr id="179" name="Google Shape;179;p9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9"/>
          <p:cNvSpPr/>
          <p:nvPr/>
        </p:nvSpPr>
        <p:spPr>
          <a:xfrm rot="1531438">
            <a:off x="8183327" y="340952"/>
            <a:ext cx="466349" cy="534613"/>
          </a:xfrm>
          <a:custGeom>
            <a:avLst/>
            <a:gdLst/>
            <a:ahLst/>
            <a:cxnLst/>
            <a:rect l="l" t="t" r="r" b="b"/>
            <a:pathLst>
              <a:path w="16879" h="19349" extrusionOk="0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/>
          <p:nvPr/>
        </p:nvSpPr>
        <p:spPr>
          <a:xfrm>
            <a:off x="4158350" y="4508975"/>
            <a:ext cx="413650" cy="432000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"/>
          <p:cNvSpPr/>
          <p:nvPr/>
        </p:nvSpPr>
        <p:spPr>
          <a:xfrm>
            <a:off x="335525" y="881525"/>
            <a:ext cx="513802" cy="550245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9"/>
          <p:cNvGrpSpPr/>
          <p:nvPr/>
        </p:nvGrpSpPr>
        <p:grpSpPr>
          <a:xfrm>
            <a:off x="5635118" y="558273"/>
            <a:ext cx="2248454" cy="5547318"/>
            <a:chOff x="5551425" y="321225"/>
            <a:chExt cx="2166976" cy="5346297"/>
          </a:xfrm>
        </p:grpSpPr>
        <p:sp>
          <p:nvSpPr>
            <p:cNvPr id="188" name="Google Shape;188;p9"/>
            <p:cNvSpPr/>
            <p:nvPr/>
          </p:nvSpPr>
          <p:spPr>
            <a:xfrm>
              <a:off x="6303420" y="632507"/>
              <a:ext cx="891047" cy="1300516"/>
            </a:xfrm>
            <a:custGeom>
              <a:avLst/>
              <a:gdLst/>
              <a:ahLst/>
              <a:cxnLst/>
              <a:rect l="l" t="t" r="r" b="b"/>
              <a:pathLst>
                <a:path w="20908" h="30516" extrusionOk="0">
                  <a:moveTo>
                    <a:pt x="18501" y="0"/>
                  </a:moveTo>
                  <a:lnTo>
                    <a:pt x="11757" y="339"/>
                  </a:lnTo>
                  <a:lnTo>
                    <a:pt x="6346" y="3342"/>
                  </a:lnTo>
                  <a:lnTo>
                    <a:pt x="836" y="12891"/>
                  </a:lnTo>
                  <a:cubicBezTo>
                    <a:pt x="836" y="12891"/>
                    <a:pt x="319" y="16949"/>
                    <a:pt x="717" y="18242"/>
                  </a:cubicBezTo>
                  <a:cubicBezTo>
                    <a:pt x="1095" y="19515"/>
                    <a:pt x="1154" y="20012"/>
                    <a:pt x="1035" y="20669"/>
                  </a:cubicBezTo>
                  <a:cubicBezTo>
                    <a:pt x="916" y="21325"/>
                    <a:pt x="498" y="22579"/>
                    <a:pt x="1294" y="22837"/>
                  </a:cubicBezTo>
                  <a:cubicBezTo>
                    <a:pt x="2069" y="23096"/>
                    <a:pt x="1" y="25960"/>
                    <a:pt x="1" y="25960"/>
                  </a:cubicBezTo>
                  <a:lnTo>
                    <a:pt x="6366" y="25960"/>
                  </a:lnTo>
                  <a:lnTo>
                    <a:pt x="19515" y="30516"/>
                  </a:lnTo>
                  <a:cubicBezTo>
                    <a:pt x="19515" y="30516"/>
                    <a:pt x="18561" y="27691"/>
                    <a:pt x="18521" y="26677"/>
                  </a:cubicBezTo>
                  <a:cubicBezTo>
                    <a:pt x="18461" y="25662"/>
                    <a:pt x="20013" y="24190"/>
                    <a:pt x="20013" y="24190"/>
                  </a:cubicBezTo>
                  <a:cubicBezTo>
                    <a:pt x="20013" y="24190"/>
                    <a:pt x="19018" y="22121"/>
                    <a:pt x="18521" y="21325"/>
                  </a:cubicBezTo>
                  <a:cubicBezTo>
                    <a:pt x="18004" y="20530"/>
                    <a:pt x="20251" y="19316"/>
                    <a:pt x="20072" y="18461"/>
                  </a:cubicBezTo>
                  <a:cubicBezTo>
                    <a:pt x="19873" y="17586"/>
                    <a:pt x="19416" y="16432"/>
                    <a:pt x="19277" y="15895"/>
                  </a:cubicBezTo>
                  <a:cubicBezTo>
                    <a:pt x="19157" y="15338"/>
                    <a:pt x="20848" y="14283"/>
                    <a:pt x="20530" y="12453"/>
                  </a:cubicBezTo>
                  <a:cubicBezTo>
                    <a:pt x="20192" y="10643"/>
                    <a:pt x="19734" y="11319"/>
                    <a:pt x="19714" y="10464"/>
                  </a:cubicBezTo>
                  <a:cubicBezTo>
                    <a:pt x="19694" y="9628"/>
                    <a:pt x="20908" y="8057"/>
                    <a:pt x="20908" y="8057"/>
                  </a:cubicBezTo>
                  <a:cubicBezTo>
                    <a:pt x="20908" y="8057"/>
                    <a:pt x="19336" y="4974"/>
                    <a:pt x="19217" y="4775"/>
                  </a:cubicBezTo>
                  <a:cubicBezTo>
                    <a:pt x="19078" y="4576"/>
                    <a:pt x="18501" y="0"/>
                    <a:pt x="18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6066890" y="398534"/>
              <a:ext cx="370517" cy="1310701"/>
            </a:xfrm>
            <a:custGeom>
              <a:avLst/>
              <a:gdLst/>
              <a:ahLst/>
              <a:cxnLst/>
              <a:rect l="l" t="t" r="r" b="b"/>
              <a:pathLst>
                <a:path w="8694" h="30755" extrusionOk="0">
                  <a:moveTo>
                    <a:pt x="7699" y="0"/>
                  </a:moveTo>
                  <a:cubicBezTo>
                    <a:pt x="7699" y="0"/>
                    <a:pt x="3641" y="2546"/>
                    <a:pt x="3144" y="3601"/>
                  </a:cubicBezTo>
                  <a:cubicBezTo>
                    <a:pt x="2646" y="4635"/>
                    <a:pt x="3780" y="6067"/>
                    <a:pt x="3144" y="6823"/>
                  </a:cubicBezTo>
                  <a:cubicBezTo>
                    <a:pt x="2527" y="7599"/>
                    <a:pt x="518" y="9091"/>
                    <a:pt x="796" y="10404"/>
                  </a:cubicBezTo>
                  <a:cubicBezTo>
                    <a:pt x="1075" y="11717"/>
                    <a:pt x="2109" y="13288"/>
                    <a:pt x="1890" y="14840"/>
                  </a:cubicBezTo>
                  <a:cubicBezTo>
                    <a:pt x="1672" y="16412"/>
                    <a:pt x="1" y="17625"/>
                    <a:pt x="796" y="19177"/>
                  </a:cubicBezTo>
                  <a:cubicBezTo>
                    <a:pt x="1612" y="20728"/>
                    <a:pt x="2845" y="21822"/>
                    <a:pt x="2388" y="23434"/>
                  </a:cubicBezTo>
                  <a:cubicBezTo>
                    <a:pt x="1930" y="25065"/>
                    <a:pt x="1990" y="25920"/>
                    <a:pt x="2925" y="27094"/>
                  </a:cubicBezTo>
                  <a:cubicBezTo>
                    <a:pt x="3840" y="28268"/>
                    <a:pt x="3164" y="30754"/>
                    <a:pt x="3164" y="30754"/>
                  </a:cubicBezTo>
                  <a:cubicBezTo>
                    <a:pt x="3164" y="30754"/>
                    <a:pt x="5988" y="28287"/>
                    <a:pt x="5431" y="27711"/>
                  </a:cubicBezTo>
                  <a:cubicBezTo>
                    <a:pt x="4894" y="27154"/>
                    <a:pt x="4098" y="26437"/>
                    <a:pt x="4437" y="25522"/>
                  </a:cubicBezTo>
                  <a:cubicBezTo>
                    <a:pt x="4755" y="24607"/>
                    <a:pt x="6128" y="22817"/>
                    <a:pt x="6128" y="22817"/>
                  </a:cubicBezTo>
                  <a:cubicBezTo>
                    <a:pt x="6128" y="22817"/>
                    <a:pt x="4496" y="17227"/>
                    <a:pt x="4636" y="15675"/>
                  </a:cubicBezTo>
                  <a:cubicBezTo>
                    <a:pt x="4795" y="14124"/>
                    <a:pt x="7003" y="13089"/>
                    <a:pt x="6804" y="11776"/>
                  </a:cubicBezTo>
                  <a:cubicBezTo>
                    <a:pt x="6605" y="10464"/>
                    <a:pt x="5730" y="10006"/>
                    <a:pt x="5670" y="8972"/>
                  </a:cubicBezTo>
                  <a:cubicBezTo>
                    <a:pt x="5630" y="7917"/>
                    <a:pt x="7659" y="6405"/>
                    <a:pt x="8176" y="5291"/>
                  </a:cubicBezTo>
                  <a:cubicBezTo>
                    <a:pt x="8694" y="4197"/>
                    <a:pt x="7699" y="0"/>
                    <a:pt x="7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5717593" y="1532856"/>
              <a:ext cx="265422" cy="294231"/>
            </a:xfrm>
            <a:custGeom>
              <a:avLst/>
              <a:gdLst/>
              <a:ahLst/>
              <a:cxnLst/>
              <a:rect l="l" t="t" r="r" b="b"/>
              <a:pathLst>
                <a:path w="6228" h="6904" extrusionOk="0">
                  <a:moveTo>
                    <a:pt x="936" y="0"/>
                  </a:moveTo>
                  <a:lnTo>
                    <a:pt x="1" y="3283"/>
                  </a:lnTo>
                  <a:lnTo>
                    <a:pt x="2348" y="6903"/>
                  </a:lnTo>
                  <a:lnTo>
                    <a:pt x="6227" y="5073"/>
                  </a:lnTo>
                  <a:lnTo>
                    <a:pt x="5630" y="418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5648935" y="1203930"/>
              <a:ext cx="137399" cy="386626"/>
            </a:xfrm>
            <a:custGeom>
              <a:avLst/>
              <a:gdLst/>
              <a:ahLst/>
              <a:cxnLst/>
              <a:rect l="l" t="t" r="r" b="b"/>
              <a:pathLst>
                <a:path w="3224" h="9072" extrusionOk="0">
                  <a:moveTo>
                    <a:pt x="0" y="0"/>
                  </a:moveTo>
                  <a:lnTo>
                    <a:pt x="0" y="0"/>
                  </a:lnTo>
                  <a:cubicBezTo>
                    <a:pt x="359" y="1472"/>
                    <a:pt x="0" y="5411"/>
                    <a:pt x="0" y="5411"/>
                  </a:cubicBezTo>
                  <a:lnTo>
                    <a:pt x="1413" y="9071"/>
                  </a:lnTo>
                  <a:lnTo>
                    <a:pt x="3223" y="7898"/>
                  </a:lnTo>
                  <a:lnTo>
                    <a:pt x="1811" y="5371"/>
                  </a:lnTo>
                  <a:cubicBezTo>
                    <a:pt x="1811" y="5371"/>
                    <a:pt x="1274" y="1015"/>
                    <a:pt x="1095" y="696"/>
                  </a:cubicBezTo>
                  <a:cubicBezTo>
                    <a:pt x="896" y="358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5675230" y="1309026"/>
              <a:ext cx="101771" cy="281531"/>
            </a:xfrm>
            <a:custGeom>
              <a:avLst/>
              <a:gdLst/>
              <a:ahLst/>
              <a:cxnLst/>
              <a:rect l="l" t="t" r="r" b="b"/>
              <a:pathLst>
                <a:path w="2388" h="6606" extrusionOk="0">
                  <a:moveTo>
                    <a:pt x="796" y="1"/>
                  </a:moveTo>
                  <a:lnTo>
                    <a:pt x="318" y="916"/>
                  </a:lnTo>
                  <a:lnTo>
                    <a:pt x="0" y="3263"/>
                  </a:lnTo>
                  <a:lnTo>
                    <a:pt x="458" y="5770"/>
                  </a:lnTo>
                  <a:lnTo>
                    <a:pt x="776" y="6605"/>
                  </a:lnTo>
                  <a:lnTo>
                    <a:pt x="1393" y="6207"/>
                  </a:lnTo>
                  <a:lnTo>
                    <a:pt x="2387" y="5054"/>
                  </a:lnTo>
                  <a:lnTo>
                    <a:pt x="1194" y="2905"/>
                  </a:lnTo>
                  <a:cubicBezTo>
                    <a:pt x="1194" y="2905"/>
                    <a:pt x="995" y="1334"/>
                    <a:pt x="796" y="1"/>
                  </a:cubicBez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5654859" y="1690927"/>
              <a:ext cx="752881" cy="1339170"/>
            </a:xfrm>
            <a:custGeom>
              <a:avLst/>
              <a:gdLst/>
              <a:ahLst/>
              <a:cxnLst/>
              <a:rect l="l" t="t" r="r" b="b"/>
              <a:pathLst>
                <a:path w="17666" h="31423" extrusionOk="0">
                  <a:moveTo>
                    <a:pt x="17228" y="0"/>
                  </a:moveTo>
                  <a:cubicBezTo>
                    <a:pt x="16559" y="0"/>
                    <a:pt x="13699" y="531"/>
                    <a:pt x="13130" y="1046"/>
                  </a:cubicBezTo>
                  <a:cubicBezTo>
                    <a:pt x="12513" y="1623"/>
                    <a:pt x="7083" y="13956"/>
                    <a:pt x="7083" y="13956"/>
                  </a:cubicBezTo>
                  <a:lnTo>
                    <a:pt x="7998" y="5422"/>
                  </a:lnTo>
                  <a:lnTo>
                    <a:pt x="7998" y="5422"/>
                  </a:lnTo>
                  <a:cubicBezTo>
                    <a:pt x="7997" y="5422"/>
                    <a:pt x="4138" y="6417"/>
                    <a:pt x="4138" y="6675"/>
                  </a:cubicBezTo>
                  <a:cubicBezTo>
                    <a:pt x="4138" y="6954"/>
                    <a:pt x="1" y="24997"/>
                    <a:pt x="220" y="25952"/>
                  </a:cubicBezTo>
                  <a:cubicBezTo>
                    <a:pt x="438" y="26926"/>
                    <a:pt x="3223" y="31422"/>
                    <a:pt x="3223" y="31422"/>
                  </a:cubicBezTo>
                  <a:lnTo>
                    <a:pt x="8773" y="25653"/>
                  </a:lnTo>
                  <a:lnTo>
                    <a:pt x="10285" y="21874"/>
                  </a:lnTo>
                  <a:cubicBezTo>
                    <a:pt x="10285" y="21874"/>
                    <a:pt x="17665" y="91"/>
                    <a:pt x="17347" y="11"/>
                  </a:cubicBezTo>
                  <a:cubicBezTo>
                    <a:pt x="17324" y="4"/>
                    <a:pt x="17284" y="0"/>
                    <a:pt x="17228" y="0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5680675" y="1162375"/>
              <a:ext cx="466804" cy="521851"/>
            </a:xfrm>
            <a:custGeom>
              <a:avLst/>
              <a:gdLst/>
              <a:ahLst/>
              <a:cxnLst/>
              <a:rect l="l" t="t" r="r" b="b"/>
              <a:pathLst>
                <a:path w="11121" h="12245" extrusionOk="0">
                  <a:moveTo>
                    <a:pt x="7138" y="1"/>
                  </a:moveTo>
                  <a:cubicBezTo>
                    <a:pt x="7033" y="1"/>
                    <a:pt x="6927" y="20"/>
                    <a:pt x="6824" y="60"/>
                  </a:cubicBezTo>
                  <a:lnTo>
                    <a:pt x="3860" y="955"/>
                  </a:lnTo>
                  <a:cubicBezTo>
                    <a:pt x="3741" y="995"/>
                    <a:pt x="3641" y="1035"/>
                    <a:pt x="3542" y="1075"/>
                  </a:cubicBezTo>
                  <a:lnTo>
                    <a:pt x="677" y="2308"/>
                  </a:lnTo>
                  <a:cubicBezTo>
                    <a:pt x="240" y="2487"/>
                    <a:pt x="1" y="2984"/>
                    <a:pt x="160" y="3442"/>
                  </a:cubicBezTo>
                  <a:lnTo>
                    <a:pt x="1652" y="7560"/>
                  </a:lnTo>
                  <a:lnTo>
                    <a:pt x="3164" y="11677"/>
                  </a:lnTo>
                  <a:cubicBezTo>
                    <a:pt x="3305" y="12023"/>
                    <a:pt x="3632" y="12244"/>
                    <a:pt x="3988" y="12244"/>
                  </a:cubicBezTo>
                  <a:cubicBezTo>
                    <a:pt x="4084" y="12244"/>
                    <a:pt x="4181" y="12228"/>
                    <a:pt x="4278" y="12195"/>
                  </a:cubicBezTo>
                  <a:lnTo>
                    <a:pt x="7242" y="11299"/>
                  </a:lnTo>
                  <a:cubicBezTo>
                    <a:pt x="7361" y="11280"/>
                    <a:pt x="7461" y="11220"/>
                    <a:pt x="7580" y="11180"/>
                  </a:cubicBezTo>
                  <a:lnTo>
                    <a:pt x="10444" y="9947"/>
                  </a:lnTo>
                  <a:cubicBezTo>
                    <a:pt x="10882" y="9768"/>
                    <a:pt x="11121" y="9290"/>
                    <a:pt x="10962" y="8833"/>
                  </a:cubicBezTo>
                  <a:lnTo>
                    <a:pt x="9470" y="4715"/>
                  </a:lnTo>
                  <a:lnTo>
                    <a:pt x="7978" y="597"/>
                  </a:lnTo>
                  <a:cubicBezTo>
                    <a:pt x="7839" y="227"/>
                    <a:pt x="7497" y="1"/>
                    <a:pt x="7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695559" y="1277873"/>
              <a:ext cx="284216" cy="349123"/>
            </a:xfrm>
            <a:custGeom>
              <a:avLst/>
              <a:gdLst/>
              <a:ahLst/>
              <a:cxnLst/>
              <a:rect l="l" t="t" r="r" b="b"/>
              <a:pathLst>
                <a:path w="6669" h="8192" extrusionOk="0">
                  <a:moveTo>
                    <a:pt x="3881" y="0"/>
                  </a:moveTo>
                  <a:cubicBezTo>
                    <a:pt x="3828" y="0"/>
                    <a:pt x="3774" y="11"/>
                    <a:pt x="3721" y="36"/>
                  </a:cubicBezTo>
                  <a:lnTo>
                    <a:pt x="1" y="1388"/>
                  </a:lnTo>
                  <a:lnTo>
                    <a:pt x="279" y="2184"/>
                  </a:lnTo>
                  <a:lnTo>
                    <a:pt x="4019" y="831"/>
                  </a:lnTo>
                  <a:cubicBezTo>
                    <a:pt x="4238" y="732"/>
                    <a:pt x="4337" y="493"/>
                    <a:pt x="4258" y="274"/>
                  </a:cubicBezTo>
                  <a:cubicBezTo>
                    <a:pt x="4197" y="109"/>
                    <a:pt x="4046" y="0"/>
                    <a:pt x="3881" y="0"/>
                  </a:cubicBezTo>
                  <a:close/>
                  <a:moveTo>
                    <a:pt x="4604" y="1993"/>
                  </a:moveTo>
                  <a:cubicBezTo>
                    <a:pt x="4552" y="1993"/>
                    <a:pt x="4496" y="2003"/>
                    <a:pt x="4437" y="2025"/>
                  </a:cubicBezTo>
                  <a:lnTo>
                    <a:pt x="717" y="3378"/>
                  </a:lnTo>
                  <a:lnTo>
                    <a:pt x="995" y="4173"/>
                  </a:lnTo>
                  <a:lnTo>
                    <a:pt x="4735" y="2821"/>
                  </a:lnTo>
                  <a:cubicBezTo>
                    <a:pt x="5213" y="2643"/>
                    <a:pt x="5029" y="1993"/>
                    <a:pt x="4604" y="1993"/>
                  </a:cubicBezTo>
                  <a:close/>
                  <a:moveTo>
                    <a:pt x="5326" y="3987"/>
                  </a:moveTo>
                  <a:cubicBezTo>
                    <a:pt x="5278" y="3987"/>
                    <a:pt x="5227" y="3995"/>
                    <a:pt x="5173" y="4014"/>
                  </a:cubicBezTo>
                  <a:lnTo>
                    <a:pt x="1433" y="5367"/>
                  </a:lnTo>
                  <a:lnTo>
                    <a:pt x="1731" y="6163"/>
                  </a:lnTo>
                  <a:lnTo>
                    <a:pt x="5451" y="4810"/>
                  </a:lnTo>
                  <a:cubicBezTo>
                    <a:pt x="5914" y="4614"/>
                    <a:pt x="5739" y="3987"/>
                    <a:pt x="5326" y="3987"/>
                  </a:cubicBezTo>
                  <a:close/>
                  <a:moveTo>
                    <a:pt x="6072" y="5992"/>
                  </a:moveTo>
                  <a:cubicBezTo>
                    <a:pt x="6021" y="5992"/>
                    <a:pt x="5966" y="6002"/>
                    <a:pt x="5909" y="6023"/>
                  </a:cubicBezTo>
                  <a:lnTo>
                    <a:pt x="5889" y="6003"/>
                  </a:lnTo>
                  <a:lnTo>
                    <a:pt x="2169" y="7376"/>
                  </a:lnTo>
                  <a:lnTo>
                    <a:pt x="2467" y="8192"/>
                  </a:lnTo>
                  <a:lnTo>
                    <a:pt x="6207" y="6819"/>
                  </a:lnTo>
                  <a:cubicBezTo>
                    <a:pt x="6669" y="6659"/>
                    <a:pt x="6496" y="5992"/>
                    <a:pt x="6072" y="59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925057" y="1215778"/>
              <a:ext cx="207164" cy="319972"/>
            </a:xfrm>
            <a:custGeom>
              <a:avLst/>
              <a:gdLst/>
              <a:ahLst/>
              <a:cxnLst/>
              <a:rect l="l" t="t" r="r" b="b"/>
              <a:pathLst>
                <a:path w="4861" h="7508" extrusionOk="0">
                  <a:moveTo>
                    <a:pt x="2394" y="1"/>
                  </a:moveTo>
                  <a:lnTo>
                    <a:pt x="484" y="697"/>
                  </a:lnTo>
                  <a:cubicBezTo>
                    <a:pt x="1" y="858"/>
                    <a:pt x="194" y="1519"/>
                    <a:pt x="614" y="1519"/>
                  </a:cubicBezTo>
                  <a:cubicBezTo>
                    <a:pt x="661" y="1519"/>
                    <a:pt x="711" y="1510"/>
                    <a:pt x="762" y="1493"/>
                  </a:cubicBezTo>
                  <a:lnTo>
                    <a:pt x="2672" y="796"/>
                  </a:lnTo>
                  <a:lnTo>
                    <a:pt x="2394" y="1"/>
                  </a:lnTo>
                  <a:close/>
                  <a:moveTo>
                    <a:pt x="3110" y="1990"/>
                  </a:moveTo>
                  <a:lnTo>
                    <a:pt x="1200" y="2686"/>
                  </a:lnTo>
                  <a:cubicBezTo>
                    <a:pt x="981" y="2766"/>
                    <a:pt x="862" y="3024"/>
                    <a:pt x="961" y="3243"/>
                  </a:cubicBezTo>
                  <a:lnTo>
                    <a:pt x="941" y="3243"/>
                  </a:lnTo>
                  <a:cubicBezTo>
                    <a:pt x="1003" y="3411"/>
                    <a:pt x="1170" y="3509"/>
                    <a:pt x="1343" y="3509"/>
                  </a:cubicBezTo>
                  <a:cubicBezTo>
                    <a:pt x="1395" y="3509"/>
                    <a:pt x="1448" y="3500"/>
                    <a:pt x="1498" y="3482"/>
                  </a:cubicBezTo>
                  <a:lnTo>
                    <a:pt x="3408" y="2805"/>
                  </a:lnTo>
                  <a:lnTo>
                    <a:pt x="3110" y="1990"/>
                  </a:lnTo>
                  <a:close/>
                  <a:moveTo>
                    <a:pt x="3846" y="3979"/>
                  </a:moveTo>
                  <a:lnTo>
                    <a:pt x="1936" y="4675"/>
                  </a:lnTo>
                  <a:cubicBezTo>
                    <a:pt x="1697" y="4755"/>
                    <a:pt x="1598" y="5014"/>
                    <a:pt x="1677" y="5232"/>
                  </a:cubicBezTo>
                  <a:cubicBezTo>
                    <a:pt x="1739" y="5401"/>
                    <a:pt x="1894" y="5498"/>
                    <a:pt x="2071" y="5498"/>
                  </a:cubicBezTo>
                  <a:cubicBezTo>
                    <a:pt x="2124" y="5498"/>
                    <a:pt x="2179" y="5489"/>
                    <a:pt x="2234" y="5471"/>
                  </a:cubicBezTo>
                  <a:lnTo>
                    <a:pt x="4124" y="4775"/>
                  </a:lnTo>
                  <a:lnTo>
                    <a:pt x="3846" y="3979"/>
                  </a:lnTo>
                  <a:close/>
                  <a:moveTo>
                    <a:pt x="4562" y="5988"/>
                  </a:moveTo>
                  <a:lnTo>
                    <a:pt x="2652" y="6685"/>
                  </a:lnTo>
                  <a:cubicBezTo>
                    <a:pt x="2433" y="6764"/>
                    <a:pt x="2314" y="7003"/>
                    <a:pt x="2414" y="7242"/>
                  </a:cubicBezTo>
                  <a:cubicBezTo>
                    <a:pt x="2475" y="7410"/>
                    <a:pt x="2630" y="7507"/>
                    <a:pt x="2798" y="7507"/>
                  </a:cubicBezTo>
                  <a:cubicBezTo>
                    <a:pt x="2848" y="7507"/>
                    <a:pt x="2900" y="7499"/>
                    <a:pt x="2951" y="7480"/>
                  </a:cubicBezTo>
                  <a:lnTo>
                    <a:pt x="4860" y="6784"/>
                  </a:lnTo>
                  <a:lnTo>
                    <a:pt x="4562" y="59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5663340" y="1471827"/>
              <a:ext cx="353555" cy="504549"/>
            </a:xfrm>
            <a:custGeom>
              <a:avLst/>
              <a:gdLst/>
              <a:ahLst/>
              <a:cxnLst/>
              <a:rect l="l" t="t" r="r" b="b"/>
              <a:pathLst>
                <a:path w="8296" h="11839" extrusionOk="0">
                  <a:moveTo>
                    <a:pt x="5889" y="0"/>
                  </a:moveTo>
                  <a:cubicBezTo>
                    <a:pt x="5889" y="0"/>
                    <a:pt x="1294" y="696"/>
                    <a:pt x="1473" y="736"/>
                  </a:cubicBezTo>
                  <a:cubicBezTo>
                    <a:pt x="1652" y="796"/>
                    <a:pt x="1" y="4516"/>
                    <a:pt x="1" y="4516"/>
                  </a:cubicBezTo>
                  <a:cubicBezTo>
                    <a:pt x="717" y="7162"/>
                    <a:pt x="3939" y="11816"/>
                    <a:pt x="3939" y="11816"/>
                  </a:cubicBezTo>
                  <a:cubicBezTo>
                    <a:pt x="4037" y="11832"/>
                    <a:pt x="4140" y="11839"/>
                    <a:pt x="4246" y="11839"/>
                  </a:cubicBezTo>
                  <a:cubicBezTo>
                    <a:pt x="5679" y="11839"/>
                    <a:pt x="7799" y="10563"/>
                    <a:pt x="7799" y="10563"/>
                  </a:cubicBezTo>
                  <a:lnTo>
                    <a:pt x="7580" y="6624"/>
                  </a:lnTo>
                  <a:lnTo>
                    <a:pt x="2368" y="4496"/>
                  </a:lnTo>
                  <a:lnTo>
                    <a:pt x="2885" y="2308"/>
                  </a:lnTo>
                  <a:lnTo>
                    <a:pt x="5750" y="1293"/>
                  </a:lnTo>
                  <a:lnTo>
                    <a:pt x="6625" y="1631"/>
                  </a:lnTo>
                  <a:cubicBezTo>
                    <a:pt x="6793" y="1665"/>
                    <a:pt x="6945" y="1680"/>
                    <a:pt x="7082" y="1680"/>
                  </a:cubicBezTo>
                  <a:cubicBezTo>
                    <a:pt x="8081" y="1680"/>
                    <a:pt x="8296" y="895"/>
                    <a:pt x="8296" y="895"/>
                  </a:cubicBezTo>
                  <a:lnTo>
                    <a:pt x="5889" y="0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5718445" y="1512528"/>
              <a:ext cx="273903" cy="164504"/>
            </a:xfrm>
            <a:custGeom>
              <a:avLst/>
              <a:gdLst/>
              <a:ahLst/>
              <a:cxnLst/>
              <a:rect l="l" t="t" r="r" b="b"/>
              <a:pathLst>
                <a:path w="6427" h="3860" extrusionOk="0">
                  <a:moveTo>
                    <a:pt x="4477" y="0"/>
                  </a:moveTo>
                  <a:lnTo>
                    <a:pt x="1373" y="657"/>
                  </a:lnTo>
                  <a:lnTo>
                    <a:pt x="1" y="3859"/>
                  </a:lnTo>
                  <a:lnTo>
                    <a:pt x="1473" y="3760"/>
                  </a:lnTo>
                  <a:lnTo>
                    <a:pt x="1532" y="3720"/>
                  </a:lnTo>
                  <a:lnTo>
                    <a:pt x="1075" y="3521"/>
                  </a:lnTo>
                  <a:lnTo>
                    <a:pt x="1592" y="1333"/>
                  </a:lnTo>
                  <a:lnTo>
                    <a:pt x="4477" y="318"/>
                  </a:lnTo>
                  <a:lnTo>
                    <a:pt x="5332" y="657"/>
                  </a:lnTo>
                  <a:cubicBezTo>
                    <a:pt x="5467" y="694"/>
                    <a:pt x="5608" y="712"/>
                    <a:pt x="5749" y="712"/>
                  </a:cubicBezTo>
                  <a:cubicBezTo>
                    <a:pt x="5982" y="712"/>
                    <a:pt x="6216" y="664"/>
                    <a:pt x="6426" y="577"/>
                  </a:cubicBezTo>
                  <a:lnTo>
                    <a:pt x="4477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5806622" y="1723615"/>
              <a:ext cx="189094" cy="195018"/>
            </a:xfrm>
            <a:custGeom>
              <a:avLst/>
              <a:gdLst/>
              <a:ahLst/>
              <a:cxnLst/>
              <a:rect l="l" t="t" r="r" b="b"/>
              <a:pathLst>
                <a:path w="4437" h="4576" extrusionOk="0">
                  <a:moveTo>
                    <a:pt x="677" y="0"/>
                  </a:moveTo>
                  <a:lnTo>
                    <a:pt x="1" y="2666"/>
                  </a:lnTo>
                  <a:cubicBezTo>
                    <a:pt x="1" y="2666"/>
                    <a:pt x="1691" y="4158"/>
                    <a:pt x="2169" y="4198"/>
                  </a:cubicBezTo>
                  <a:cubicBezTo>
                    <a:pt x="2467" y="4198"/>
                    <a:pt x="3641" y="4417"/>
                    <a:pt x="4437" y="4576"/>
                  </a:cubicBezTo>
                  <a:lnTo>
                    <a:pt x="4218" y="716"/>
                  </a:lnTo>
                  <a:lnTo>
                    <a:pt x="3004" y="219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5663340" y="1690969"/>
              <a:ext cx="744400" cy="1338275"/>
            </a:xfrm>
            <a:custGeom>
              <a:avLst/>
              <a:gdLst/>
              <a:ahLst/>
              <a:cxnLst/>
              <a:rect l="l" t="t" r="r" b="b"/>
              <a:pathLst>
                <a:path w="17467" h="31402" extrusionOk="0">
                  <a:moveTo>
                    <a:pt x="17037" y="1"/>
                  </a:moveTo>
                  <a:cubicBezTo>
                    <a:pt x="16627" y="1"/>
                    <a:pt x="15345" y="207"/>
                    <a:pt x="14284" y="508"/>
                  </a:cubicBezTo>
                  <a:lnTo>
                    <a:pt x="12235" y="4606"/>
                  </a:lnTo>
                  <a:lnTo>
                    <a:pt x="6844" y="14214"/>
                  </a:lnTo>
                  <a:lnTo>
                    <a:pt x="3024" y="27005"/>
                  </a:lnTo>
                  <a:lnTo>
                    <a:pt x="1" y="25851"/>
                  </a:lnTo>
                  <a:cubicBezTo>
                    <a:pt x="1" y="25871"/>
                    <a:pt x="1" y="25911"/>
                    <a:pt x="1" y="25951"/>
                  </a:cubicBezTo>
                  <a:cubicBezTo>
                    <a:pt x="219" y="26905"/>
                    <a:pt x="3024" y="31401"/>
                    <a:pt x="3024" y="31401"/>
                  </a:cubicBezTo>
                  <a:lnTo>
                    <a:pt x="8555" y="25652"/>
                  </a:lnTo>
                  <a:lnTo>
                    <a:pt x="10086" y="21873"/>
                  </a:lnTo>
                  <a:cubicBezTo>
                    <a:pt x="10086" y="21873"/>
                    <a:pt x="17466" y="90"/>
                    <a:pt x="17148" y="10"/>
                  </a:cubicBezTo>
                  <a:cubicBezTo>
                    <a:pt x="17126" y="4"/>
                    <a:pt x="17089" y="1"/>
                    <a:pt x="17037" y="1"/>
                  </a:cubicBez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6205101" y="1658324"/>
              <a:ext cx="914785" cy="1197126"/>
            </a:xfrm>
            <a:custGeom>
              <a:avLst/>
              <a:gdLst/>
              <a:ahLst/>
              <a:cxnLst/>
              <a:rect l="l" t="t" r="r" b="b"/>
              <a:pathLst>
                <a:path w="21465" h="28090" extrusionOk="0">
                  <a:moveTo>
                    <a:pt x="12751" y="1"/>
                  </a:moveTo>
                  <a:lnTo>
                    <a:pt x="5192" y="140"/>
                  </a:lnTo>
                  <a:cubicBezTo>
                    <a:pt x="5192" y="140"/>
                    <a:pt x="1572" y="3820"/>
                    <a:pt x="796" y="5849"/>
                  </a:cubicBezTo>
                  <a:cubicBezTo>
                    <a:pt x="0" y="7878"/>
                    <a:pt x="796" y="22877"/>
                    <a:pt x="796" y="22877"/>
                  </a:cubicBezTo>
                  <a:lnTo>
                    <a:pt x="1790" y="25344"/>
                  </a:lnTo>
                  <a:lnTo>
                    <a:pt x="11975" y="28089"/>
                  </a:lnTo>
                  <a:lnTo>
                    <a:pt x="19037" y="21326"/>
                  </a:lnTo>
                  <a:cubicBezTo>
                    <a:pt x="19037" y="21326"/>
                    <a:pt x="21464" y="7898"/>
                    <a:pt x="20649" y="5193"/>
                  </a:cubicBezTo>
                  <a:lnTo>
                    <a:pt x="16809" y="1532"/>
                  </a:lnTo>
                  <a:lnTo>
                    <a:pt x="12751" y="1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6489107" y="1953369"/>
              <a:ext cx="217903" cy="12743"/>
            </a:xfrm>
            <a:custGeom>
              <a:avLst/>
              <a:gdLst/>
              <a:ahLst/>
              <a:cxnLst/>
              <a:rect l="l" t="t" r="r" b="b"/>
              <a:pathLst>
                <a:path w="5113" h="299" extrusionOk="0">
                  <a:moveTo>
                    <a:pt x="2188" y="0"/>
                  </a:moveTo>
                  <a:lnTo>
                    <a:pt x="0" y="299"/>
                  </a:lnTo>
                  <a:lnTo>
                    <a:pt x="5113" y="299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5995676" y="1663395"/>
              <a:ext cx="430735" cy="596901"/>
            </a:xfrm>
            <a:custGeom>
              <a:avLst/>
              <a:gdLst/>
              <a:ahLst/>
              <a:cxnLst/>
              <a:rect l="l" t="t" r="r" b="b"/>
              <a:pathLst>
                <a:path w="10107" h="14006" extrusionOk="0">
                  <a:moveTo>
                    <a:pt x="10106" y="1"/>
                  </a:moveTo>
                  <a:lnTo>
                    <a:pt x="10106" y="1"/>
                  </a:lnTo>
                  <a:cubicBezTo>
                    <a:pt x="10106" y="1"/>
                    <a:pt x="9808" y="299"/>
                    <a:pt x="9350" y="797"/>
                  </a:cubicBezTo>
                  <a:cubicBezTo>
                    <a:pt x="9370" y="697"/>
                    <a:pt x="9370" y="657"/>
                    <a:pt x="9350" y="657"/>
                  </a:cubicBezTo>
                  <a:cubicBezTo>
                    <a:pt x="9332" y="652"/>
                    <a:pt x="9301" y="650"/>
                    <a:pt x="9257" y="650"/>
                  </a:cubicBezTo>
                  <a:cubicBezTo>
                    <a:pt x="8961" y="650"/>
                    <a:pt x="8111" y="765"/>
                    <a:pt x="7261" y="956"/>
                  </a:cubicBezTo>
                  <a:lnTo>
                    <a:pt x="5710" y="3860"/>
                  </a:lnTo>
                  <a:lnTo>
                    <a:pt x="1" y="14005"/>
                  </a:lnTo>
                  <a:lnTo>
                    <a:pt x="6386" y="6347"/>
                  </a:lnTo>
                  <a:cubicBezTo>
                    <a:pt x="6386" y="6347"/>
                    <a:pt x="7361" y="6566"/>
                    <a:pt x="7480" y="6566"/>
                  </a:cubicBezTo>
                  <a:cubicBezTo>
                    <a:pt x="7699" y="6665"/>
                    <a:pt x="7918" y="6804"/>
                    <a:pt x="8097" y="6963"/>
                  </a:cubicBezTo>
                  <a:cubicBezTo>
                    <a:pt x="8077" y="6804"/>
                    <a:pt x="8017" y="6665"/>
                    <a:pt x="7918" y="6546"/>
                  </a:cubicBezTo>
                  <a:cubicBezTo>
                    <a:pt x="7699" y="6406"/>
                    <a:pt x="7460" y="6307"/>
                    <a:pt x="7222" y="6227"/>
                  </a:cubicBezTo>
                  <a:cubicBezTo>
                    <a:pt x="6903" y="6108"/>
                    <a:pt x="6605" y="5989"/>
                    <a:pt x="6605" y="5989"/>
                  </a:cubicBezTo>
                  <a:lnTo>
                    <a:pt x="7222" y="5631"/>
                  </a:lnTo>
                  <a:lnTo>
                    <a:pt x="10106" y="1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6757857" y="1992364"/>
              <a:ext cx="330669" cy="757952"/>
            </a:xfrm>
            <a:custGeom>
              <a:avLst/>
              <a:gdLst/>
              <a:ahLst/>
              <a:cxnLst/>
              <a:rect l="l" t="t" r="r" b="b"/>
              <a:pathLst>
                <a:path w="7759" h="17785" extrusionOk="0">
                  <a:moveTo>
                    <a:pt x="3581" y="0"/>
                  </a:moveTo>
                  <a:lnTo>
                    <a:pt x="0" y="697"/>
                  </a:lnTo>
                  <a:lnTo>
                    <a:pt x="1373" y="13905"/>
                  </a:lnTo>
                  <a:lnTo>
                    <a:pt x="1572" y="17784"/>
                  </a:lnTo>
                  <a:lnTo>
                    <a:pt x="6067" y="13488"/>
                  </a:lnTo>
                  <a:cubicBezTo>
                    <a:pt x="6067" y="13488"/>
                    <a:pt x="7380" y="6247"/>
                    <a:pt x="7758" y="1333"/>
                  </a:cubicBezTo>
                  <a:lnTo>
                    <a:pt x="3581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5551425" y="1632881"/>
              <a:ext cx="474802" cy="4034641"/>
            </a:xfrm>
            <a:custGeom>
              <a:avLst/>
              <a:gdLst/>
              <a:ahLst/>
              <a:cxnLst/>
              <a:rect l="l" t="t" r="r" b="b"/>
              <a:pathLst>
                <a:path w="11141" h="94671" extrusionOk="0">
                  <a:moveTo>
                    <a:pt x="11141" y="1"/>
                  </a:moveTo>
                  <a:lnTo>
                    <a:pt x="10226" y="259"/>
                  </a:lnTo>
                  <a:lnTo>
                    <a:pt x="9808" y="3243"/>
                  </a:lnTo>
                  <a:lnTo>
                    <a:pt x="1" y="94670"/>
                  </a:lnTo>
                  <a:lnTo>
                    <a:pt x="995" y="94670"/>
                  </a:lnTo>
                  <a:lnTo>
                    <a:pt x="111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5787955" y="3112282"/>
              <a:ext cx="78885" cy="353555"/>
            </a:xfrm>
            <a:custGeom>
              <a:avLst/>
              <a:gdLst/>
              <a:ahLst/>
              <a:cxnLst/>
              <a:rect l="l" t="t" r="r" b="b"/>
              <a:pathLst>
                <a:path w="1851" h="8296" extrusionOk="0">
                  <a:moveTo>
                    <a:pt x="896" y="1"/>
                  </a:moveTo>
                  <a:lnTo>
                    <a:pt x="1" y="8296"/>
                  </a:lnTo>
                  <a:lnTo>
                    <a:pt x="1015" y="7958"/>
                  </a:lnTo>
                  <a:lnTo>
                    <a:pt x="1851" y="140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5957532" y="1632881"/>
              <a:ext cx="68699" cy="285750"/>
            </a:xfrm>
            <a:custGeom>
              <a:avLst/>
              <a:gdLst/>
              <a:ahLst/>
              <a:cxnLst/>
              <a:rect l="l" t="t" r="r" b="b"/>
              <a:pathLst>
                <a:path w="1612" h="6705" extrusionOk="0">
                  <a:moveTo>
                    <a:pt x="1612" y="1"/>
                  </a:moveTo>
                  <a:lnTo>
                    <a:pt x="697" y="259"/>
                  </a:lnTo>
                  <a:lnTo>
                    <a:pt x="279" y="3243"/>
                  </a:lnTo>
                  <a:lnTo>
                    <a:pt x="0" y="5949"/>
                  </a:lnTo>
                  <a:lnTo>
                    <a:pt x="896" y="6705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5965161" y="1663395"/>
              <a:ext cx="1572671" cy="3906618"/>
            </a:xfrm>
            <a:custGeom>
              <a:avLst/>
              <a:gdLst/>
              <a:ahLst/>
              <a:cxnLst/>
              <a:rect l="l" t="t" r="r" b="b"/>
              <a:pathLst>
                <a:path w="36902" h="91667" extrusionOk="0">
                  <a:moveTo>
                    <a:pt x="10822" y="1"/>
                  </a:moveTo>
                  <a:lnTo>
                    <a:pt x="8455" y="856"/>
                  </a:lnTo>
                  <a:cubicBezTo>
                    <a:pt x="8455" y="856"/>
                    <a:pt x="876" y="13906"/>
                    <a:pt x="398" y="15398"/>
                  </a:cubicBezTo>
                  <a:cubicBezTo>
                    <a:pt x="0" y="16591"/>
                    <a:pt x="816" y="24529"/>
                    <a:pt x="2427" y="31093"/>
                  </a:cubicBezTo>
                  <a:lnTo>
                    <a:pt x="3880" y="38235"/>
                  </a:lnTo>
                  <a:cubicBezTo>
                    <a:pt x="4695" y="48579"/>
                    <a:pt x="7719" y="83769"/>
                    <a:pt x="11379" y="91667"/>
                  </a:cubicBezTo>
                  <a:lnTo>
                    <a:pt x="32306" y="85480"/>
                  </a:lnTo>
                  <a:cubicBezTo>
                    <a:pt x="32306" y="85480"/>
                    <a:pt x="36901" y="61589"/>
                    <a:pt x="36126" y="58326"/>
                  </a:cubicBezTo>
                  <a:cubicBezTo>
                    <a:pt x="35489" y="55661"/>
                    <a:pt x="26060" y="43347"/>
                    <a:pt x="22539" y="38772"/>
                  </a:cubicBezTo>
                  <a:lnTo>
                    <a:pt x="21405" y="36385"/>
                  </a:lnTo>
                  <a:lnTo>
                    <a:pt x="22161" y="32724"/>
                  </a:lnTo>
                  <a:cubicBezTo>
                    <a:pt x="22857" y="29661"/>
                    <a:pt x="23792" y="25384"/>
                    <a:pt x="24647" y="21207"/>
                  </a:cubicBezTo>
                  <a:lnTo>
                    <a:pt x="24647" y="21207"/>
                  </a:lnTo>
                  <a:cubicBezTo>
                    <a:pt x="24647" y="21207"/>
                    <a:pt x="22681" y="22833"/>
                    <a:pt x="21220" y="22833"/>
                  </a:cubicBezTo>
                  <a:cubicBezTo>
                    <a:pt x="21026" y="22833"/>
                    <a:pt x="20840" y="22804"/>
                    <a:pt x="20669" y="22738"/>
                  </a:cubicBezTo>
                  <a:cubicBezTo>
                    <a:pt x="19237" y="22201"/>
                    <a:pt x="17924" y="10345"/>
                    <a:pt x="18620" y="7341"/>
                  </a:cubicBezTo>
                  <a:cubicBezTo>
                    <a:pt x="18620" y="7341"/>
                    <a:pt x="18620" y="7321"/>
                    <a:pt x="18620" y="7321"/>
                  </a:cubicBezTo>
                  <a:cubicBezTo>
                    <a:pt x="18958" y="4716"/>
                    <a:pt x="21186" y="4159"/>
                    <a:pt x="21763" y="3960"/>
                  </a:cubicBezTo>
                  <a:cubicBezTo>
                    <a:pt x="22223" y="3801"/>
                    <a:pt x="22665" y="3733"/>
                    <a:pt x="23084" y="3733"/>
                  </a:cubicBezTo>
                  <a:cubicBezTo>
                    <a:pt x="24406" y="3733"/>
                    <a:pt x="25509" y="4409"/>
                    <a:pt x="26279" y="5074"/>
                  </a:cubicBezTo>
                  <a:cubicBezTo>
                    <a:pt x="26179" y="4716"/>
                    <a:pt x="26060" y="4397"/>
                    <a:pt x="25921" y="4079"/>
                  </a:cubicBezTo>
                  <a:cubicBezTo>
                    <a:pt x="25582" y="3482"/>
                    <a:pt x="22439" y="1413"/>
                    <a:pt x="22439" y="1413"/>
                  </a:cubicBezTo>
                  <a:cubicBezTo>
                    <a:pt x="22439" y="1413"/>
                    <a:pt x="19376" y="2547"/>
                    <a:pt x="18580" y="3741"/>
                  </a:cubicBezTo>
                  <a:cubicBezTo>
                    <a:pt x="17804" y="4914"/>
                    <a:pt x="14920" y="11360"/>
                    <a:pt x="7062" y="15657"/>
                  </a:cubicBezTo>
                  <a:cubicBezTo>
                    <a:pt x="7062" y="15657"/>
                    <a:pt x="5173" y="11519"/>
                    <a:pt x="6406" y="7341"/>
                  </a:cubicBezTo>
                  <a:cubicBezTo>
                    <a:pt x="7659" y="3144"/>
                    <a:pt x="10822" y="1"/>
                    <a:pt x="10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6035523" y="1664248"/>
              <a:ext cx="390035" cy="547720"/>
            </a:xfrm>
            <a:custGeom>
              <a:avLst/>
              <a:gdLst/>
              <a:ahLst/>
              <a:cxnLst/>
              <a:rect l="l" t="t" r="r" b="b"/>
              <a:pathLst>
                <a:path w="9152" h="12852" extrusionOk="0">
                  <a:moveTo>
                    <a:pt x="9151" y="1"/>
                  </a:moveTo>
                  <a:lnTo>
                    <a:pt x="6804" y="836"/>
                  </a:lnTo>
                  <a:cubicBezTo>
                    <a:pt x="6804" y="836"/>
                    <a:pt x="3820" y="5969"/>
                    <a:pt x="1473" y="10166"/>
                  </a:cubicBezTo>
                  <a:cubicBezTo>
                    <a:pt x="1313" y="10464"/>
                    <a:pt x="1154" y="10763"/>
                    <a:pt x="975" y="11041"/>
                  </a:cubicBezTo>
                  <a:lnTo>
                    <a:pt x="955" y="11121"/>
                  </a:lnTo>
                  <a:cubicBezTo>
                    <a:pt x="856" y="11280"/>
                    <a:pt x="776" y="11419"/>
                    <a:pt x="697" y="11578"/>
                  </a:cubicBezTo>
                  <a:lnTo>
                    <a:pt x="498" y="11917"/>
                  </a:lnTo>
                  <a:cubicBezTo>
                    <a:pt x="339" y="12255"/>
                    <a:pt x="160" y="12553"/>
                    <a:pt x="1" y="12852"/>
                  </a:cubicBezTo>
                  <a:lnTo>
                    <a:pt x="4854" y="7023"/>
                  </a:lnTo>
                  <a:cubicBezTo>
                    <a:pt x="5232" y="5909"/>
                    <a:pt x="5710" y="4835"/>
                    <a:pt x="6307" y="3820"/>
                  </a:cubicBezTo>
                  <a:cubicBezTo>
                    <a:pt x="6366" y="3721"/>
                    <a:pt x="6426" y="3641"/>
                    <a:pt x="6466" y="3542"/>
                  </a:cubicBezTo>
                  <a:cubicBezTo>
                    <a:pt x="6585" y="3363"/>
                    <a:pt x="6704" y="3184"/>
                    <a:pt x="6804" y="3005"/>
                  </a:cubicBezTo>
                  <a:cubicBezTo>
                    <a:pt x="6864" y="2925"/>
                    <a:pt x="6923" y="2826"/>
                    <a:pt x="6983" y="2746"/>
                  </a:cubicBezTo>
                  <a:cubicBezTo>
                    <a:pt x="7202" y="2428"/>
                    <a:pt x="7421" y="2109"/>
                    <a:pt x="7619" y="1831"/>
                  </a:cubicBezTo>
                  <a:lnTo>
                    <a:pt x="7918" y="1433"/>
                  </a:lnTo>
                  <a:cubicBezTo>
                    <a:pt x="8077" y="1234"/>
                    <a:pt x="8216" y="1075"/>
                    <a:pt x="8336" y="916"/>
                  </a:cubicBezTo>
                  <a:lnTo>
                    <a:pt x="8535" y="697"/>
                  </a:lnTo>
                  <a:cubicBezTo>
                    <a:pt x="8614" y="578"/>
                    <a:pt x="8714" y="478"/>
                    <a:pt x="8793" y="399"/>
                  </a:cubicBezTo>
                  <a:lnTo>
                    <a:pt x="8873" y="299"/>
                  </a:lnTo>
                  <a:cubicBezTo>
                    <a:pt x="8932" y="240"/>
                    <a:pt x="8972" y="180"/>
                    <a:pt x="9032" y="140"/>
                  </a:cubicBezTo>
                  <a:cubicBezTo>
                    <a:pt x="9032" y="120"/>
                    <a:pt x="9052" y="100"/>
                    <a:pt x="9072" y="80"/>
                  </a:cubicBezTo>
                  <a:lnTo>
                    <a:pt x="9111" y="41"/>
                  </a:lnTo>
                  <a:lnTo>
                    <a:pt x="9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6105033" y="2567154"/>
              <a:ext cx="1420058" cy="2320395"/>
            </a:xfrm>
            <a:custGeom>
              <a:avLst/>
              <a:gdLst/>
              <a:ahLst/>
              <a:cxnLst/>
              <a:rect l="l" t="t" r="r" b="b"/>
              <a:pathLst>
                <a:path w="33321" h="54447" extrusionOk="0">
                  <a:moveTo>
                    <a:pt x="21365" y="1"/>
                  </a:moveTo>
                  <a:lnTo>
                    <a:pt x="21365" y="1"/>
                  </a:lnTo>
                  <a:cubicBezTo>
                    <a:pt x="21365" y="1"/>
                    <a:pt x="19399" y="1627"/>
                    <a:pt x="17938" y="1627"/>
                  </a:cubicBezTo>
                  <a:cubicBezTo>
                    <a:pt x="17744" y="1627"/>
                    <a:pt x="17558" y="1598"/>
                    <a:pt x="17387" y="1532"/>
                  </a:cubicBezTo>
                  <a:cubicBezTo>
                    <a:pt x="17148" y="1453"/>
                    <a:pt x="16929" y="1035"/>
                    <a:pt x="16691" y="418"/>
                  </a:cubicBezTo>
                  <a:cubicBezTo>
                    <a:pt x="16691" y="418"/>
                    <a:pt x="12792" y="5630"/>
                    <a:pt x="12016" y="6128"/>
                  </a:cubicBezTo>
                  <a:cubicBezTo>
                    <a:pt x="11797" y="6268"/>
                    <a:pt x="11291" y="6321"/>
                    <a:pt x="10658" y="6321"/>
                  </a:cubicBezTo>
                  <a:cubicBezTo>
                    <a:pt x="9049" y="6321"/>
                    <a:pt x="6622" y="5978"/>
                    <a:pt x="6008" y="5849"/>
                  </a:cubicBezTo>
                  <a:cubicBezTo>
                    <a:pt x="5173" y="5650"/>
                    <a:pt x="2289" y="2766"/>
                    <a:pt x="2288" y="2766"/>
                  </a:cubicBezTo>
                  <a:lnTo>
                    <a:pt x="2288" y="2766"/>
                  </a:lnTo>
                  <a:lnTo>
                    <a:pt x="4437" y="7401"/>
                  </a:lnTo>
                  <a:lnTo>
                    <a:pt x="12155" y="11459"/>
                  </a:lnTo>
                  <a:cubicBezTo>
                    <a:pt x="12155" y="11459"/>
                    <a:pt x="6496" y="13946"/>
                    <a:pt x="6213" y="13946"/>
                  </a:cubicBezTo>
                  <a:cubicBezTo>
                    <a:pt x="6211" y="13946"/>
                    <a:pt x="6209" y="13946"/>
                    <a:pt x="6207" y="13945"/>
                  </a:cubicBezTo>
                  <a:cubicBezTo>
                    <a:pt x="6180" y="13940"/>
                    <a:pt x="6073" y="13937"/>
                    <a:pt x="5904" y="13937"/>
                  </a:cubicBezTo>
                  <a:cubicBezTo>
                    <a:pt x="4852" y="13937"/>
                    <a:pt x="1407" y="14033"/>
                    <a:pt x="1" y="14085"/>
                  </a:cubicBezTo>
                  <a:lnTo>
                    <a:pt x="598" y="17069"/>
                  </a:lnTo>
                  <a:cubicBezTo>
                    <a:pt x="657" y="17745"/>
                    <a:pt x="717" y="18521"/>
                    <a:pt x="796" y="19376"/>
                  </a:cubicBezTo>
                  <a:lnTo>
                    <a:pt x="8694" y="18740"/>
                  </a:lnTo>
                  <a:lnTo>
                    <a:pt x="14980" y="19018"/>
                  </a:lnTo>
                  <a:lnTo>
                    <a:pt x="7461" y="23792"/>
                  </a:lnTo>
                  <a:lnTo>
                    <a:pt x="16273" y="20550"/>
                  </a:lnTo>
                  <a:lnTo>
                    <a:pt x="29442" y="38712"/>
                  </a:lnTo>
                  <a:lnTo>
                    <a:pt x="30815" y="54447"/>
                  </a:lnTo>
                  <a:cubicBezTo>
                    <a:pt x="31948" y="47863"/>
                    <a:pt x="33321" y="39110"/>
                    <a:pt x="32844" y="37120"/>
                  </a:cubicBezTo>
                  <a:cubicBezTo>
                    <a:pt x="32207" y="34455"/>
                    <a:pt x="22778" y="22141"/>
                    <a:pt x="19257" y="17566"/>
                  </a:cubicBezTo>
                  <a:lnTo>
                    <a:pt x="18123" y="15179"/>
                  </a:lnTo>
                  <a:lnTo>
                    <a:pt x="18879" y="11518"/>
                  </a:lnTo>
                  <a:cubicBezTo>
                    <a:pt x="19575" y="8455"/>
                    <a:pt x="20510" y="4178"/>
                    <a:pt x="21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5970233" y="2334033"/>
              <a:ext cx="177246" cy="758805"/>
            </a:xfrm>
            <a:custGeom>
              <a:avLst/>
              <a:gdLst/>
              <a:ahLst/>
              <a:cxnLst/>
              <a:rect l="l" t="t" r="r" b="b"/>
              <a:pathLst>
                <a:path w="4159" h="17805" extrusionOk="0">
                  <a:moveTo>
                    <a:pt x="220" y="0"/>
                  </a:moveTo>
                  <a:lnTo>
                    <a:pt x="220" y="0"/>
                  </a:lnTo>
                  <a:cubicBezTo>
                    <a:pt x="1" y="1950"/>
                    <a:pt x="816" y="9250"/>
                    <a:pt x="2308" y="15377"/>
                  </a:cubicBezTo>
                  <a:lnTo>
                    <a:pt x="2806" y="17804"/>
                  </a:lnTo>
                  <a:lnTo>
                    <a:pt x="3542" y="13269"/>
                  </a:lnTo>
                  <a:lnTo>
                    <a:pt x="4158" y="7002"/>
                  </a:lnTo>
                  <a:cubicBezTo>
                    <a:pt x="2647" y="5570"/>
                    <a:pt x="498" y="676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5871060" y="1822744"/>
              <a:ext cx="1847341" cy="1619337"/>
            </a:xfrm>
            <a:custGeom>
              <a:avLst/>
              <a:gdLst/>
              <a:ahLst/>
              <a:cxnLst/>
              <a:rect l="l" t="t" r="r" b="b"/>
              <a:pathLst>
                <a:path w="43347" h="37997" extrusionOk="0">
                  <a:moveTo>
                    <a:pt x="25280" y="1"/>
                  </a:moveTo>
                  <a:cubicBezTo>
                    <a:pt x="24864" y="1"/>
                    <a:pt x="24427" y="67"/>
                    <a:pt x="23971" y="221"/>
                  </a:cubicBezTo>
                  <a:cubicBezTo>
                    <a:pt x="23116" y="519"/>
                    <a:pt x="18540" y="1633"/>
                    <a:pt x="22161" y="9172"/>
                  </a:cubicBezTo>
                  <a:lnTo>
                    <a:pt x="32664" y="27692"/>
                  </a:lnTo>
                  <a:lnTo>
                    <a:pt x="11916" y="30915"/>
                  </a:lnTo>
                  <a:lnTo>
                    <a:pt x="6446" y="27871"/>
                  </a:lnTo>
                  <a:lnTo>
                    <a:pt x="2785" y="26817"/>
                  </a:lnTo>
                  <a:lnTo>
                    <a:pt x="239" y="24748"/>
                  </a:lnTo>
                  <a:lnTo>
                    <a:pt x="0" y="26738"/>
                  </a:lnTo>
                  <a:lnTo>
                    <a:pt x="4894" y="30418"/>
                  </a:lnTo>
                  <a:lnTo>
                    <a:pt x="7162" y="37997"/>
                  </a:lnTo>
                  <a:lnTo>
                    <a:pt x="13249" y="35729"/>
                  </a:lnTo>
                  <a:cubicBezTo>
                    <a:pt x="13249" y="35729"/>
                    <a:pt x="41437" y="34078"/>
                    <a:pt x="42054" y="33819"/>
                  </a:cubicBezTo>
                  <a:cubicBezTo>
                    <a:pt x="42650" y="33541"/>
                    <a:pt x="43347" y="32447"/>
                    <a:pt x="42471" y="30338"/>
                  </a:cubicBezTo>
                  <a:cubicBezTo>
                    <a:pt x="41616" y="28230"/>
                    <a:pt x="29640" y="2588"/>
                    <a:pt x="29640" y="2588"/>
                  </a:cubicBezTo>
                  <a:cubicBezTo>
                    <a:pt x="29640" y="2588"/>
                    <a:pt x="27881" y="1"/>
                    <a:pt x="25280" y="1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5870208" y="2962223"/>
              <a:ext cx="260308" cy="134842"/>
            </a:xfrm>
            <a:custGeom>
              <a:avLst/>
              <a:gdLst/>
              <a:ahLst/>
              <a:cxnLst/>
              <a:rect l="l" t="t" r="r" b="b"/>
              <a:pathLst>
                <a:path w="6108" h="3164" extrusionOk="0">
                  <a:moveTo>
                    <a:pt x="0" y="1"/>
                  </a:moveTo>
                  <a:lnTo>
                    <a:pt x="4198" y="3164"/>
                  </a:lnTo>
                  <a:lnTo>
                    <a:pt x="6108" y="2766"/>
                  </a:lnTo>
                  <a:lnTo>
                    <a:pt x="4019" y="13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5662488" y="3080062"/>
              <a:ext cx="484987" cy="133989"/>
            </a:xfrm>
            <a:custGeom>
              <a:avLst/>
              <a:gdLst/>
              <a:ahLst/>
              <a:cxnLst/>
              <a:rect l="l" t="t" r="r" b="b"/>
              <a:pathLst>
                <a:path w="11380" h="3144" extrusionOk="0">
                  <a:moveTo>
                    <a:pt x="10982" y="1"/>
                  </a:moveTo>
                  <a:lnTo>
                    <a:pt x="3303" y="40"/>
                  </a:lnTo>
                  <a:lnTo>
                    <a:pt x="41" y="2388"/>
                  </a:lnTo>
                  <a:cubicBezTo>
                    <a:pt x="41" y="2388"/>
                    <a:pt x="1" y="3144"/>
                    <a:pt x="279" y="3144"/>
                  </a:cubicBezTo>
                  <a:cubicBezTo>
                    <a:pt x="578" y="3144"/>
                    <a:pt x="3522" y="1612"/>
                    <a:pt x="3522" y="1612"/>
                  </a:cubicBezTo>
                  <a:lnTo>
                    <a:pt x="11379" y="2189"/>
                  </a:lnTo>
                  <a:lnTo>
                    <a:pt x="10982" y="1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5725221" y="3131801"/>
              <a:ext cx="512944" cy="367959"/>
            </a:xfrm>
            <a:custGeom>
              <a:avLst/>
              <a:gdLst/>
              <a:ahLst/>
              <a:cxnLst/>
              <a:rect l="l" t="t" r="r" b="b"/>
              <a:pathLst>
                <a:path w="12036" h="8634" extrusionOk="0">
                  <a:moveTo>
                    <a:pt x="9291" y="0"/>
                  </a:moveTo>
                  <a:cubicBezTo>
                    <a:pt x="9171" y="0"/>
                    <a:pt x="1194" y="1731"/>
                    <a:pt x="1194" y="1731"/>
                  </a:cubicBezTo>
                  <a:cubicBezTo>
                    <a:pt x="1194" y="1731"/>
                    <a:pt x="757" y="3342"/>
                    <a:pt x="916" y="3820"/>
                  </a:cubicBezTo>
                  <a:cubicBezTo>
                    <a:pt x="916" y="3820"/>
                    <a:pt x="558" y="4436"/>
                    <a:pt x="697" y="4914"/>
                  </a:cubicBezTo>
                  <a:cubicBezTo>
                    <a:pt x="836" y="5331"/>
                    <a:pt x="1015" y="5749"/>
                    <a:pt x="1214" y="6147"/>
                  </a:cubicBezTo>
                  <a:lnTo>
                    <a:pt x="5790" y="5172"/>
                  </a:lnTo>
                  <a:lnTo>
                    <a:pt x="1" y="7281"/>
                  </a:lnTo>
                  <a:cubicBezTo>
                    <a:pt x="1" y="7281"/>
                    <a:pt x="120" y="8494"/>
                    <a:pt x="558" y="8634"/>
                  </a:cubicBezTo>
                  <a:lnTo>
                    <a:pt x="5571" y="7062"/>
                  </a:lnTo>
                  <a:lnTo>
                    <a:pt x="10544" y="7281"/>
                  </a:lnTo>
                  <a:lnTo>
                    <a:pt x="12036" y="3263"/>
                  </a:lnTo>
                  <a:lnTo>
                    <a:pt x="10862" y="2308"/>
                  </a:lnTo>
                  <a:lnTo>
                    <a:pt x="916" y="3820"/>
                  </a:lnTo>
                  <a:lnTo>
                    <a:pt x="916" y="3820"/>
                  </a:lnTo>
                  <a:lnTo>
                    <a:pt x="11757" y="2149"/>
                  </a:lnTo>
                  <a:lnTo>
                    <a:pt x="9291" y="0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5761702" y="3242863"/>
              <a:ext cx="333226" cy="52590"/>
            </a:xfrm>
            <a:custGeom>
              <a:avLst/>
              <a:gdLst/>
              <a:ahLst/>
              <a:cxnLst/>
              <a:rect l="l" t="t" r="r" b="b"/>
              <a:pathLst>
                <a:path w="7819" h="1234" extrusionOk="0">
                  <a:moveTo>
                    <a:pt x="7818" y="0"/>
                  </a:moveTo>
                  <a:lnTo>
                    <a:pt x="60" y="537"/>
                  </a:lnTo>
                  <a:cubicBezTo>
                    <a:pt x="0" y="756"/>
                    <a:pt x="20" y="995"/>
                    <a:pt x="60" y="1233"/>
                  </a:cubicBezTo>
                  <a:lnTo>
                    <a:pt x="7818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5812546" y="3131801"/>
              <a:ext cx="308636" cy="28852"/>
            </a:xfrm>
            <a:custGeom>
              <a:avLst/>
              <a:gdLst/>
              <a:ahLst/>
              <a:cxnLst/>
              <a:rect l="l" t="t" r="r" b="b"/>
              <a:pathLst>
                <a:path w="7242" h="677" extrusionOk="0">
                  <a:moveTo>
                    <a:pt x="7242" y="0"/>
                  </a:moveTo>
                  <a:lnTo>
                    <a:pt x="1" y="398"/>
                  </a:lnTo>
                  <a:lnTo>
                    <a:pt x="4059" y="677"/>
                  </a:lnTo>
                  <a:lnTo>
                    <a:pt x="7242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5718445" y="1605776"/>
              <a:ext cx="360374" cy="132327"/>
            </a:xfrm>
            <a:custGeom>
              <a:avLst/>
              <a:gdLst/>
              <a:ahLst/>
              <a:cxnLst/>
              <a:rect l="l" t="t" r="r" b="b"/>
              <a:pathLst>
                <a:path w="8456" h="3105" extrusionOk="0">
                  <a:moveTo>
                    <a:pt x="3243" y="0"/>
                  </a:moveTo>
                  <a:lnTo>
                    <a:pt x="1" y="1671"/>
                  </a:lnTo>
                  <a:cubicBezTo>
                    <a:pt x="1" y="1671"/>
                    <a:pt x="795" y="3104"/>
                    <a:pt x="1064" y="3104"/>
                  </a:cubicBezTo>
                  <a:cubicBezTo>
                    <a:pt x="1068" y="3104"/>
                    <a:pt x="1071" y="3104"/>
                    <a:pt x="1075" y="3104"/>
                  </a:cubicBezTo>
                  <a:cubicBezTo>
                    <a:pt x="1333" y="3084"/>
                    <a:pt x="3363" y="1572"/>
                    <a:pt x="3363" y="1572"/>
                  </a:cubicBezTo>
                  <a:cubicBezTo>
                    <a:pt x="3363" y="1572"/>
                    <a:pt x="7083" y="2289"/>
                    <a:pt x="7495" y="2289"/>
                  </a:cubicBezTo>
                  <a:cubicBezTo>
                    <a:pt x="7505" y="2289"/>
                    <a:pt x="7514" y="2289"/>
                    <a:pt x="7520" y="2288"/>
                  </a:cubicBezTo>
                  <a:cubicBezTo>
                    <a:pt x="7739" y="2248"/>
                    <a:pt x="8455" y="1015"/>
                    <a:pt x="8455" y="1015"/>
                  </a:cubicBezTo>
                  <a:lnTo>
                    <a:pt x="8455" y="1015"/>
                  </a:lnTo>
                  <a:cubicBezTo>
                    <a:pt x="8403" y="1023"/>
                    <a:pt x="8340" y="1026"/>
                    <a:pt x="8267" y="1026"/>
                  </a:cubicBezTo>
                  <a:cubicBezTo>
                    <a:pt x="7065" y="1026"/>
                    <a:pt x="3243" y="0"/>
                    <a:pt x="3243" y="0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5748960" y="1648138"/>
              <a:ext cx="316264" cy="90008"/>
            </a:xfrm>
            <a:custGeom>
              <a:avLst/>
              <a:gdLst/>
              <a:ahLst/>
              <a:cxnLst/>
              <a:rect l="l" t="t" r="r" b="b"/>
              <a:pathLst>
                <a:path w="7421" h="2112" extrusionOk="0">
                  <a:moveTo>
                    <a:pt x="2647" y="1"/>
                  </a:moveTo>
                  <a:lnTo>
                    <a:pt x="1" y="1811"/>
                  </a:lnTo>
                  <a:cubicBezTo>
                    <a:pt x="131" y="1979"/>
                    <a:pt x="261" y="2111"/>
                    <a:pt x="343" y="2111"/>
                  </a:cubicBezTo>
                  <a:cubicBezTo>
                    <a:pt x="348" y="2111"/>
                    <a:pt x="354" y="2111"/>
                    <a:pt x="359" y="2110"/>
                  </a:cubicBezTo>
                  <a:cubicBezTo>
                    <a:pt x="617" y="2090"/>
                    <a:pt x="2647" y="578"/>
                    <a:pt x="2647" y="578"/>
                  </a:cubicBezTo>
                  <a:cubicBezTo>
                    <a:pt x="2647" y="578"/>
                    <a:pt x="6386" y="1295"/>
                    <a:pt x="6780" y="1295"/>
                  </a:cubicBezTo>
                  <a:cubicBezTo>
                    <a:pt x="6790" y="1295"/>
                    <a:pt x="6799" y="1295"/>
                    <a:pt x="6804" y="1294"/>
                  </a:cubicBezTo>
                  <a:cubicBezTo>
                    <a:pt x="6923" y="1274"/>
                    <a:pt x="7202" y="896"/>
                    <a:pt x="7421" y="558"/>
                  </a:cubicBezTo>
                  <a:lnTo>
                    <a:pt x="2647" y="1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757441" y="1672729"/>
              <a:ext cx="312898" cy="164504"/>
            </a:xfrm>
            <a:custGeom>
              <a:avLst/>
              <a:gdLst/>
              <a:ahLst/>
              <a:cxnLst/>
              <a:rect l="l" t="t" r="r" b="b"/>
              <a:pathLst>
                <a:path w="7342" h="3860" extrusionOk="0">
                  <a:moveTo>
                    <a:pt x="2448" y="1"/>
                  </a:moveTo>
                  <a:lnTo>
                    <a:pt x="160" y="1533"/>
                  </a:lnTo>
                  <a:cubicBezTo>
                    <a:pt x="1" y="2428"/>
                    <a:pt x="379" y="3343"/>
                    <a:pt x="1155" y="3860"/>
                  </a:cubicBezTo>
                  <a:cubicBezTo>
                    <a:pt x="1692" y="3383"/>
                    <a:pt x="2189" y="2865"/>
                    <a:pt x="2646" y="2308"/>
                  </a:cubicBezTo>
                  <a:cubicBezTo>
                    <a:pt x="2646" y="2308"/>
                    <a:pt x="3999" y="2388"/>
                    <a:pt x="5107" y="2388"/>
                  </a:cubicBezTo>
                  <a:cubicBezTo>
                    <a:pt x="5661" y="2388"/>
                    <a:pt x="6154" y="2368"/>
                    <a:pt x="6386" y="2308"/>
                  </a:cubicBezTo>
                  <a:cubicBezTo>
                    <a:pt x="6386" y="2308"/>
                    <a:pt x="6387" y="2308"/>
                    <a:pt x="6389" y="2308"/>
                  </a:cubicBezTo>
                  <a:cubicBezTo>
                    <a:pt x="6433" y="2308"/>
                    <a:pt x="7091" y="2290"/>
                    <a:pt x="7341" y="1194"/>
                  </a:cubicBezTo>
                  <a:lnTo>
                    <a:pt x="2448" y="1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6386526" y="1337879"/>
              <a:ext cx="374736" cy="430692"/>
            </a:xfrm>
            <a:custGeom>
              <a:avLst/>
              <a:gdLst/>
              <a:ahLst/>
              <a:cxnLst/>
              <a:rect l="l" t="t" r="r" b="b"/>
              <a:pathLst>
                <a:path w="8793" h="10106" extrusionOk="0">
                  <a:moveTo>
                    <a:pt x="6266" y="0"/>
                  </a:moveTo>
                  <a:lnTo>
                    <a:pt x="0" y="2944"/>
                  </a:lnTo>
                  <a:cubicBezTo>
                    <a:pt x="0" y="2944"/>
                    <a:pt x="1373" y="9927"/>
                    <a:pt x="1373" y="10106"/>
                  </a:cubicBezTo>
                  <a:lnTo>
                    <a:pt x="8793" y="8614"/>
                  </a:lnTo>
                  <a:lnTo>
                    <a:pt x="6266" y="0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6386526" y="1337879"/>
              <a:ext cx="267084" cy="214536"/>
            </a:xfrm>
            <a:custGeom>
              <a:avLst/>
              <a:gdLst/>
              <a:ahLst/>
              <a:cxnLst/>
              <a:rect l="l" t="t" r="r" b="b"/>
              <a:pathLst>
                <a:path w="6267" h="5034" extrusionOk="0">
                  <a:moveTo>
                    <a:pt x="6266" y="0"/>
                  </a:moveTo>
                  <a:lnTo>
                    <a:pt x="0" y="2944"/>
                  </a:lnTo>
                  <a:cubicBezTo>
                    <a:pt x="0" y="2944"/>
                    <a:pt x="179" y="3859"/>
                    <a:pt x="398" y="5033"/>
                  </a:cubicBezTo>
                  <a:lnTo>
                    <a:pt x="6266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826514" y="952100"/>
              <a:ext cx="175541" cy="228941"/>
            </a:xfrm>
            <a:custGeom>
              <a:avLst/>
              <a:gdLst/>
              <a:ahLst/>
              <a:cxnLst/>
              <a:rect l="l" t="t" r="r" b="b"/>
              <a:pathLst>
                <a:path w="4119" h="5372" extrusionOk="0">
                  <a:moveTo>
                    <a:pt x="3653" y="1"/>
                  </a:moveTo>
                  <a:cubicBezTo>
                    <a:pt x="3030" y="1"/>
                    <a:pt x="1154" y="1214"/>
                    <a:pt x="1154" y="1214"/>
                  </a:cubicBezTo>
                  <a:lnTo>
                    <a:pt x="0" y="5372"/>
                  </a:lnTo>
                  <a:lnTo>
                    <a:pt x="3561" y="3920"/>
                  </a:lnTo>
                  <a:cubicBezTo>
                    <a:pt x="3561" y="3920"/>
                    <a:pt x="4118" y="458"/>
                    <a:pt x="3820" y="61"/>
                  </a:cubicBezTo>
                  <a:cubicBezTo>
                    <a:pt x="3787" y="19"/>
                    <a:pt x="3729" y="1"/>
                    <a:pt x="3653" y="1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6177101" y="452489"/>
              <a:ext cx="812204" cy="1034369"/>
            </a:xfrm>
            <a:custGeom>
              <a:avLst/>
              <a:gdLst/>
              <a:ahLst/>
              <a:cxnLst/>
              <a:rect l="l" t="t" r="r" b="b"/>
              <a:pathLst>
                <a:path w="19058" h="24271" extrusionOk="0">
                  <a:moveTo>
                    <a:pt x="8252" y="0"/>
                  </a:moveTo>
                  <a:cubicBezTo>
                    <a:pt x="7514" y="0"/>
                    <a:pt x="6903" y="116"/>
                    <a:pt x="6506" y="365"/>
                  </a:cubicBezTo>
                  <a:cubicBezTo>
                    <a:pt x="4417" y="1678"/>
                    <a:pt x="2149" y="7785"/>
                    <a:pt x="2149" y="7785"/>
                  </a:cubicBezTo>
                  <a:cubicBezTo>
                    <a:pt x="2149" y="7785"/>
                    <a:pt x="180" y="12699"/>
                    <a:pt x="259" y="13753"/>
                  </a:cubicBezTo>
                  <a:cubicBezTo>
                    <a:pt x="359" y="14807"/>
                    <a:pt x="1" y="17652"/>
                    <a:pt x="1871" y="23540"/>
                  </a:cubicBezTo>
                  <a:cubicBezTo>
                    <a:pt x="2060" y="24134"/>
                    <a:pt x="2788" y="24271"/>
                    <a:pt x="3482" y="24271"/>
                  </a:cubicBezTo>
                  <a:cubicBezTo>
                    <a:pt x="3880" y="24271"/>
                    <a:pt x="4268" y="24226"/>
                    <a:pt x="4536" y="24197"/>
                  </a:cubicBezTo>
                  <a:cubicBezTo>
                    <a:pt x="5272" y="24097"/>
                    <a:pt x="12891" y="20437"/>
                    <a:pt x="14244" y="18826"/>
                  </a:cubicBezTo>
                  <a:cubicBezTo>
                    <a:pt x="15616" y="17214"/>
                    <a:pt x="19058" y="8084"/>
                    <a:pt x="17844" y="4781"/>
                  </a:cubicBezTo>
                  <a:cubicBezTo>
                    <a:pt x="16845" y="2091"/>
                    <a:pt x="11397" y="0"/>
                    <a:pt x="8252" y="0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621351" y="398321"/>
              <a:ext cx="475654" cy="1154892"/>
            </a:xfrm>
            <a:custGeom>
              <a:avLst/>
              <a:gdLst/>
              <a:ahLst/>
              <a:cxnLst/>
              <a:rect l="l" t="t" r="r" b="b"/>
              <a:pathLst>
                <a:path w="11161" h="27099" extrusionOk="0">
                  <a:moveTo>
                    <a:pt x="6651" y="0"/>
                  </a:moveTo>
                  <a:cubicBezTo>
                    <a:pt x="4703" y="0"/>
                    <a:pt x="814" y="2132"/>
                    <a:pt x="0" y="3546"/>
                  </a:cubicBezTo>
                  <a:cubicBezTo>
                    <a:pt x="0" y="3546"/>
                    <a:pt x="1831" y="9096"/>
                    <a:pt x="4377" y="11642"/>
                  </a:cubicBezTo>
                  <a:cubicBezTo>
                    <a:pt x="4377" y="11642"/>
                    <a:pt x="2865" y="14467"/>
                    <a:pt x="2606" y="15123"/>
                  </a:cubicBezTo>
                  <a:cubicBezTo>
                    <a:pt x="2348" y="15780"/>
                    <a:pt x="3700" y="16417"/>
                    <a:pt x="3860" y="16954"/>
                  </a:cubicBezTo>
                  <a:cubicBezTo>
                    <a:pt x="3999" y="17471"/>
                    <a:pt x="2189" y="19182"/>
                    <a:pt x="2189" y="19182"/>
                  </a:cubicBezTo>
                  <a:cubicBezTo>
                    <a:pt x="2189" y="19182"/>
                    <a:pt x="4357" y="21390"/>
                    <a:pt x="3860" y="22046"/>
                  </a:cubicBezTo>
                  <a:cubicBezTo>
                    <a:pt x="3342" y="22703"/>
                    <a:pt x="2626" y="23757"/>
                    <a:pt x="2885" y="24354"/>
                  </a:cubicBezTo>
                  <a:cubicBezTo>
                    <a:pt x="3143" y="24931"/>
                    <a:pt x="3322" y="27099"/>
                    <a:pt x="3322" y="27099"/>
                  </a:cubicBezTo>
                  <a:cubicBezTo>
                    <a:pt x="3322" y="27099"/>
                    <a:pt x="5172" y="25090"/>
                    <a:pt x="4834" y="24055"/>
                  </a:cubicBezTo>
                  <a:cubicBezTo>
                    <a:pt x="4516" y="23041"/>
                    <a:pt x="6843" y="21708"/>
                    <a:pt x="6804" y="20634"/>
                  </a:cubicBezTo>
                  <a:cubicBezTo>
                    <a:pt x="6744" y="19579"/>
                    <a:pt x="5312" y="18485"/>
                    <a:pt x="5491" y="18386"/>
                  </a:cubicBezTo>
                  <a:cubicBezTo>
                    <a:pt x="5690" y="18267"/>
                    <a:pt x="7659" y="16397"/>
                    <a:pt x="7321" y="15700"/>
                  </a:cubicBezTo>
                  <a:cubicBezTo>
                    <a:pt x="7003" y="15004"/>
                    <a:pt x="6585" y="13850"/>
                    <a:pt x="6565" y="13850"/>
                  </a:cubicBezTo>
                  <a:cubicBezTo>
                    <a:pt x="6545" y="13850"/>
                    <a:pt x="11160" y="7863"/>
                    <a:pt x="11081" y="5495"/>
                  </a:cubicBezTo>
                  <a:cubicBezTo>
                    <a:pt x="11001" y="3148"/>
                    <a:pt x="8693" y="144"/>
                    <a:pt x="6804" y="5"/>
                  </a:cubicBezTo>
                  <a:cubicBezTo>
                    <a:pt x="6754" y="2"/>
                    <a:pt x="6704" y="0"/>
                    <a:pt x="6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6304273" y="321225"/>
              <a:ext cx="606191" cy="368130"/>
            </a:xfrm>
            <a:custGeom>
              <a:avLst/>
              <a:gdLst/>
              <a:ahLst/>
              <a:cxnLst/>
              <a:rect l="l" t="t" r="r" b="b"/>
              <a:pathLst>
                <a:path w="14224" h="8638" extrusionOk="0">
                  <a:moveTo>
                    <a:pt x="7426" y="1"/>
                  </a:moveTo>
                  <a:cubicBezTo>
                    <a:pt x="5534" y="1"/>
                    <a:pt x="3674" y="626"/>
                    <a:pt x="2149" y="1814"/>
                  </a:cubicBezTo>
                  <a:cubicBezTo>
                    <a:pt x="1" y="3505"/>
                    <a:pt x="100" y="8637"/>
                    <a:pt x="100" y="8637"/>
                  </a:cubicBezTo>
                  <a:cubicBezTo>
                    <a:pt x="2567" y="5653"/>
                    <a:pt x="7440" y="5355"/>
                    <a:pt x="7440" y="5355"/>
                  </a:cubicBezTo>
                  <a:lnTo>
                    <a:pt x="14224" y="2132"/>
                  </a:lnTo>
                  <a:cubicBezTo>
                    <a:pt x="12712" y="1337"/>
                    <a:pt x="11101" y="700"/>
                    <a:pt x="9450" y="242"/>
                  </a:cubicBezTo>
                  <a:cubicBezTo>
                    <a:pt x="8780" y="80"/>
                    <a:pt x="8101" y="1"/>
                    <a:pt x="7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9"/>
          <p:cNvSpPr txBox="1">
            <a:spLocks noGrp="1"/>
          </p:cNvSpPr>
          <p:nvPr>
            <p:ph type="title"/>
          </p:nvPr>
        </p:nvSpPr>
        <p:spPr>
          <a:xfrm>
            <a:off x="849325" y="558275"/>
            <a:ext cx="35946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8" name="Google Shape;228;p9"/>
          <p:cNvSpPr txBox="1">
            <a:spLocks noGrp="1"/>
          </p:cNvSpPr>
          <p:nvPr>
            <p:ph type="subTitle" idx="1"/>
          </p:nvPr>
        </p:nvSpPr>
        <p:spPr>
          <a:xfrm>
            <a:off x="849325" y="1605888"/>
            <a:ext cx="3594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9" name="Google Shape;229;p9"/>
          <p:cNvSpPr txBox="1">
            <a:spLocks noGrp="1"/>
          </p:cNvSpPr>
          <p:nvPr>
            <p:ph type="body" idx="2"/>
          </p:nvPr>
        </p:nvSpPr>
        <p:spPr>
          <a:xfrm>
            <a:off x="849325" y="2689225"/>
            <a:ext cx="3837000" cy="19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>
            <a:spLocks noGrp="1"/>
          </p:cNvSpPr>
          <p:nvPr>
            <p:ph type="pic" idx="2"/>
          </p:nvPr>
        </p:nvSpPr>
        <p:spPr>
          <a:xfrm>
            <a:off x="75" y="-46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10"/>
          <p:cNvSpPr txBox="1">
            <a:spLocks noGrp="1"/>
          </p:cNvSpPr>
          <p:nvPr>
            <p:ph type="body" idx="1"/>
          </p:nvPr>
        </p:nvSpPr>
        <p:spPr>
          <a:xfrm>
            <a:off x="3413125" y="3398050"/>
            <a:ext cx="5115000" cy="1201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latin typeface="Fascinate Inline"/>
                <a:ea typeface="Fascinate Inline"/>
                <a:cs typeface="Fascinate Inline"/>
                <a:sym typeface="Fascinate Inline"/>
              </a:defRPr>
            </a:lvl1pPr>
          </a:lstStyle>
          <a:p>
            <a:endParaRPr/>
          </a:p>
        </p:txBody>
      </p:sp>
      <p:sp>
        <p:nvSpPr>
          <p:cNvPr id="233" name="Google Shape;233;p10"/>
          <p:cNvSpPr/>
          <p:nvPr/>
        </p:nvSpPr>
        <p:spPr>
          <a:xfrm rot="1531397">
            <a:off x="6299444" y="2187156"/>
            <a:ext cx="726571" cy="832958"/>
          </a:xfrm>
          <a:custGeom>
            <a:avLst/>
            <a:gdLst/>
            <a:ahLst/>
            <a:cxnLst/>
            <a:rect l="l" t="t" r="r" b="b"/>
            <a:pathLst>
              <a:path w="16879" h="19349" extrusionOk="0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2360350" y="1048100"/>
            <a:ext cx="560868" cy="585749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0"/>
          <p:cNvSpPr/>
          <p:nvPr/>
        </p:nvSpPr>
        <p:spPr>
          <a:xfrm>
            <a:off x="863725" y="3423700"/>
            <a:ext cx="513802" cy="550245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"/>
          <p:cNvSpPr/>
          <p:nvPr/>
        </p:nvSpPr>
        <p:spPr>
          <a:xfrm>
            <a:off x="6523450" y="613973"/>
            <a:ext cx="352168" cy="377108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1"/>
          <p:cNvGrpSpPr/>
          <p:nvPr/>
        </p:nvGrpSpPr>
        <p:grpSpPr>
          <a:xfrm rot="3561743">
            <a:off x="-1564683" y="-576541"/>
            <a:ext cx="7253367" cy="7124975"/>
            <a:chOff x="858308" y="3710050"/>
            <a:chExt cx="4757835" cy="4673616"/>
          </a:xfrm>
        </p:grpSpPr>
        <p:sp>
          <p:nvSpPr>
            <p:cNvPr id="239" name="Google Shape;239;p11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11"/>
          <p:cNvSpPr/>
          <p:nvPr/>
        </p:nvSpPr>
        <p:spPr>
          <a:xfrm>
            <a:off x="7391400" y="4432700"/>
            <a:ext cx="413650" cy="432000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"/>
          <p:cNvSpPr/>
          <p:nvPr/>
        </p:nvSpPr>
        <p:spPr>
          <a:xfrm>
            <a:off x="935050" y="3358250"/>
            <a:ext cx="595511" cy="637789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1"/>
          <p:cNvSpPr/>
          <p:nvPr/>
        </p:nvSpPr>
        <p:spPr>
          <a:xfrm rot="2854274">
            <a:off x="7175658" y="533254"/>
            <a:ext cx="327954" cy="342502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1"/>
          <p:cNvSpPr/>
          <p:nvPr/>
        </p:nvSpPr>
        <p:spPr>
          <a:xfrm rot="-358174">
            <a:off x="2222953" y="236623"/>
            <a:ext cx="4698088" cy="4670248"/>
          </a:xfrm>
          <a:custGeom>
            <a:avLst/>
            <a:gdLst/>
            <a:ahLst/>
            <a:cxnLst/>
            <a:rect l="l" t="t" r="r" b="b"/>
            <a:pathLst>
              <a:path w="50036" h="49737" extrusionOk="0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1"/>
          <p:cNvSpPr txBox="1">
            <a:spLocks noGrp="1"/>
          </p:cNvSpPr>
          <p:nvPr>
            <p:ph type="title" hasCustomPrompt="1"/>
          </p:nvPr>
        </p:nvSpPr>
        <p:spPr>
          <a:xfrm>
            <a:off x="715975" y="1648125"/>
            <a:ext cx="77121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11"/>
          <p:cNvSpPr txBox="1">
            <a:spLocks noGrp="1"/>
          </p:cNvSpPr>
          <p:nvPr>
            <p:ph type="body" idx="1"/>
          </p:nvPr>
        </p:nvSpPr>
        <p:spPr>
          <a:xfrm>
            <a:off x="1676400" y="3152225"/>
            <a:ext cx="579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500">
                <a:solidFill>
                  <a:schemeClr val="accen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enburg"/>
              <a:buChar char="●"/>
              <a:defRPr sz="18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○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■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●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○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■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●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○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■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onemusiconto.com/omo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17"/>
          <p:cNvGrpSpPr/>
          <p:nvPr/>
        </p:nvGrpSpPr>
        <p:grpSpPr>
          <a:xfrm>
            <a:off x="4932691" y="-1061185"/>
            <a:ext cx="5952246" cy="5165560"/>
            <a:chOff x="4643566" y="-173035"/>
            <a:chExt cx="5952246" cy="5165560"/>
          </a:xfrm>
        </p:grpSpPr>
        <p:grpSp>
          <p:nvGrpSpPr>
            <p:cNvPr id="280" name="Google Shape;280;p17"/>
            <p:cNvGrpSpPr/>
            <p:nvPr/>
          </p:nvGrpSpPr>
          <p:grpSpPr>
            <a:xfrm>
              <a:off x="4643566" y="-173035"/>
              <a:ext cx="5952246" cy="5165560"/>
              <a:chOff x="4643566" y="-173035"/>
              <a:chExt cx="5952246" cy="5165560"/>
            </a:xfrm>
          </p:grpSpPr>
          <p:grpSp>
            <p:nvGrpSpPr>
              <p:cNvPr id="281" name="Google Shape;281;p17"/>
              <p:cNvGrpSpPr/>
              <p:nvPr/>
            </p:nvGrpSpPr>
            <p:grpSpPr>
              <a:xfrm>
                <a:off x="4643566" y="-173035"/>
                <a:ext cx="5952246" cy="5165560"/>
                <a:chOff x="4643566" y="-173035"/>
                <a:chExt cx="5952246" cy="5165560"/>
              </a:xfrm>
            </p:grpSpPr>
            <p:sp>
              <p:nvSpPr>
                <p:cNvPr id="282" name="Google Shape;282;p17"/>
                <p:cNvSpPr/>
                <p:nvPr/>
              </p:nvSpPr>
              <p:spPr>
                <a:xfrm rot="5400000" flipH="1">
                  <a:off x="5036916" y="-566384"/>
                  <a:ext cx="5165548" cy="5952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22" h="132118" extrusionOk="0">
                      <a:moveTo>
                        <a:pt x="1" y="0"/>
                      </a:moveTo>
                      <a:lnTo>
                        <a:pt x="1" y="50886"/>
                      </a:lnTo>
                      <a:lnTo>
                        <a:pt x="43" y="50886"/>
                      </a:lnTo>
                      <a:cubicBezTo>
                        <a:pt x="481" y="65274"/>
                        <a:pt x="12342" y="76132"/>
                        <a:pt x="26020" y="76132"/>
                      </a:cubicBezTo>
                      <a:cubicBezTo>
                        <a:pt x="27997" y="76132"/>
                        <a:pt x="30011" y="75905"/>
                        <a:pt x="32035" y="75430"/>
                      </a:cubicBezTo>
                      <a:cubicBezTo>
                        <a:pt x="32453" y="75283"/>
                        <a:pt x="32872" y="75179"/>
                        <a:pt x="33290" y="75095"/>
                      </a:cubicBezTo>
                      <a:cubicBezTo>
                        <a:pt x="33520" y="75032"/>
                        <a:pt x="33751" y="74970"/>
                        <a:pt x="33981" y="74886"/>
                      </a:cubicBezTo>
                      <a:cubicBezTo>
                        <a:pt x="33981" y="74928"/>
                        <a:pt x="33981" y="74970"/>
                        <a:pt x="34002" y="74990"/>
                      </a:cubicBezTo>
                      <a:cubicBezTo>
                        <a:pt x="34274" y="74970"/>
                        <a:pt x="34546" y="74949"/>
                        <a:pt x="34839" y="74949"/>
                      </a:cubicBezTo>
                      <a:cubicBezTo>
                        <a:pt x="39044" y="74949"/>
                        <a:pt x="42601" y="78024"/>
                        <a:pt x="43229" y="82167"/>
                      </a:cubicBezTo>
                      <a:cubicBezTo>
                        <a:pt x="43375" y="82167"/>
                        <a:pt x="43648" y="97818"/>
                        <a:pt x="43648" y="97818"/>
                      </a:cubicBezTo>
                      <a:cubicBezTo>
                        <a:pt x="43627" y="98195"/>
                        <a:pt x="43627" y="98571"/>
                        <a:pt x="43627" y="98969"/>
                      </a:cubicBezTo>
                      <a:cubicBezTo>
                        <a:pt x="43668" y="116461"/>
                        <a:pt x="57248" y="130919"/>
                        <a:pt x="74719" y="132049"/>
                      </a:cubicBezTo>
                      <a:cubicBezTo>
                        <a:pt x="75435" y="132095"/>
                        <a:pt x="76147" y="132117"/>
                        <a:pt x="76854" y="132117"/>
                      </a:cubicBezTo>
                      <a:cubicBezTo>
                        <a:pt x="93405" y="132117"/>
                        <a:pt x="107599" y="119851"/>
                        <a:pt x="109766" y="103216"/>
                      </a:cubicBezTo>
                      <a:lnTo>
                        <a:pt x="109850" y="103216"/>
                      </a:lnTo>
                      <a:lnTo>
                        <a:pt x="109850" y="102672"/>
                      </a:lnTo>
                      <a:cubicBezTo>
                        <a:pt x="110122" y="100203"/>
                        <a:pt x="110122" y="97713"/>
                        <a:pt x="109850" y="95265"/>
                      </a:cubicBezTo>
                      <a:lnTo>
                        <a:pt x="109850" y="0"/>
                      </a:lnTo>
                      <a:lnTo>
                        <a:pt x="106439" y="0"/>
                      </a:lnTo>
                      <a:lnTo>
                        <a:pt x="106439" y="20171"/>
                      </a:lnTo>
                      <a:lnTo>
                        <a:pt x="104200" y="20171"/>
                      </a:lnTo>
                      <a:lnTo>
                        <a:pt x="104200" y="11027"/>
                      </a:lnTo>
                      <a:lnTo>
                        <a:pt x="102108" y="11027"/>
                      </a:lnTo>
                      <a:lnTo>
                        <a:pt x="102108" y="20171"/>
                      </a:lnTo>
                      <a:lnTo>
                        <a:pt x="99765" y="20171"/>
                      </a:lnTo>
                      <a:lnTo>
                        <a:pt x="99765" y="11027"/>
                      </a:lnTo>
                      <a:lnTo>
                        <a:pt x="97672" y="11027"/>
                      </a:lnTo>
                      <a:lnTo>
                        <a:pt x="97672" y="20171"/>
                      </a:lnTo>
                      <a:lnTo>
                        <a:pt x="91814" y="20171"/>
                      </a:lnTo>
                      <a:lnTo>
                        <a:pt x="91814" y="11027"/>
                      </a:lnTo>
                      <a:lnTo>
                        <a:pt x="89721" y="11027"/>
                      </a:lnTo>
                      <a:lnTo>
                        <a:pt x="89721" y="20171"/>
                      </a:lnTo>
                      <a:lnTo>
                        <a:pt x="87566" y="20171"/>
                      </a:lnTo>
                      <a:lnTo>
                        <a:pt x="87566" y="11027"/>
                      </a:lnTo>
                      <a:lnTo>
                        <a:pt x="85474" y="11027"/>
                      </a:lnTo>
                      <a:lnTo>
                        <a:pt x="85474" y="20171"/>
                      </a:lnTo>
                      <a:lnTo>
                        <a:pt x="83319" y="20171"/>
                      </a:lnTo>
                      <a:lnTo>
                        <a:pt x="83319" y="11027"/>
                      </a:lnTo>
                      <a:lnTo>
                        <a:pt x="81226" y="11027"/>
                      </a:lnTo>
                      <a:lnTo>
                        <a:pt x="81226" y="20171"/>
                      </a:lnTo>
                      <a:lnTo>
                        <a:pt x="75054" y="20171"/>
                      </a:lnTo>
                      <a:lnTo>
                        <a:pt x="75054" y="11027"/>
                      </a:lnTo>
                      <a:lnTo>
                        <a:pt x="72961" y="11027"/>
                      </a:lnTo>
                      <a:lnTo>
                        <a:pt x="72961" y="20171"/>
                      </a:lnTo>
                      <a:lnTo>
                        <a:pt x="70639" y="20171"/>
                      </a:lnTo>
                      <a:lnTo>
                        <a:pt x="70639" y="11027"/>
                      </a:lnTo>
                      <a:lnTo>
                        <a:pt x="68547" y="11027"/>
                      </a:lnTo>
                      <a:lnTo>
                        <a:pt x="68547" y="20171"/>
                      </a:lnTo>
                      <a:lnTo>
                        <a:pt x="58629" y="20171"/>
                      </a:lnTo>
                      <a:lnTo>
                        <a:pt x="58629" y="11027"/>
                      </a:lnTo>
                      <a:lnTo>
                        <a:pt x="56536" y="11027"/>
                      </a:lnTo>
                      <a:lnTo>
                        <a:pt x="56536" y="20171"/>
                      </a:lnTo>
                      <a:lnTo>
                        <a:pt x="54381" y="20171"/>
                      </a:lnTo>
                      <a:lnTo>
                        <a:pt x="54381" y="11027"/>
                      </a:lnTo>
                      <a:lnTo>
                        <a:pt x="52289" y="11027"/>
                      </a:lnTo>
                      <a:lnTo>
                        <a:pt x="52289" y="20171"/>
                      </a:lnTo>
                      <a:lnTo>
                        <a:pt x="50113" y="20171"/>
                      </a:lnTo>
                      <a:lnTo>
                        <a:pt x="50113" y="11027"/>
                      </a:lnTo>
                      <a:lnTo>
                        <a:pt x="48021" y="11027"/>
                      </a:lnTo>
                      <a:lnTo>
                        <a:pt x="48021" y="20171"/>
                      </a:lnTo>
                      <a:lnTo>
                        <a:pt x="41848" y="20171"/>
                      </a:lnTo>
                      <a:lnTo>
                        <a:pt x="41848" y="11027"/>
                      </a:lnTo>
                      <a:lnTo>
                        <a:pt x="39756" y="11027"/>
                      </a:lnTo>
                      <a:lnTo>
                        <a:pt x="39756" y="20171"/>
                      </a:lnTo>
                      <a:lnTo>
                        <a:pt x="37433" y="20171"/>
                      </a:lnTo>
                      <a:lnTo>
                        <a:pt x="37433" y="11027"/>
                      </a:lnTo>
                      <a:lnTo>
                        <a:pt x="35341" y="11027"/>
                      </a:lnTo>
                      <a:lnTo>
                        <a:pt x="35341" y="20171"/>
                      </a:lnTo>
                      <a:lnTo>
                        <a:pt x="29587" y="20171"/>
                      </a:lnTo>
                      <a:lnTo>
                        <a:pt x="29587" y="11027"/>
                      </a:lnTo>
                      <a:lnTo>
                        <a:pt x="27494" y="11027"/>
                      </a:lnTo>
                      <a:lnTo>
                        <a:pt x="27494" y="20171"/>
                      </a:lnTo>
                      <a:lnTo>
                        <a:pt x="25339" y="20171"/>
                      </a:lnTo>
                      <a:lnTo>
                        <a:pt x="25339" y="11027"/>
                      </a:lnTo>
                      <a:lnTo>
                        <a:pt x="23247" y="11027"/>
                      </a:lnTo>
                      <a:lnTo>
                        <a:pt x="23247" y="20171"/>
                      </a:lnTo>
                      <a:lnTo>
                        <a:pt x="21092" y="20171"/>
                      </a:lnTo>
                      <a:lnTo>
                        <a:pt x="21092" y="11027"/>
                      </a:lnTo>
                      <a:lnTo>
                        <a:pt x="18999" y="11027"/>
                      </a:lnTo>
                      <a:lnTo>
                        <a:pt x="18999" y="20171"/>
                      </a:lnTo>
                      <a:lnTo>
                        <a:pt x="12848" y="20171"/>
                      </a:lnTo>
                      <a:lnTo>
                        <a:pt x="12848" y="11027"/>
                      </a:lnTo>
                      <a:lnTo>
                        <a:pt x="10756" y="11027"/>
                      </a:lnTo>
                      <a:lnTo>
                        <a:pt x="10756" y="20171"/>
                      </a:lnTo>
                      <a:lnTo>
                        <a:pt x="8412" y="20171"/>
                      </a:lnTo>
                      <a:lnTo>
                        <a:pt x="8412" y="11027"/>
                      </a:lnTo>
                      <a:lnTo>
                        <a:pt x="6320" y="11027"/>
                      </a:lnTo>
                      <a:lnTo>
                        <a:pt x="6320" y="20171"/>
                      </a:lnTo>
                      <a:lnTo>
                        <a:pt x="3411" y="20171"/>
                      </a:lnTo>
                      <a:lnTo>
                        <a:pt x="341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17"/>
                <p:cNvSpPr/>
                <p:nvPr/>
              </p:nvSpPr>
              <p:spPr>
                <a:xfrm rot="5400000" flipH="1">
                  <a:off x="6214529" y="2149979"/>
                  <a:ext cx="4829925" cy="855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4" h="18309" extrusionOk="0">
                      <a:moveTo>
                        <a:pt x="1" y="0"/>
                      </a:moveTo>
                      <a:lnTo>
                        <a:pt x="1" y="18309"/>
                      </a:lnTo>
                      <a:lnTo>
                        <a:pt x="4144" y="18309"/>
                      </a:lnTo>
                      <a:lnTo>
                        <a:pt x="414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4" name="Google Shape;284;p17"/>
              <p:cNvSpPr/>
              <p:nvPr/>
            </p:nvSpPr>
            <p:spPr>
              <a:xfrm rot="5400000" flipH="1">
                <a:off x="8533272" y="2718838"/>
                <a:ext cx="192432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3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 rot="5400000" flipH="1">
                <a:off x="8525886" y="4461336"/>
                <a:ext cx="207210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 rot="5400000" flipH="1">
                <a:off x="8532761" y="4261007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64" y="1830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 rot="5400000" flipH="1">
                <a:off x="8533272" y="4068068"/>
                <a:ext cx="192432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3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 rot="5400000" flipH="1">
                <a:off x="8533249" y="3875616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 rot="5400000" flipH="1">
                <a:off x="8533249" y="3683141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 rot="5400000" flipH="1">
                <a:off x="8532761" y="3490178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64" y="1830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 rot="5400000" flipH="1">
                <a:off x="8533249" y="3297215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 rot="5400000" flipH="1">
                <a:off x="8533249" y="3104740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 rot="5400000" flipH="1">
                <a:off x="8532761" y="2911778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64" y="1830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 rot="5400000" flipH="1">
                <a:off x="8533249" y="2526386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 rot="5400000" flipH="1">
                <a:off x="8532761" y="2333423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65" y="18309"/>
                    </a:lnTo>
                    <a:lnTo>
                      <a:pt x="41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 rot="5400000" flipH="1">
                <a:off x="8532761" y="2139973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64" y="1830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 rot="5400000" flipH="1">
                <a:off x="8533249" y="1947010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 rot="5400000" flipH="1">
                <a:off x="8532761" y="1754048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64" y="1830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 rot="5400000" flipH="1">
                <a:off x="8533249" y="1561085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 rot="5400000" flipH="1">
                <a:off x="8533272" y="1368633"/>
                <a:ext cx="192432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3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 rot="5400000" flipH="1">
                <a:off x="8533249" y="1176181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7"/>
              <p:cNvSpPr/>
              <p:nvPr/>
            </p:nvSpPr>
            <p:spPr>
              <a:xfrm rot="5400000" flipH="1">
                <a:off x="8532761" y="983218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65" y="18309"/>
                    </a:lnTo>
                    <a:lnTo>
                      <a:pt x="41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7"/>
              <p:cNvSpPr/>
              <p:nvPr/>
            </p:nvSpPr>
            <p:spPr>
              <a:xfrm rot="5400000" flipH="1">
                <a:off x="8533249" y="790256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 rot="5400000" flipH="1">
                <a:off x="8533249" y="597781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7"/>
              <p:cNvSpPr/>
              <p:nvPr/>
            </p:nvSpPr>
            <p:spPr>
              <a:xfrm rot="5400000" flipH="1">
                <a:off x="8533249" y="405305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 rot="5400000" flipH="1">
                <a:off x="8533272" y="212854"/>
                <a:ext cx="192432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3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7"/>
              <p:cNvSpPr/>
              <p:nvPr/>
            </p:nvSpPr>
            <p:spPr>
              <a:xfrm rot="5400000" flipH="1">
                <a:off x="8533249" y="20402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7"/>
              <p:cNvSpPr/>
              <p:nvPr/>
            </p:nvSpPr>
            <p:spPr>
              <a:xfrm rot="5400000" flipH="1">
                <a:off x="8533249" y="-172073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9" name="Google Shape;309;p17"/>
            <p:cNvSpPr/>
            <p:nvPr/>
          </p:nvSpPr>
          <p:spPr>
            <a:xfrm rot="5400000" flipH="1">
              <a:off x="8327230" y="308593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 rot="5400000" flipH="1">
              <a:off x="8327230" y="501065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 rot="5400000" flipH="1">
              <a:off x="8327230" y="885996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 rot="5400000" flipH="1">
              <a:off x="8327230" y="1078956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 rot="5400000" flipH="1">
              <a:off x="8327230" y="1271427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 rot="5400000" flipH="1">
              <a:off x="8327230" y="1656847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 rot="5400000" flipH="1">
              <a:off x="8327230" y="1849781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 rot="5400000" flipH="1">
              <a:off x="8327230" y="2235952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 rot="5400000" flipH="1">
              <a:off x="8327230" y="2428911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 rot="5400000" flipH="1">
              <a:off x="8327230" y="2621383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 rot="5400000" flipH="1">
              <a:off x="8327230" y="3007541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 rot="5400000" flipH="1">
              <a:off x="8327230" y="3200000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 rot="5400000" flipH="1">
              <a:off x="8327230" y="3585920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 rot="5400000" flipH="1">
              <a:off x="8327230" y="3778404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 rot="5400000" flipH="1">
              <a:off x="8327230" y="3971352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 rot="5400000" flipH="1">
              <a:off x="8327230" y="4356771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 rot="5400000" flipH="1">
              <a:off x="8327230" y="4548729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17"/>
          <p:cNvSpPr txBox="1">
            <a:spLocks noGrp="1"/>
          </p:cNvSpPr>
          <p:nvPr>
            <p:ph type="subTitle" idx="1"/>
          </p:nvPr>
        </p:nvSpPr>
        <p:spPr>
          <a:xfrm>
            <a:off x="155326" y="4550411"/>
            <a:ext cx="3799640" cy="4372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Ghi</a:t>
            </a:r>
            <a:r>
              <a:rPr lang="ro-RO" sz="1100" dirty="0"/>
              <a:t>țeanu Andrei-Daniel, ISI</a:t>
            </a:r>
            <a:endParaRPr sz="1100" dirty="0"/>
          </a:p>
        </p:txBody>
      </p:sp>
      <p:sp>
        <p:nvSpPr>
          <p:cNvPr id="327" name="Google Shape;327;p17"/>
          <p:cNvSpPr txBox="1">
            <a:spLocks noGrp="1"/>
          </p:cNvSpPr>
          <p:nvPr>
            <p:ph type="ctrTitle"/>
          </p:nvPr>
        </p:nvSpPr>
        <p:spPr>
          <a:xfrm>
            <a:off x="601375" y="539500"/>
            <a:ext cx="6376500" cy="31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Music Ontology </a:t>
            </a:r>
            <a:br>
              <a:rPr lang="ro-RO" sz="6000" dirty="0"/>
            </a:br>
            <a:r>
              <a:rPr lang="en-US" sz="2800" dirty="0"/>
              <a:t>for Music Analysis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4B0962-DAAB-AA3D-542F-A789AA4A2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004" y="1893646"/>
            <a:ext cx="7695133" cy="1356207"/>
          </a:xfrm>
        </p:spPr>
        <p:txBody>
          <a:bodyPr/>
          <a:lstStyle/>
          <a:p>
            <a:r>
              <a:rPr lang="en-US" sz="4000" dirty="0"/>
              <a:t>Thank you for your attention</a:t>
            </a:r>
          </a:p>
        </p:txBody>
      </p:sp>
      <p:grpSp>
        <p:nvGrpSpPr>
          <p:cNvPr id="4" name="Google Shape;279;p17">
            <a:extLst>
              <a:ext uri="{FF2B5EF4-FFF2-40B4-BE49-F238E27FC236}">
                <a16:creationId xmlns:a16="http://schemas.microsoft.com/office/drawing/2014/main" id="{2DC0EFDA-F01A-327E-FE21-2C1F99A32186}"/>
              </a:ext>
            </a:extLst>
          </p:cNvPr>
          <p:cNvGrpSpPr/>
          <p:nvPr/>
        </p:nvGrpSpPr>
        <p:grpSpPr>
          <a:xfrm rot="5400000">
            <a:off x="5202765" y="266551"/>
            <a:ext cx="5952246" cy="5245853"/>
            <a:chOff x="4643566" y="-173035"/>
            <a:chExt cx="5952246" cy="5165560"/>
          </a:xfrm>
        </p:grpSpPr>
        <p:grpSp>
          <p:nvGrpSpPr>
            <p:cNvPr id="5" name="Google Shape;280;p17">
              <a:extLst>
                <a:ext uri="{FF2B5EF4-FFF2-40B4-BE49-F238E27FC236}">
                  <a16:creationId xmlns:a16="http://schemas.microsoft.com/office/drawing/2014/main" id="{E5DC0554-781E-DCB1-F100-1A54A69442D8}"/>
                </a:ext>
              </a:extLst>
            </p:cNvPr>
            <p:cNvGrpSpPr/>
            <p:nvPr/>
          </p:nvGrpSpPr>
          <p:grpSpPr>
            <a:xfrm>
              <a:off x="4643566" y="-173035"/>
              <a:ext cx="5952246" cy="5165560"/>
              <a:chOff x="4643566" y="-173035"/>
              <a:chExt cx="5952246" cy="5165560"/>
            </a:xfrm>
          </p:grpSpPr>
          <p:grpSp>
            <p:nvGrpSpPr>
              <p:cNvPr id="23" name="Google Shape;281;p17">
                <a:extLst>
                  <a:ext uri="{FF2B5EF4-FFF2-40B4-BE49-F238E27FC236}">
                    <a16:creationId xmlns:a16="http://schemas.microsoft.com/office/drawing/2014/main" id="{660CB438-026A-C7D5-F450-D67A54A4E210}"/>
                  </a:ext>
                </a:extLst>
              </p:cNvPr>
              <p:cNvGrpSpPr/>
              <p:nvPr/>
            </p:nvGrpSpPr>
            <p:grpSpPr>
              <a:xfrm>
                <a:off x="4643566" y="-173035"/>
                <a:ext cx="5952246" cy="5165560"/>
                <a:chOff x="4643566" y="-173035"/>
                <a:chExt cx="5952246" cy="5165560"/>
              </a:xfrm>
            </p:grpSpPr>
            <p:sp>
              <p:nvSpPr>
                <p:cNvPr id="49" name="Google Shape;282;p17">
                  <a:extLst>
                    <a:ext uri="{FF2B5EF4-FFF2-40B4-BE49-F238E27FC236}">
                      <a16:creationId xmlns:a16="http://schemas.microsoft.com/office/drawing/2014/main" id="{E17451BA-0A04-9252-C97E-AB87FCB83F8F}"/>
                    </a:ext>
                  </a:extLst>
                </p:cNvPr>
                <p:cNvSpPr/>
                <p:nvPr/>
              </p:nvSpPr>
              <p:spPr>
                <a:xfrm rot="5400000" flipH="1">
                  <a:off x="5036916" y="-566384"/>
                  <a:ext cx="5165548" cy="5952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22" h="132118" extrusionOk="0">
                      <a:moveTo>
                        <a:pt x="1" y="0"/>
                      </a:moveTo>
                      <a:lnTo>
                        <a:pt x="1" y="50886"/>
                      </a:lnTo>
                      <a:lnTo>
                        <a:pt x="43" y="50886"/>
                      </a:lnTo>
                      <a:cubicBezTo>
                        <a:pt x="481" y="65274"/>
                        <a:pt x="12342" y="76132"/>
                        <a:pt x="26020" y="76132"/>
                      </a:cubicBezTo>
                      <a:cubicBezTo>
                        <a:pt x="27997" y="76132"/>
                        <a:pt x="30011" y="75905"/>
                        <a:pt x="32035" y="75430"/>
                      </a:cubicBezTo>
                      <a:cubicBezTo>
                        <a:pt x="32453" y="75283"/>
                        <a:pt x="32872" y="75179"/>
                        <a:pt x="33290" y="75095"/>
                      </a:cubicBezTo>
                      <a:cubicBezTo>
                        <a:pt x="33520" y="75032"/>
                        <a:pt x="33751" y="74970"/>
                        <a:pt x="33981" y="74886"/>
                      </a:cubicBezTo>
                      <a:cubicBezTo>
                        <a:pt x="33981" y="74928"/>
                        <a:pt x="33981" y="74970"/>
                        <a:pt x="34002" y="74990"/>
                      </a:cubicBezTo>
                      <a:cubicBezTo>
                        <a:pt x="34274" y="74970"/>
                        <a:pt x="34546" y="74949"/>
                        <a:pt x="34839" y="74949"/>
                      </a:cubicBezTo>
                      <a:cubicBezTo>
                        <a:pt x="39044" y="74949"/>
                        <a:pt x="42601" y="78024"/>
                        <a:pt x="43229" y="82167"/>
                      </a:cubicBezTo>
                      <a:cubicBezTo>
                        <a:pt x="43375" y="82167"/>
                        <a:pt x="43648" y="97818"/>
                        <a:pt x="43648" y="97818"/>
                      </a:cubicBezTo>
                      <a:cubicBezTo>
                        <a:pt x="43627" y="98195"/>
                        <a:pt x="43627" y="98571"/>
                        <a:pt x="43627" y="98969"/>
                      </a:cubicBezTo>
                      <a:cubicBezTo>
                        <a:pt x="43668" y="116461"/>
                        <a:pt x="57248" y="130919"/>
                        <a:pt x="74719" y="132049"/>
                      </a:cubicBezTo>
                      <a:cubicBezTo>
                        <a:pt x="75435" y="132095"/>
                        <a:pt x="76147" y="132117"/>
                        <a:pt x="76854" y="132117"/>
                      </a:cubicBezTo>
                      <a:cubicBezTo>
                        <a:pt x="93405" y="132117"/>
                        <a:pt x="107599" y="119851"/>
                        <a:pt x="109766" y="103216"/>
                      </a:cubicBezTo>
                      <a:lnTo>
                        <a:pt x="109850" y="103216"/>
                      </a:lnTo>
                      <a:lnTo>
                        <a:pt x="109850" y="102672"/>
                      </a:lnTo>
                      <a:cubicBezTo>
                        <a:pt x="110122" y="100203"/>
                        <a:pt x="110122" y="97713"/>
                        <a:pt x="109850" y="95265"/>
                      </a:cubicBezTo>
                      <a:lnTo>
                        <a:pt x="109850" y="0"/>
                      </a:lnTo>
                      <a:lnTo>
                        <a:pt x="106439" y="0"/>
                      </a:lnTo>
                      <a:lnTo>
                        <a:pt x="106439" y="20171"/>
                      </a:lnTo>
                      <a:lnTo>
                        <a:pt x="104200" y="20171"/>
                      </a:lnTo>
                      <a:lnTo>
                        <a:pt x="104200" y="11027"/>
                      </a:lnTo>
                      <a:lnTo>
                        <a:pt x="102108" y="11027"/>
                      </a:lnTo>
                      <a:lnTo>
                        <a:pt x="102108" y="20171"/>
                      </a:lnTo>
                      <a:lnTo>
                        <a:pt x="99765" y="20171"/>
                      </a:lnTo>
                      <a:lnTo>
                        <a:pt x="99765" y="11027"/>
                      </a:lnTo>
                      <a:lnTo>
                        <a:pt x="97672" y="11027"/>
                      </a:lnTo>
                      <a:lnTo>
                        <a:pt x="97672" y="20171"/>
                      </a:lnTo>
                      <a:lnTo>
                        <a:pt x="91814" y="20171"/>
                      </a:lnTo>
                      <a:lnTo>
                        <a:pt x="91814" y="11027"/>
                      </a:lnTo>
                      <a:lnTo>
                        <a:pt x="89721" y="11027"/>
                      </a:lnTo>
                      <a:lnTo>
                        <a:pt x="89721" y="20171"/>
                      </a:lnTo>
                      <a:lnTo>
                        <a:pt x="87566" y="20171"/>
                      </a:lnTo>
                      <a:lnTo>
                        <a:pt x="87566" y="11027"/>
                      </a:lnTo>
                      <a:lnTo>
                        <a:pt x="85474" y="11027"/>
                      </a:lnTo>
                      <a:lnTo>
                        <a:pt x="85474" y="20171"/>
                      </a:lnTo>
                      <a:lnTo>
                        <a:pt x="83319" y="20171"/>
                      </a:lnTo>
                      <a:lnTo>
                        <a:pt x="83319" y="11027"/>
                      </a:lnTo>
                      <a:lnTo>
                        <a:pt x="81226" y="11027"/>
                      </a:lnTo>
                      <a:lnTo>
                        <a:pt x="81226" y="20171"/>
                      </a:lnTo>
                      <a:lnTo>
                        <a:pt x="75054" y="20171"/>
                      </a:lnTo>
                      <a:lnTo>
                        <a:pt x="75054" y="11027"/>
                      </a:lnTo>
                      <a:lnTo>
                        <a:pt x="72961" y="11027"/>
                      </a:lnTo>
                      <a:lnTo>
                        <a:pt x="72961" y="20171"/>
                      </a:lnTo>
                      <a:lnTo>
                        <a:pt x="70639" y="20171"/>
                      </a:lnTo>
                      <a:lnTo>
                        <a:pt x="70639" y="11027"/>
                      </a:lnTo>
                      <a:lnTo>
                        <a:pt x="68547" y="11027"/>
                      </a:lnTo>
                      <a:lnTo>
                        <a:pt x="68547" y="20171"/>
                      </a:lnTo>
                      <a:lnTo>
                        <a:pt x="58629" y="20171"/>
                      </a:lnTo>
                      <a:lnTo>
                        <a:pt x="58629" y="11027"/>
                      </a:lnTo>
                      <a:lnTo>
                        <a:pt x="56536" y="11027"/>
                      </a:lnTo>
                      <a:lnTo>
                        <a:pt x="56536" y="20171"/>
                      </a:lnTo>
                      <a:lnTo>
                        <a:pt x="54381" y="20171"/>
                      </a:lnTo>
                      <a:lnTo>
                        <a:pt x="54381" y="11027"/>
                      </a:lnTo>
                      <a:lnTo>
                        <a:pt x="52289" y="11027"/>
                      </a:lnTo>
                      <a:lnTo>
                        <a:pt x="52289" y="20171"/>
                      </a:lnTo>
                      <a:lnTo>
                        <a:pt x="50113" y="20171"/>
                      </a:lnTo>
                      <a:lnTo>
                        <a:pt x="50113" y="11027"/>
                      </a:lnTo>
                      <a:lnTo>
                        <a:pt x="48021" y="11027"/>
                      </a:lnTo>
                      <a:lnTo>
                        <a:pt x="48021" y="20171"/>
                      </a:lnTo>
                      <a:lnTo>
                        <a:pt x="41848" y="20171"/>
                      </a:lnTo>
                      <a:lnTo>
                        <a:pt x="41848" y="11027"/>
                      </a:lnTo>
                      <a:lnTo>
                        <a:pt x="39756" y="11027"/>
                      </a:lnTo>
                      <a:lnTo>
                        <a:pt x="39756" y="20171"/>
                      </a:lnTo>
                      <a:lnTo>
                        <a:pt x="37433" y="20171"/>
                      </a:lnTo>
                      <a:lnTo>
                        <a:pt x="37433" y="11027"/>
                      </a:lnTo>
                      <a:lnTo>
                        <a:pt x="35341" y="11027"/>
                      </a:lnTo>
                      <a:lnTo>
                        <a:pt x="35341" y="20171"/>
                      </a:lnTo>
                      <a:lnTo>
                        <a:pt x="29587" y="20171"/>
                      </a:lnTo>
                      <a:lnTo>
                        <a:pt x="29587" y="11027"/>
                      </a:lnTo>
                      <a:lnTo>
                        <a:pt x="27494" y="11027"/>
                      </a:lnTo>
                      <a:lnTo>
                        <a:pt x="27494" y="20171"/>
                      </a:lnTo>
                      <a:lnTo>
                        <a:pt x="25339" y="20171"/>
                      </a:lnTo>
                      <a:lnTo>
                        <a:pt x="25339" y="11027"/>
                      </a:lnTo>
                      <a:lnTo>
                        <a:pt x="23247" y="11027"/>
                      </a:lnTo>
                      <a:lnTo>
                        <a:pt x="23247" y="20171"/>
                      </a:lnTo>
                      <a:lnTo>
                        <a:pt x="21092" y="20171"/>
                      </a:lnTo>
                      <a:lnTo>
                        <a:pt x="21092" y="11027"/>
                      </a:lnTo>
                      <a:lnTo>
                        <a:pt x="18999" y="11027"/>
                      </a:lnTo>
                      <a:lnTo>
                        <a:pt x="18999" y="20171"/>
                      </a:lnTo>
                      <a:lnTo>
                        <a:pt x="12848" y="20171"/>
                      </a:lnTo>
                      <a:lnTo>
                        <a:pt x="12848" y="11027"/>
                      </a:lnTo>
                      <a:lnTo>
                        <a:pt x="10756" y="11027"/>
                      </a:lnTo>
                      <a:lnTo>
                        <a:pt x="10756" y="20171"/>
                      </a:lnTo>
                      <a:lnTo>
                        <a:pt x="8412" y="20171"/>
                      </a:lnTo>
                      <a:lnTo>
                        <a:pt x="8412" y="11027"/>
                      </a:lnTo>
                      <a:lnTo>
                        <a:pt x="6320" y="11027"/>
                      </a:lnTo>
                      <a:lnTo>
                        <a:pt x="6320" y="20171"/>
                      </a:lnTo>
                      <a:lnTo>
                        <a:pt x="3411" y="20171"/>
                      </a:lnTo>
                      <a:lnTo>
                        <a:pt x="341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283;p17">
                  <a:extLst>
                    <a:ext uri="{FF2B5EF4-FFF2-40B4-BE49-F238E27FC236}">
                      <a16:creationId xmlns:a16="http://schemas.microsoft.com/office/drawing/2014/main" id="{3237B072-16F0-F723-D880-6144787A6B33}"/>
                    </a:ext>
                  </a:extLst>
                </p:cNvPr>
                <p:cNvSpPr/>
                <p:nvPr/>
              </p:nvSpPr>
              <p:spPr>
                <a:xfrm rot="5400000" flipH="1">
                  <a:off x="6214529" y="2149979"/>
                  <a:ext cx="4829925" cy="855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4" h="18309" extrusionOk="0">
                      <a:moveTo>
                        <a:pt x="1" y="0"/>
                      </a:moveTo>
                      <a:lnTo>
                        <a:pt x="1" y="18309"/>
                      </a:lnTo>
                      <a:lnTo>
                        <a:pt x="4144" y="18309"/>
                      </a:lnTo>
                      <a:lnTo>
                        <a:pt x="414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" name="Google Shape;284;p17">
                <a:extLst>
                  <a:ext uri="{FF2B5EF4-FFF2-40B4-BE49-F238E27FC236}">
                    <a16:creationId xmlns:a16="http://schemas.microsoft.com/office/drawing/2014/main" id="{DC002228-6358-9020-6712-385403D1FCB9}"/>
                  </a:ext>
                </a:extLst>
              </p:cNvPr>
              <p:cNvSpPr/>
              <p:nvPr/>
            </p:nvSpPr>
            <p:spPr>
              <a:xfrm rot="5400000" flipH="1">
                <a:off x="8533272" y="2718838"/>
                <a:ext cx="192432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3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85;p17">
                <a:extLst>
                  <a:ext uri="{FF2B5EF4-FFF2-40B4-BE49-F238E27FC236}">
                    <a16:creationId xmlns:a16="http://schemas.microsoft.com/office/drawing/2014/main" id="{A726640D-98A1-B749-DFD5-7BBB6DE55AD4}"/>
                  </a:ext>
                </a:extLst>
              </p:cNvPr>
              <p:cNvSpPr/>
              <p:nvPr/>
            </p:nvSpPr>
            <p:spPr>
              <a:xfrm rot="5400000" flipH="1">
                <a:off x="8525886" y="4461336"/>
                <a:ext cx="207210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86;p17">
                <a:extLst>
                  <a:ext uri="{FF2B5EF4-FFF2-40B4-BE49-F238E27FC236}">
                    <a16:creationId xmlns:a16="http://schemas.microsoft.com/office/drawing/2014/main" id="{83A59418-5B1B-FBC4-543F-8622C40760D5}"/>
                  </a:ext>
                </a:extLst>
              </p:cNvPr>
              <p:cNvSpPr/>
              <p:nvPr/>
            </p:nvSpPr>
            <p:spPr>
              <a:xfrm rot="5400000" flipH="1">
                <a:off x="8532761" y="4261007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64" y="1830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87;p17">
                <a:extLst>
                  <a:ext uri="{FF2B5EF4-FFF2-40B4-BE49-F238E27FC236}">
                    <a16:creationId xmlns:a16="http://schemas.microsoft.com/office/drawing/2014/main" id="{9FA81BF8-11FB-CBA2-4E32-66F9A6A148ED}"/>
                  </a:ext>
                </a:extLst>
              </p:cNvPr>
              <p:cNvSpPr/>
              <p:nvPr/>
            </p:nvSpPr>
            <p:spPr>
              <a:xfrm rot="5400000" flipH="1">
                <a:off x="8533272" y="4068068"/>
                <a:ext cx="192432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3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8;p17">
                <a:extLst>
                  <a:ext uri="{FF2B5EF4-FFF2-40B4-BE49-F238E27FC236}">
                    <a16:creationId xmlns:a16="http://schemas.microsoft.com/office/drawing/2014/main" id="{318220BD-2140-F8E8-CA74-14902872EB12}"/>
                  </a:ext>
                </a:extLst>
              </p:cNvPr>
              <p:cNvSpPr/>
              <p:nvPr/>
            </p:nvSpPr>
            <p:spPr>
              <a:xfrm rot="5400000" flipH="1">
                <a:off x="8533249" y="3875616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89;p17">
                <a:extLst>
                  <a:ext uri="{FF2B5EF4-FFF2-40B4-BE49-F238E27FC236}">
                    <a16:creationId xmlns:a16="http://schemas.microsoft.com/office/drawing/2014/main" id="{8A4F0044-C517-A83C-6C39-C2944DB0C3BA}"/>
                  </a:ext>
                </a:extLst>
              </p:cNvPr>
              <p:cNvSpPr/>
              <p:nvPr/>
            </p:nvSpPr>
            <p:spPr>
              <a:xfrm rot="5400000" flipH="1">
                <a:off x="8533249" y="3683141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90;p17">
                <a:extLst>
                  <a:ext uri="{FF2B5EF4-FFF2-40B4-BE49-F238E27FC236}">
                    <a16:creationId xmlns:a16="http://schemas.microsoft.com/office/drawing/2014/main" id="{38C303C8-60D3-1108-E704-5A6AA08D060B}"/>
                  </a:ext>
                </a:extLst>
              </p:cNvPr>
              <p:cNvSpPr/>
              <p:nvPr/>
            </p:nvSpPr>
            <p:spPr>
              <a:xfrm rot="5400000" flipH="1">
                <a:off x="8532761" y="3490178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64" y="1830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1;p17">
                <a:extLst>
                  <a:ext uri="{FF2B5EF4-FFF2-40B4-BE49-F238E27FC236}">
                    <a16:creationId xmlns:a16="http://schemas.microsoft.com/office/drawing/2014/main" id="{79CE1FDD-69EA-3659-B787-1E0B14E8D7B0}"/>
                  </a:ext>
                </a:extLst>
              </p:cNvPr>
              <p:cNvSpPr/>
              <p:nvPr/>
            </p:nvSpPr>
            <p:spPr>
              <a:xfrm rot="5400000" flipH="1">
                <a:off x="8533249" y="3297215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2;p17">
                <a:extLst>
                  <a:ext uri="{FF2B5EF4-FFF2-40B4-BE49-F238E27FC236}">
                    <a16:creationId xmlns:a16="http://schemas.microsoft.com/office/drawing/2014/main" id="{CAD01712-090F-FAD1-833C-D0F49A2DE09B}"/>
                  </a:ext>
                </a:extLst>
              </p:cNvPr>
              <p:cNvSpPr/>
              <p:nvPr/>
            </p:nvSpPr>
            <p:spPr>
              <a:xfrm rot="5400000" flipH="1">
                <a:off x="8533249" y="3104740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3;p17">
                <a:extLst>
                  <a:ext uri="{FF2B5EF4-FFF2-40B4-BE49-F238E27FC236}">
                    <a16:creationId xmlns:a16="http://schemas.microsoft.com/office/drawing/2014/main" id="{8E83F290-9502-F473-D8C1-9F4C53D16276}"/>
                  </a:ext>
                </a:extLst>
              </p:cNvPr>
              <p:cNvSpPr/>
              <p:nvPr/>
            </p:nvSpPr>
            <p:spPr>
              <a:xfrm rot="5400000" flipH="1">
                <a:off x="8532761" y="2911778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64" y="1830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4;p17">
                <a:extLst>
                  <a:ext uri="{FF2B5EF4-FFF2-40B4-BE49-F238E27FC236}">
                    <a16:creationId xmlns:a16="http://schemas.microsoft.com/office/drawing/2014/main" id="{1A695B52-0BAC-3BF1-C666-67A5C4808E85}"/>
                  </a:ext>
                </a:extLst>
              </p:cNvPr>
              <p:cNvSpPr/>
              <p:nvPr/>
            </p:nvSpPr>
            <p:spPr>
              <a:xfrm rot="5400000" flipH="1">
                <a:off x="8533249" y="2526386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5;p17">
                <a:extLst>
                  <a:ext uri="{FF2B5EF4-FFF2-40B4-BE49-F238E27FC236}">
                    <a16:creationId xmlns:a16="http://schemas.microsoft.com/office/drawing/2014/main" id="{E4C6F8AE-1B6B-B67A-7E2C-72A88762C666}"/>
                  </a:ext>
                </a:extLst>
              </p:cNvPr>
              <p:cNvSpPr/>
              <p:nvPr/>
            </p:nvSpPr>
            <p:spPr>
              <a:xfrm rot="5400000" flipH="1">
                <a:off x="8532761" y="2333423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65" y="18309"/>
                    </a:lnTo>
                    <a:lnTo>
                      <a:pt x="41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6;p17">
                <a:extLst>
                  <a:ext uri="{FF2B5EF4-FFF2-40B4-BE49-F238E27FC236}">
                    <a16:creationId xmlns:a16="http://schemas.microsoft.com/office/drawing/2014/main" id="{5E639E99-684E-74C6-0307-B0FCCF764C78}"/>
                  </a:ext>
                </a:extLst>
              </p:cNvPr>
              <p:cNvSpPr/>
              <p:nvPr/>
            </p:nvSpPr>
            <p:spPr>
              <a:xfrm rot="5400000" flipH="1">
                <a:off x="8532761" y="2139973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64" y="1830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;p17">
                <a:extLst>
                  <a:ext uri="{FF2B5EF4-FFF2-40B4-BE49-F238E27FC236}">
                    <a16:creationId xmlns:a16="http://schemas.microsoft.com/office/drawing/2014/main" id="{7AD65392-5C16-8A2A-D3CA-404EB7ED8219}"/>
                  </a:ext>
                </a:extLst>
              </p:cNvPr>
              <p:cNvSpPr/>
              <p:nvPr/>
            </p:nvSpPr>
            <p:spPr>
              <a:xfrm rot="5400000" flipH="1">
                <a:off x="8533249" y="1947010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98;p17">
                <a:extLst>
                  <a:ext uri="{FF2B5EF4-FFF2-40B4-BE49-F238E27FC236}">
                    <a16:creationId xmlns:a16="http://schemas.microsoft.com/office/drawing/2014/main" id="{80CD51B3-7CFC-EC4F-4170-6EBCA0FCD741}"/>
                  </a:ext>
                </a:extLst>
              </p:cNvPr>
              <p:cNvSpPr/>
              <p:nvPr/>
            </p:nvSpPr>
            <p:spPr>
              <a:xfrm rot="5400000" flipH="1">
                <a:off x="8532761" y="1754048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64" y="1830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99;p17">
                <a:extLst>
                  <a:ext uri="{FF2B5EF4-FFF2-40B4-BE49-F238E27FC236}">
                    <a16:creationId xmlns:a16="http://schemas.microsoft.com/office/drawing/2014/main" id="{74A91549-4332-B8F0-B1BC-F915A2B0DFB5}"/>
                  </a:ext>
                </a:extLst>
              </p:cNvPr>
              <p:cNvSpPr/>
              <p:nvPr/>
            </p:nvSpPr>
            <p:spPr>
              <a:xfrm rot="5400000" flipH="1">
                <a:off x="8533249" y="1561085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00;p17">
                <a:extLst>
                  <a:ext uri="{FF2B5EF4-FFF2-40B4-BE49-F238E27FC236}">
                    <a16:creationId xmlns:a16="http://schemas.microsoft.com/office/drawing/2014/main" id="{A5958AEE-339E-D8AB-33C2-0B00A90F5DBF}"/>
                  </a:ext>
                </a:extLst>
              </p:cNvPr>
              <p:cNvSpPr/>
              <p:nvPr/>
            </p:nvSpPr>
            <p:spPr>
              <a:xfrm rot="5400000" flipH="1">
                <a:off x="8533272" y="1368633"/>
                <a:ext cx="192432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3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01;p17">
                <a:extLst>
                  <a:ext uri="{FF2B5EF4-FFF2-40B4-BE49-F238E27FC236}">
                    <a16:creationId xmlns:a16="http://schemas.microsoft.com/office/drawing/2014/main" id="{E5AC1A53-ED3E-F73E-9E82-0581486A8F1D}"/>
                  </a:ext>
                </a:extLst>
              </p:cNvPr>
              <p:cNvSpPr/>
              <p:nvPr/>
            </p:nvSpPr>
            <p:spPr>
              <a:xfrm rot="5400000" flipH="1">
                <a:off x="8533249" y="1176181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2;p17">
                <a:extLst>
                  <a:ext uri="{FF2B5EF4-FFF2-40B4-BE49-F238E27FC236}">
                    <a16:creationId xmlns:a16="http://schemas.microsoft.com/office/drawing/2014/main" id="{169364B4-76E2-8C34-089D-C9C2D3CC9888}"/>
                  </a:ext>
                </a:extLst>
              </p:cNvPr>
              <p:cNvSpPr/>
              <p:nvPr/>
            </p:nvSpPr>
            <p:spPr>
              <a:xfrm rot="5400000" flipH="1">
                <a:off x="8532761" y="983218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65" y="18309"/>
                    </a:lnTo>
                    <a:lnTo>
                      <a:pt x="41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3;p17">
                <a:extLst>
                  <a:ext uri="{FF2B5EF4-FFF2-40B4-BE49-F238E27FC236}">
                    <a16:creationId xmlns:a16="http://schemas.microsoft.com/office/drawing/2014/main" id="{09ACCFA5-7538-9380-08FC-DC63AB3446AB}"/>
                  </a:ext>
                </a:extLst>
              </p:cNvPr>
              <p:cNvSpPr/>
              <p:nvPr/>
            </p:nvSpPr>
            <p:spPr>
              <a:xfrm rot="5400000" flipH="1">
                <a:off x="8533249" y="790256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4;p17">
                <a:extLst>
                  <a:ext uri="{FF2B5EF4-FFF2-40B4-BE49-F238E27FC236}">
                    <a16:creationId xmlns:a16="http://schemas.microsoft.com/office/drawing/2014/main" id="{87D7E894-43FF-25E9-A6A8-6611058B4AA2}"/>
                  </a:ext>
                </a:extLst>
              </p:cNvPr>
              <p:cNvSpPr/>
              <p:nvPr/>
            </p:nvSpPr>
            <p:spPr>
              <a:xfrm rot="5400000" flipH="1">
                <a:off x="8533249" y="597781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5;p17">
                <a:extLst>
                  <a:ext uri="{FF2B5EF4-FFF2-40B4-BE49-F238E27FC236}">
                    <a16:creationId xmlns:a16="http://schemas.microsoft.com/office/drawing/2014/main" id="{F9A58365-D83D-D19A-E6C8-D68E94BA2316}"/>
                  </a:ext>
                </a:extLst>
              </p:cNvPr>
              <p:cNvSpPr/>
              <p:nvPr/>
            </p:nvSpPr>
            <p:spPr>
              <a:xfrm rot="5400000" flipH="1">
                <a:off x="8533249" y="405305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6;p17">
                <a:extLst>
                  <a:ext uri="{FF2B5EF4-FFF2-40B4-BE49-F238E27FC236}">
                    <a16:creationId xmlns:a16="http://schemas.microsoft.com/office/drawing/2014/main" id="{05280F77-D257-A029-71DC-72643D8928F2}"/>
                  </a:ext>
                </a:extLst>
              </p:cNvPr>
              <p:cNvSpPr/>
              <p:nvPr/>
            </p:nvSpPr>
            <p:spPr>
              <a:xfrm rot="5400000" flipH="1">
                <a:off x="8533272" y="212854"/>
                <a:ext cx="192432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3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7;p17">
                <a:extLst>
                  <a:ext uri="{FF2B5EF4-FFF2-40B4-BE49-F238E27FC236}">
                    <a16:creationId xmlns:a16="http://schemas.microsoft.com/office/drawing/2014/main" id="{DC5B577C-25EB-1249-3BF8-29F5C0FE3942}"/>
                  </a:ext>
                </a:extLst>
              </p:cNvPr>
              <p:cNvSpPr/>
              <p:nvPr/>
            </p:nvSpPr>
            <p:spPr>
              <a:xfrm rot="5400000" flipH="1">
                <a:off x="8533249" y="20402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8;p17">
                <a:extLst>
                  <a:ext uri="{FF2B5EF4-FFF2-40B4-BE49-F238E27FC236}">
                    <a16:creationId xmlns:a16="http://schemas.microsoft.com/office/drawing/2014/main" id="{DA901C97-99B6-D5A2-FCD4-5550B63C84EE}"/>
                  </a:ext>
                </a:extLst>
              </p:cNvPr>
              <p:cNvSpPr/>
              <p:nvPr/>
            </p:nvSpPr>
            <p:spPr>
              <a:xfrm rot="5400000" flipH="1">
                <a:off x="8533249" y="-172073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309;p17">
              <a:extLst>
                <a:ext uri="{FF2B5EF4-FFF2-40B4-BE49-F238E27FC236}">
                  <a16:creationId xmlns:a16="http://schemas.microsoft.com/office/drawing/2014/main" id="{17D1BB01-BF50-F72C-15FF-BEEF3355ED0C}"/>
                </a:ext>
              </a:extLst>
            </p:cNvPr>
            <p:cNvSpPr/>
            <p:nvPr/>
          </p:nvSpPr>
          <p:spPr>
            <a:xfrm rot="5400000" flipH="1">
              <a:off x="8327230" y="308593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0;p17">
              <a:extLst>
                <a:ext uri="{FF2B5EF4-FFF2-40B4-BE49-F238E27FC236}">
                  <a16:creationId xmlns:a16="http://schemas.microsoft.com/office/drawing/2014/main" id="{B5E6B0BE-0BCF-502C-CF26-6A552AFFD3BA}"/>
                </a:ext>
              </a:extLst>
            </p:cNvPr>
            <p:cNvSpPr/>
            <p:nvPr/>
          </p:nvSpPr>
          <p:spPr>
            <a:xfrm rot="5400000" flipH="1">
              <a:off x="8327230" y="501065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1;p17">
              <a:extLst>
                <a:ext uri="{FF2B5EF4-FFF2-40B4-BE49-F238E27FC236}">
                  <a16:creationId xmlns:a16="http://schemas.microsoft.com/office/drawing/2014/main" id="{ED0CEB6C-57C2-0C25-7C8D-9247D9328017}"/>
                </a:ext>
              </a:extLst>
            </p:cNvPr>
            <p:cNvSpPr/>
            <p:nvPr/>
          </p:nvSpPr>
          <p:spPr>
            <a:xfrm rot="5400000" flipH="1">
              <a:off x="8327230" y="885996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2;p17">
              <a:extLst>
                <a:ext uri="{FF2B5EF4-FFF2-40B4-BE49-F238E27FC236}">
                  <a16:creationId xmlns:a16="http://schemas.microsoft.com/office/drawing/2014/main" id="{0385FEF6-72EA-AC30-DFD2-EC0CA69DD46B}"/>
                </a:ext>
              </a:extLst>
            </p:cNvPr>
            <p:cNvSpPr/>
            <p:nvPr/>
          </p:nvSpPr>
          <p:spPr>
            <a:xfrm rot="5400000" flipH="1">
              <a:off x="8327230" y="1078956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3;p17">
              <a:extLst>
                <a:ext uri="{FF2B5EF4-FFF2-40B4-BE49-F238E27FC236}">
                  <a16:creationId xmlns:a16="http://schemas.microsoft.com/office/drawing/2014/main" id="{5FD7ADA4-EEE4-BCBF-47EE-BC9134E79F63}"/>
                </a:ext>
              </a:extLst>
            </p:cNvPr>
            <p:cNvSpPr/>
            <p:nvPr/>
          </p:nvSpPr>
          <p:spPr>
            <a:xfrm rot="5400000" flipH="1">
              <a:off x="8327230" y="1271427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4;p17">
              <a:extLst>
                <a:ext uri="{FF2B5EF4-FFF2-40B4-BE49-F238E27FC236}">
                  <a16:creationId xmlns:a16="http://schemas.microsoft.com/office/drawing/2014/main" id="{EA22B0B5-4EF1-8758-3BA9-2075A6B7E54E}"/>
                </a:ext>
              </a:extLst>
            </p:cNvPr>
            <p:cNvSpPr/>
            <p:nvPr/>
          </p:nvSpPr>
          <p:spPr>
            <a:xfrm rot="5400000" flipH="1">
              <a:off x="8327230" y="1656847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5;p17">
              <a:extLst>
                <a:ext uri="{FF2B5EF4-FFF2-40B4-BE49-F238E27FC236}">
                  <a16:creationId xmlns:a16="http://schemas.microsoft.com/office/drawing/2014/main" id="{40166940-743C-50CB-AF14-F7A9D841FB46}"/>
                </a:ext>
              </a:extLst>
            </p:cNvPr>
            <p:cNvSpPr/>
            <p:nvPr/>
          </p:nvSpPr>
          <p:spPr>
            <a:xfrm rot="5400000" flipH="1">
              <a:off x="8327230" y="1849781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6;p17">
              <a:extLst>
                <a:ext uri="{FF2B5EF4-FFF2-40B4-BE49-F238E27FC236}">
                  <a16:creationId xmlns:a16="http://schemas.microsoft.com/office/drawing/2014/main" id="{78539128-A03F-94D7-A8D6-194EC996CA7A}"/>
                </a:ext>
              </a:extLst>
            </p:cNvPr>
            <p:cNvSpPr/>
            <p:nvPr/>
          </p:nvSpPr>
          <p:spPr>
            <a:xfrm rot="5400000" flipH="1">
              <a:off x="8327230" y="2235952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7;p17">
              <a:extLst>
                <a:ext uri="{FF2B5EF4-FFF2-40B4-BE49-F238E27FC236}">
                  <a16:creationId xmlns:a16="http://schemas.microsoft.com/office/drawing/2014/main" id="{427100D5-6814-CE8C-60AD-66C9DBEFF6BB}"/>
                </a:ext>
              </a:extLst>
            </p:cNvPr>
            <p:cNvSpPr/>
            <p:nvPr/>
          </p:nvSpPr>
          <p:spPr>
            <a:xfrm rot="5400000" flipH="1">
              <a:off x="8327230" y="2428911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8;p17">
              <a:extLst>
                <a:ext uri="{FF2B5EF4-FFF2-40B4-BE49-F238E27FC236}">
                  <a16:creationId xmlns:a16="http://schemas.microsoft.com/office/drawing/2014/main" id="{25A317AE-2E13-B4D4-3BC7-B681E2097B82}"/>
                </a:ext>
              </a:extLst>
            </p:cNvPr>
            <p:cNvSpPr/>
            <p:nvPr/>
          </p:nvSpPr>
          <p:spPr>
            <a:xfrm rot="5400000" flipH="1">
              <a:off x="8327230" y="2621383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9;p17">
              <a:extLst>
                <a:ext uri="{FF2B5EF4-FFF2-40B4-BE49-F238E27FC236}">
                  <a16:creationId xmlns:a16="http://schemas.microsoft.com/office/drawing/2014/main" id="{C21FD137-FC51-325A-0951-17EC21044497}"/>
                </a:ext>
              </a:extLst>
            </p:cNvPr>
            <p:cNvSpPr/>
            <p:nvPr/>
          </p:nvSpPr>
          <p:spPr>
            <a:xfrm rot="5400000" flipH="1">
              <a:off x="8327230" y="3007541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0;p17">
              <a:extLst>
                <a:ext uri="{FF2B5EF4-FFF2-40B4-BE49-F238E27FC236}">
                  <a16:creationId xmlns:a16="http://schemas.microsoft.com/office/drawing/2014/main" id="{C7699D44-5B25-A6FD-BAA3-1247FD9A36B7}"/>
                </a:ext>
              </a:extLst>
            </p:cNvPr>
            <p:cNvSpPr/>
            <p:nvPr/>
          </p:nvSpPr>
          <p:spPr>
            <a:xfrm rot="5400000" flipH="1">
              <a:off x="8327230" y="3200000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1;p17">
              <a:extLst>
                <a:ext uri="{FF2B5EF4-FFF2-40B4-BE49-F238E27FC236}">
                  <a16:creationId xmlns:a16="http://schemas.microsoft.com/office/drawing/2014/main" id="{A22E3443-9E81-1CD0-93D3-79737905E95F}"/>
                </a:ext>
              </a:extLst>
            </p:cNvPr>
            <p:cNvSpPr/>
            <p:nvPr/>
          </p:nvSpPr>
          <p:spPr>
            <a:xfrm rot="5400000" flipH="1">
              <a:off x="8327230" y="3585920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2;p17">
              <a:extLst>
                <a:ext uri="{FF2B5EF4-FFF2-40B4-BE49-F238E27FC236}">
                  <a16:creationId xmlns:a16="http://schemas.microsoft.com/office/drawing/2014/main" id="{D922245E-168F-F148-75BD-B7856F554FCF}"/>
                </a:ext>
              </a:extLst>
            </p:cNvPr>
            <p:cNvSpPr/>
            <p:nvPr/>
          </p:nvSpPr>
          <p:spPr>
            <a:xfrm rot="5400000" flipH="1">
              <a:off x="8327230" y="3778404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3;p17">
              <a:extLst>
                <a:ext uri="{FF2B5EF4-FFF2-40B4-BE49-F238E27FC236}">
                  <a16:creationId xmlns:a16="http://schemas.microsoft.com/office/drawing/2014/main" id="{F8BB40FD-47D7-642A-2113-B5DC9216C831}"/>
                </a:ext>
              </a:extLst>
            </p:cNvPr>
            <p:cNvSpPr/>
            <p:nvPr/>
          </p:nvSpPr>
          <p:spPr>
            <a:xfrm rot="5400000" flipH="1">
              <a:off x="8327230" y="3971352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4;p17">
              <a:extLst>
                <a:ext uri="{FF2B5EF4-FFF2-40B4-BE49-F238E27FC236}">
                  <a16:creationId xmlns:a16="http://schemas.microsoft.com/office/drawing/2014/main" id="{43E627B7-88B4-B905-783F-0F4B530B5D41}"/>
                </a:ext>
              </a:extLst>
            </p:cNvPr>
            <p:cNvSpPr/>
            <p:nvPr/>
          </p:nvSpPr>
          <p:spPr>
            <a:xfrm rot="5400000" flipH="1">
              <a:off x="8327230" y="4356771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5;p17">
              <a:extLst>
                <a:ext uri="{FF2B5EF4-FFF2-40B4-BE49-F238E27FC236}">
                  <a16:creationId xmlns:a16="http://schemas.microsoft.com/office/drawing/2014/main" id="{25676BB7-5D62-6C82-A6D4-191EDE5E390D}"/>
                </a:ext>
              </a:extLst>
            </p:cNvPr>
            <p:cNvSpPr/>
            <p:nvPr/>
          </p:nvSpPr>
          <p:spPr>
            <a:xfrm rot="5400000" flipH="1">
              <a:off x="8327230" y="4548729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052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>
            <a:spLocks noGrp="1"/>
          </p:cNvSpPr>
          <p:nvPr>
            <p:ph type="title"/>
          </p:nvPr>
        </p:nvSpPr>
        <p:spPr>
          <a:xfrm>
            <a:off x="657200" y="302951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2800" dirty="0"/>
              <a:t>Music ontology for music analysis:</a:t>
            </a:r>
            <a:endParaRPr sz="2800" dirty="0"/>
          </a:p>
        </p:txBody>
      </p:sp>
      <p:grpSp>
        <p:nvGrpSpPr>
          <p:cNvPr id="348" name="Google Shape;348;p19"/>
          <p:cNvGrpSpPr/>
          <p:nvPr/>
        </p:nvGrpSpPr>
        <p:grpSpPr>
          <a:xfrm>
            <a:off x="2286572" y="1343628"/>
            <a:ext cx="822467" cy="822844"/>
            <a:chOff x="715975" y="1349801"/>
            <a:chExt cx="655200" cy="655500"/>
          </a:xfrm>
        </p:grpSpPr>
        <p:sp>
          <p:nvSpPr>
            <p:cNvPr id="349" name="Google Shape;349;p19"/>
            <p:cNvSpPr/>
            <p:nvPr/>
          </p:nvSpPr>
          <p:spPr>
            <a:xfrm>
              <a:off x="715975" y="1349801"/>
              <a:ext cx="655200" cy="655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789564" y="1436624"/>
              <a:ext cx="492193" cy="474322"/>
            </a:xfrm>
            <a:custGeom>
              <a:avLst/>
              <a:gdLst/>
              <a:ahLst/>
              <a:cxnLst/>
              <a:rect l="l" t="t" r="r" b="b"/>
              <a:pathLst>
                <a:path w="107878" h="103961" extrusionOk="0">
                  <a:moveTo>
                    <a:pt x="55873" y="1"/>
                  </a:moveTo>
                  <a:cubicBezTo>
                    <a:pt x="40647" y="1"/>
                    <a:pt x="25833" y="6705"/>
                    <a:pt x="15745" y="18936"/>
                  </a:cubicBezTo>
                  <a:cubicBezTo>
                    <a:pt x="1802" y="35848"/>
                    <a:pt x="1" y="59698"/>
                    <a:pt x="11209" y="78545"/>
                  </a:cubicBezTo>
                  <a:cubicBezTo>
                    <a:pt x="20713" y="94508"/>
                    <a:pt x="37800" y="103961"/>
                    <a:pt x="55858" y="103961"/>
                  </a:cubicBezTo>
                  <a:cubicBezTo>
                    <a:pt x="59158" y="103961"/>
                    <a:pt x="62490" y="103645"/>
                    <a:pt x="65815" y="102996"/>
                  </a:cubicBezTo>
                  <a:cubicBezTo>
                    <a:pt x="90232" y="98226"/>
                    <a:pt x="107878" y="76844"/>
                    <a:pt x="107845" y="51959"/>
                  </a:cubicBezTo>
                  <a:cubicBezTo>
                    <a:pt x="107845" y="30010"/>
                    <a:pt x="94068" y="10463"/>
                    <a:pt x="73420" y="3058"/>
                  </a:cubicBezTo>
                  <a:cubicBezTo>
                    <a:pt x="67675" y="997"/>
                    <a:pt x="61743" y="1"/>
                    <a:pt x="55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733373" y="1392258"/>
              <a:ext cx="592943" cy="571485"/>
            </a:xfrm>
            <a:custGeom>
              <a:avLst/>
              <a:gdLst/>
              <a:ahLst/>
              <a:cxnLst/>
              <a:rect l="l" t="t" r="r" b="b"/>
              <a:pathLst>
                <a:path w="129960" h="125257" extrusionOk="0">
                  <a:moveTo>
                    <a:pt x="67339" y="0"/>
                  </a:moveTo>
                  <a:cubicBezTo>
                    <a:pt x="48980" y="0"/>
                    <a:pt x="31120" y="8080"/>
                    <a:pt x="18981" y="22820"/>
                  </a:cubicBezTo>
                  <a:cubicBezTo>
                    <a:pt x="2169" y="43201"/>
                    <a:pt x="0" y="71955"/>
                    <a:pt x="13510" y="94672"/>
                  </a:cubicBezTo>
                  <a:cubicBezTo>
                    <a:pt x="24933" y="113851"/>
                    <a:pt x="45515" y="125256"/>
                    <a:pt x="67289" y="125256"/>
                  </a:cubicBezTo>
                  <a:cubicBezTo>
                    <a:pt x="71266" y="125256"/>
                    <a:pt x="75282" y="124876"/>
                    <a:pt x="79290" y="124093"/>
                  </a:cubicBezTo>
                  <a:cubicBezTo>
                    <a:pt x="108711" y="118355"/>
                    <a:pt x="129960" y="92603"/>
                    <a:pt x="129926" y="62615"/>
                  </a:cubicBezTo>
                  <a:cubicBezTo>
                    <a:pt x="129926" y="36196"/>
                    <a:pt x="113348" y="12613"/>
                    <a:pt x="88464" y="3673"/>
                  </a:cubicBezTo>
                  <a:cubicBezTo>
                    <a:pt x="81547" y="1197"/>
                    <a:pt x="74406" y="0"/>
                    <a:pt x="67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794054" y="1436510"/>
              <a:ext cx="483214" cy="474929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817644" y="1462593"/>
              <a:ext cx="436034" cy="422702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847777" y="1492122"/>
              <a:ext cx="375767" cy="363526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770692" y="1413683"/>
              <a:ext cx="529939" cy="520558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872205" y="1521121"/>
              <a:ext cx="326912" cy="304957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912613" y="1555303"/>
              <a:ext cx="246097" cy="236794"/>
            </a:xfrm>
            <a:custGeom>
              <a:avLst/>
              <a:gdLst/>
              <a:ahLst/>
              <a:cxnLst/>
              <a:rect l="l" t="t" r="r" b="b"/>
              <a:pathLst>
                <a:path w="53939" h="51900" extrusionOk="0">
                  <a:moveTo>
                    <a:pt x="28021" y="0"/>
                  </a:moveTo>
                  <a:cubicBezTo>
                    <a:pt x="21252" y="0"/>
                    <a:pt x="14601" y="2641"/>
                    <a:pt x="9641" y="7601"/>
                  </a:cubicBezTo>
                  <a:cubicBezTo>
                    <a:pt x="2202" y="15039"/>
                    <a:pt x="0" y="26181"/>
                    <a:pt x="4003" y="35888"/>
                  </a:cubicBezTo>
                  <a:cubicBezTo>
                    <a:pt x="8040" y="45561"/>
                    <a:pt x="17480" y="51899"/>
                    <a:pt x="27987" y="51899"/>
                  </a:cubicBezTo>
                  <a:cubicBezTo>
                    <a:pt x="42297" y="51866"/>
                    <a:pt x="53906" y="40257"/>
                    <a:pt x="53939" y="25947"/>
                  </a:cubicBezTo>
                  <a:cubicBezTo>
                    <a:pt x="53939" y="15440"/>
                    <a:pt x="47601" y="6000"/>
                    <a:pt x="37928" y="1963"/>
                  </a:cubicBezTo>
                  <a:cubicBezTo>
                    <a:pt x="34722" y="642"/>
                    <a:pt x="31357" y="0"/>
                    <a:pt x="28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943857" y="1582171"/>
              <a:ext cx="189937" cy="182860"/>
            </a:xfrm>
            <a:custGeom>
              <a:avLst/>
              <a:gdLst/>
              <a:ahLst/>
              <a:cxnLst/>
              <a:rect l="l" t="t" r="r" b="b"/>
              <a:pathLst>
                <a:path w="41630" h="40079" extrusionOk="0">
                  <a:moveTo>
                    <a:pt x="20751" y="0"/>
                  </a:moveTo>
                  <a:cubicBezTo>
                    <a:pt x="10366" y="0"/>
                    <a:pt x="1596" y="8011"/>
                    <a:pt x="801" y="18538"/>
                  </a:cubicBezTo>
                  <a:cubicBezTo>
                    <a:pt x="0" y="29579"/>
                    <a:pt x="8273" y="39220"/>
                    <a:pt x="19314" y="40020"/>
                  </a:cubicBezTo>
                  <a:cubicBezTo>
                    <a:pt x="19828" y="40059"/>
                    <a:pt x="20339" y="40078"/>
                    <a:pt x="20846" y="40078"/>
                  </a:cubicBezTo>
                  <a:cubicBezTo>
                    <a:pt x="31233" y="40078"/>
                    <a:pt x="40033" y="32066"/>
                    <a:pt x="40796" y="21507"/>
                  </a:cubicBezTo>
                  <a:cubicBezTo>
                    <a:pt x="41630" y="10466"/>
                    <a:pt x="33324" y="859"/>
                    <a:pt x="22283" y="58"/>
                  </a:cubicBezTo>
                  <a:cubicBezTo>
                    <a:pt x="21769" y="19"/>
                    <a:pt x="21258" y="0"/>
                    <a:pt x="20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26723" y="1663247"/>
              <a:ext cx="24204" cy="20705"/>
            </a:xfrm>
            <a:custGeom>
              <a:avLst/>
              <a:gdLst/>
              <a:ahLst/>
              <a:cxnLst/>
              <a:rect l="l" t="t" r="r" b="b"/>
              <a:pathLst>
                <a:path w="5305" h="4538" extrusionOk="0">
                  <a:moveTo>
                    <a:pt x="3018" y="0"/>
                  </a:moveTo>
                  <a:cubicBezTo>
                    <a:pt x="2463" y="0"/>
                    <a:pt x="1897" y="206"/>
                    <a:pt x="1435" y="668"/>
                  </a:cubicBezTo>
                  <a:cubicBezTo>
                    <a:pt x="1" y="2102"/>
                    <a:pt x="1035" y="4538"/>
                    <a:pt x="3036" y="4538"/>
                  </a:cubicBezTo>
                  <a:cubicBezTo>
                    <a:pt x="4270" y="4538"/>
                    <a:pt x="5304" y="3503"/>
                    <a:pt x="5304" y="2269"/>
                  </a:cubicBezTo>
                  <a:cubicBezTo>
                    <a:pt x="5304" y="912"/>
                    <a:pt x="4185" y="0"/>
                    <a:pt x="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19"/>
          <p:cNvGrpSpPr/>
          <p:nvPr/>
        </p:nvGrpSpPr>
        <p:grpSpPr>
          <a:xfrm>
            <a:off x="2296508" y="3432798"/>
            <a:ext cx="822467" cy="822844"/>
            <a:chOff x="715975" y="1349801"/>
            <a:chExt cx="655200" cy="655500"/>
          </a:xfrm>
        </p:grpSpPr>
        <p:sp>
          <p:nvSpPr>
            <p:cNvPr id="361" name="Google Shape;361;p19"/>
            <p:cNvSpPr/>
            <p:nvPr/>
          </p:nvSpPr>
          <p:spPr>
            <a:xfrm>
              <a:off x="715975" y="1349801"/>
              <a:ext cx="655200" cy="655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789564" y="1436624"/>
              <a:ext cx="492193" cy="474322"/>
            </a:xfrm>
            <a:custGeom>
              <a:avLst/>
              <a:gdLst/>
              <a:ahLst/>
              <a:cxnLst/>
              <a:rect l="l" t="t" r="r" b="b"/>
              <a:pathLst>
                <a:path w="107878" h="103961" extrusionOk="0">
                  <a:moveTo>
                    <a:pt x="55873" y="1"/>
                  </a:moveTo>
                  <a:cubicBezTo>
                    <a:pt x="40647" y="1"/>
                    <a:pt x="25833" y="6705"/>
                    <a:pt x="15745" y="18936"/>
                  </a:cubicBezTo>
                  <a:cubicBezTo>
                    <a:pt x="1802" y="35848"/>
                    <a:pt x="1" y="59698"/>
                    <a:pt x="11209" y="78545"/>
                  </a:cubicBezTo>
                  <a:cubicBezTo>
                    <a:pt x="20713" y="94508"/>
                    <a:pt x="37800" y="103961"/>
                    <a:pt x="55858" y="103961"/>
                  </a:cubicBezTo>
                  <a:cubicBezTo>
                    <a:pt x="59158" y="103961"/>
                    <a:pt x="62490" y="103645"/>
                    <a:pt x="65815" y="102996"/>
                  </a:cubicBezTo>
                  <a:cubicBezTo>
                    <a:pt x="90232" y="98226"/>
                    <a:pt x="107878" y="76844"/>
                    <a:pt x="107845" y="51959"/>
                  </a:cubicBezTo>
                  <a:cubicBezTo>
                    <a:pt x="107845" y="30010"/>
                    <a:pt x="94068" y="10463"/>
                    <a:pt x="73420" y="3058"/>
                  </a:cubicBezTo>
                  <a:cubicBezTo>
                    <a:pt x="67675" y="997"/>
                    <a:pt x="61743" y="1"/>
                    <a:pt x="55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733373" y="1392258"/>
              <a:ext cx="592943" cy="571485"/>
            </a:xfrm>
            <a:custGeom>
              <a:avLst/>
              <a:gdLst/>
              <a:ahLst/>
              <a:cxnLst/>
              <a:rect l="l" t="t" r="r" b="b"/>
              <a:pathLst>
                <a:path w="129960" h="125257" extrusionOk="0">
                  <a:moveTo>
                    <a:pt x="67339" y="0"/>
                  </a:moveTo>
                  <a:cubicBezTo>
                    <a:pt x="48980" y="0"/>
                    <a:pt x="31120" y="8080"/>
                    <a:pt x="18981" y="22820"/>
                  </a:cubicBezTo>
                  <a:cubicBezTo>
                    <a:pt x="2169" y="43201"/>
                    <a:pt x="0" y="71955"/>
                    <a:pt x="13510" y="94672"/>
                  </a:cubicBezTo>
                  <a:cubicBezTo>
                    <a:pt x="24933" y="113851"/>
                    <a:pt x="45515" y="125256"/>
                    <a:pt x="67289" y="125256"/>
                  </a:cubicBezTo>
                  <a:cubicBezTo>
                    <a:pt x="71266" y="125256"/>
                    <a:pt x="75282" y="124876"/>
                    <a:pt x="79290" y="124093"/>
                  </a:cubicBezTo>
                  <a:cubicBezTo>
                    <a:pt x="108711" y="118355"/>
                    <a:pt x="129960" y="92603"/>
                    <a:pt x="129926" y="62615"/>
                  </a:cubicBezTo>
                  <a:cubicBezTo>
                    <a:pt x="129926" y="36196"/>
                    <a:pt x="113348" y="12613"/>
                    <a:pt x="88464" y="3673"/>
                  </a:cubicBezTo>
                  <a:cubicBezTo>
                    <a:pt x="81547" y="1197"/>
                    <a:pt x="74406" y="0"/>
                    <a:pt x="67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794054" y="1436510"/>
              <a:ext cx="483214" cy="474929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17644" y="1462593"/>
              <a:ext cx="436034" cy="422702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47777" y="1492122"/>
              <a:ext cx="375767" cy="363526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770692" y="1413683"/>
              <a:ext cx="529939" cy="520558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872205" y="1521121"/>
              <a:ext cx="326912" cy="304958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912613" y="1555303"/>
              <a:ext cx="246097" cy="236794"/>
            </a:xfrm>
            <a:custGeom>
              <a:avLst/>
              <a:gdLst/>
              <a:ahLst/>
              <a:cxnLst/>
              <a:rect l="l" t="t" r="r" b="b"/>
              <a:pathLst>
                <a:path w="53939" h="51900" extrusionOk="0">
                  <a:moveTo>
                    <a:pt x="28021" y="0"/>
                  </a:moveTo>
                  <a:cubicBezTo>
                    <a:pt x="21252" y="0"/>
                    <a:pt x="14601" y="2641"/>
                    <a:pt x="9641" y="7601"/>
                  </a:cubicBezTo>
                  <a:cubicBezTo>
                    <a:pt x="2202" y="15039"/>
                    <a:pt x="0" y="26181"/>
                    <a:pt x="4003" y="35888"/>
                  </a:cubicBezTo>
                  <a:cubicBezTo>
                    <a:pt x="8040" y="45561"/>
                    <a:pt x="17480" y="51899"/>
                    <a:pt x="27987" y="51899"/>
                  </a:cubicBezTo>
                  <a:cubicBezTo>
                    <a:pt x="42297" y="51866"/>
                    <a:pt x="53906" y="40257"/>
                    <a:pt x="53939" y="25947"/>
                  </a:cubicBezTo>
                  <a:cubicBezTo>
                    <a:pt x="53939" y="15440"/>
                    <a:pt x="47601" y="6000"/>
                    <a:pt x="37928" y="1963"/>
                  </a:cubicBezTo>
                  <a:cubicBezTo>
                    <a:pt x="34722" y="642"/>
                    <a:pt x="31357" y="0"/>
                    <a:pt x="28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943857" y="1582171"/>
              <a:ext cx="189937" cy="182860"/>
            </a:xfrm>
            <a:custGeom>
              <a:avLst/>
              <a:gdLst/>
              <a:ahLst/>
              <a:cxnLst/>
              <a:rect l="l" t="t" r="r" b="b"/>
              <a:pathLst>
                <a:path w="41630" h="40079" extrusionOk="0">
                  <a:moveTo>
                    <a:pt x="20751" y="0"/>
                  </a:moveTo>
                  <a:cubicBezTo>
                    <a:pt x="10366" y="0"/>
                    <a:pt x="1596" y="8011"/>
                    <a:pt x="801" y="18538"/>
                  </a:cubicBezTo>
                  <a:cubicBezTo>
                    <a:pt x="0" y="29579"/>
                    <a:pt x="8273" y="39220"/>
                    <a:pt x="19314" y="40020"/>
                  </a:cubicBezTo>
                  <a:cubicBezTo>
                    <a:pt x="19828" y="40059"/>
                    <a:pt x="20339" y="40078"/>
                    <a:pt x="20846" y="40078"/>
                  </a:cubicBezTo>
                  <a:cubicBezTo>
                    <a:pt x="31233" y="40078"/>
                    <a:pt x="40033" y="32066"/>
                    <a:pt x="40796" y="21507"/>
                  </a:cubicBezTo>
                  <a:cubicBezTo>
                    <a:pt x="41630" y="10466"/>
                    <a:pt x="33324" y="859"/>
                    <a:pt x="22283" y="58"/>
                  </a:cubicBezTo>
                  <a:cubicBezTo>
                    <a:pt x="21769" y="19"/>
                    <a:pt x="21258" y="0"/>
                    <a:pt x="20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026723" y="1663247"/>
              <a:ext cx="24204" cy="20705"/>
            </a:xfrm>
            <a:custGeom>
              <a:avLst/>
              <a:gdLst/>
              <a:ahLst/>
              <a:cxnLst/>
              <a:rect l="l" t="t" r="r" b="b"/>
              <a:pathLst>
                <a:path w="5305" h="4538" extrusionOk="0">
                  <a:moveTo>
                    <a:pt x="3018" y="0"/>
                  </a:moveTo>
                  <a:cubicBezTo>
                    <a:pt x="2463" y="0"/>
                    <a:pt x="1897" y="206"/>
                    <a:pt x="1435" y="668"/>
                  </a:cubicBezTo>
                  <a:cubicBezTo>
                    <a:pt x="1" y="2102"/>
                    <a:pt x="1035" y="4538"/>
                    <a:pt x="3036" y="4538"/>
                  </a:cubicBezTo>
                  <a:cubicBezTo>
                    <a:pt x="4270" y="4538"/>
                    <a:pt x="5304" y="3503"/>
                    <a:pt x="5304" y="2269"/>
                  </a:cubicBezTo>
                  <a:cubicBezTo>
                    <a:pt x="5304" y="912"/>
                    <a:pt x="4185" y="0"/>
                    <a:pt x="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19"/>
          <p:cNvGrpSpPr/>
          <p:nvPr/>
        </p:nvGrpSpPr>
        <p:grpSpPr>
          <a:xfrm>
            <a:off x="5712148" y="1346288"/>
            <a:ext cx="822467" cy="822844"/>
            <a:chOff x="715975" y="1349801"/>
            <a:chExt cx="655200" cy="655500"/>
          </a:xfrm>
        </p:grpSpPr>
        <p:sp>
          <p:nvSpPr>
            <p:cNvPr id="373" name="Google Shape;373;p19"/>
            <p:cNvSpPr/>
            <p:nvPr/>
          </p:nvSpPr>
          <p:spPr>
            <a:xfrm>
              <a:off x="715975" y="1349801"/>
              <a:ext cx="655200" cy="655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789564" y="1436624"/>
              <a:ext cx="492193" cy="474322"/>
            </a:xfrm>
            <a:custGeom>
              <a:avLst/>
              <a:gdLst/>
              <a:ahLst/>
              <a:cxnLst/>
              <a:rect l="l" t="t" r="r" b="b"/>
              <a:pathLst>
                <a:path w="107878" h="103961" extrusionOk="0">
                  <a:moveTo>
                    <a:pt x="55873" y="1"/>
                  </a:moveTo>
                  <a:cubicBezTo>
                    <a:pt x="40647" y="1"/>
                    <a:pt x="25833" y="6705"/>
                    <a:pt x="15745" y="18936"/>
                  </a:cubicBezTo>
                  <a:cubicBezTo>
                    <a:pt x="1802" y="35848"/>
                    <a:pt x="1" y="59698"/>
                    <a:pt x="11209" y="78545"/>
                  </a:cubicBezTo>
                  <a:cubicBezTo>
                    <a:pt x="20713" y="94508"/>
                    <a:pt x="37800" y="103961"/>
                    <a:pt x="55858" y="103961"/>
                  </a:cubicBezTo>
                  <a:cubicBezTo>
                    <a:pt x="59158" y="103961"/>
                    <a:pt x="62490" y="103645"/>
                    <a:pt x="65815" y="102996"/>
                  </a:cubicBezTo>
                  <a:cubicBezTo>
                    <a:pt x="90232" y="98226"/>
                    <a:pt x="107878" y="76844"/>
                    <a:pt x="107845" y="51959"/>
                  </a:cubicBezTo>
                  <a:cubicBezTo>
                    <a:pt x="107845" y="30010"/>
                    <a:pt x="94068" y="10463"/>
                    <a:pt x="73420" y="3058"/>
                  </a:cubicBezTo>
                  <a:cubicBezTo>
                    <a:pt x="67675" y="997"/>
                    <a:pt x="61743" y="1"/>
                    <a:pt x="55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733373" y="1392258"/>
              <a:ext cx="592943" cy="571485"/>
            </a:xfrm>
            <a:custGeom>
              <a:avLst/>
              <a:gdLst/>
              <a:ahLst/>
              <a:cxnLst/>
              <a:rect l="l" t="t" r="r" b="b"/>
              <a:pathLst>
                <a:path w="129960" h="125257" extrusionOk="0">
                  <a:moveTo>
                    <a:pt x="67339" y="0"/>
                  </a:moveTo>
                  <a:cubicBezTo>
                    <a:pt x="48980" y="0"/>
                    <a:pt x="31120" y="8080"/>
                    <a:pt x="18981" y="22820"/>
                  </a:cubicBezTo>
                  <a:cubicBezTo>
                    <a:pt x="2169" y="43201"/>
                    <a:pt x="0" y="71955"/>
                    <a:pt x="13510" y="94672"/>
                  </a:cubicBezTo>
                  <a:cubicBezTo>
                    <a:pt x="24933" y="113851"/>
                    <a:pt x="45515" y="125256"/>
                    <a:pt x="67289" y="125256"/>
                  </a:cubicBezTo>
                  <a:cubicBezTo>
                    <a:pt x="71266" y="125256"/>
                    <a:pt x="75282" y="124876"/>
                    <a:pt x="79290" y="124093"/>
                  </a:cubicBezTo>
                  <a:cubicBezTo>
                    <a:pt x="108711" y="118355"/>
                    <a:pt x="129960" y="92603"/>
                    <a:pt x="129926" y="62615"/>
                  </a:cubicBezTo>
                  <a:cubicBezTo>
                    <a:pt x="129926" y="36196"/>
                    <a:pt x="113348" y="12613"/>
                    <a:pt x="88464" y="3673"/>
                  </a:cubicBezTo>
                  <a:cubicBezTo>
                    <a:pt x="81547" y="1197"/>
                    <a:pt x="74406" y="0"/>
                    <a:pt x="67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794054" y="1436510"/>
              <a:ext cx="483214" cy="474929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817644" y="1462593"/>
              <a:ext cx="436034" cy="422702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847777" y="1492122"/>
              <a:ext cx="375767" cy="363526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770692" y="1413683"/>
              <a:ext cx="529939" cy="520558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872205" y="1521121"/>
              <a:ext cx="326912" cy="304958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912613" y="1555303"/>
              <a:ext cx="246097" cy="236794"/>
            </a:xfrm>
            <a:custGeom>
              <a:avLst/>
              <a:gdLst/>
              <a:ahLst/>
              <a:cxnLst/>
              <a:rect l="l" t="t" r="r" b="b"/>
              <a:pathLst>
                <a:path w="53939" h="51900" extrusionOk="0">
                  <a:moveTo>
                    <a:pt x="28021" y="0"/>
                  </a:moveTo>
                  <a:cubicBezTo>
                    <a:pt x="21252" y="0"/>
                    <a:pt x="14601" y="2641"/>
                    <a:pt x="9641" y="7601"/>
                  </a:cubicBezTo>
                  <a:cubicBezTo>
                    <a:pt x="2202" y="15039"/>
                    <a:pt x="0" y="26181"/>
                    <a:pt x="4003" y="35888"/>
                  </a:cubicBezTo>
                  <a:cubicBezTo>
                    <a:pt x="8040" y="45561"/>
                    <a:pt x="17480" y="51899"/>
                    <a:pt x="27987" y="51899"/>
                  </a:cubicBezTo>
                  <a:cubicBezTo>
                    <a:pt x="42297" y="51866"/>
                    <a:pt x="53906" y="40257"/>
                    <a:pt x="53939" y="25947"/>
                  </a:cubicBezTo>
                  <a:cubicBezTo>
                    <a:pt x="53939" y="15440"/>
                    <a:pt x="47601" y="6000"/>
                    <a:pt x="37928" y="1963"/>
                  </a:cubicBezTo>
                  <a:cubicBezTo>
                    <a:pt x="34722" y="642"/>
                    <a:pt x="31357" y="0"/>
                    <a:pt x="28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943857" y="1582171"/>
              <a:ext cx="189937" cy="182860"/>
            </a:xfrm>
            <a:custGeom>
              <a:avLst/>
              <a:gdLst/>
              <a:ahLst/>
              <a:cxnLst/>
              <a:rect l="l" t="t" r="r" b="b"/>
              <a:pathLst>
                <a:path w="41630" h="40079" extrusionOk="0">
                  <a:moveTo>
                    <a:pt x="20751" y="0"/>
                  </a:moveTo>
                  <a:cubicBezTo>
                    <a:pt x="10366" y="0"/>
                    <a:pt x="1596" y="8011"/>
                    <a:pt x="801" y="18538"/>
                  </a:cubicBezTo>
                  <a:cubicBezTo>
                    <a:pt x="0" y="29579"/>
                    <a:pt x="8273" y="39220"/>
                    <a:pt x="19314" y="40020"/>
                  </a:cubicBezTo>
                  <a:cubicBezTo>
                    <a:pt x="19828" y="40059"/>
                    <a:pt x="20339" y="40078"/>
                    <a:pt x="20846" y="40078"/>
                  </a:cubicBezTo>
                  <a:cubicBezTo>
                    <a:pt x="31233" y="40078"/>
                    <a:pt x="40033" y="32066"/>
                    <a:pt x="40796" y="21507"/>
                  </a:cubicBezTo>
                  <a:cubicBezTo>
                    <a:pt x="41630" y="10466"/>
                    <a:pt x="33324" y="859"/>
                    <a:pt x="22283" y="58"/>
                  </a:cubicBezTo>
                  <a:cubicBezTo>
                    <a:pt x="21769" y="19"/>
                    <a:pt x="21258" y="0"/>
                    <a:pt x="20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1026723" y="1663247"/>
              <a:ext cx="24204" cy="20705"/>
            </a:xfrm>
            <a:custGeom>
              <a:avLst/>
              <a:gdLst/>
              <a:ahLst/>
              <a:cxnLst/>
              <a:rect l="l" t="t" r="r" b="b"/>
              <a:pathLst>
                <a:path w="5305" h="4538" extrusionOk="0">
                  <a:moveTo>
                    <a:pt x="3018" y="0"/>
                  </a:moveTo>
                  <a:cubicBezTo>
                    <a:pt x="2463" y="0"/>
                    <a:pt x="1897" y="206"/>
                    <a:pt x="1435" y="668"/>
                  </a:cubicBezTo>
                  <a:cubicBezTo>
                    <a:pt x="1" y="2102"/>
                    <a:pt x="1035" y="4538"/>
                    <a:pt x="3036" y="4538"/>
                  </a:cubicBezTo>
                  <a:cubicBezTo>
                    <a:pt x="4270" y="4538"/>
                    <a:pt x="5304" y="3503"/>
                    <a:pt x="5304" y="2269"/>
                  </a:cubicBezTo>
                  <a:cubicBezTo>
                    <a:pt x="5304" y="912"/>
                    <a:pt x="4185" y="0"/>
                    <a:pt x="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9"/>
          <p:cNvGrpSpPr/>
          <p:nvPr/>
        </p:nvGrpSpPr>
        <p:grpSpPr>
          <a:xfrm>
            <a:off x="5713800" y="3440833"/>
            <a:ext cx="822467" cy="822844"/>
            <a:chOff x="715975" y="1349801"/>
            <a:chExt cx="655200" cy="655500"/>
          </a:xfrm>
        </p:grpSpPr>
        <p:sp>
          <p:nvSpPr>
            <p:cNvPr id="385" name="Google Shape;385;p19"/>
            <p:cNvSpPr/>
            <p:nvPr/>
          </p:nvSpPr>
          <p:spPr>
            <a:xfrm>
              <a:off x="715975" y="1349801"/>
              <a:ext cx="655200" cy="655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789564" y="1436624"/>
              <a:ext cx="492193" cy="474322"/>
            </a:xfrm>
            <a:custGeom>
              <a:avLst/>
              <a:gdLst/>
              <a:ahLst/>
              <a:cxnLst/>
              <a:rect l="l" t="t" r="r" b="b"/>
              <a:pathLst>
                <a:path w="107878" h="103961" extrusionOk="0">
                  <a:moveTo>
                    <a:pt x="55873" y="1"/>
                  </a:moveTo>
                  <a:cubicBezTo>
                    <a:pt x="40647" y="1"/>
                    <a:pt x="25833" y="6705"/>
                    <a:pt x="15745" y="18936"/>
                  </a:cubicBezTo>
                  <a:cubicBezTo>
                    <a:pt x="1802" y="35848"/>
                    <a:pt x="1" y="59698"/>
                    <a:pt x="11209" y="78545"/>
                  </a:cubicBezTo>
                  <a:cubicBezTo>
                    <a:pt x="20713" y="94508"/>
                    <a:pt x="37800" y="103961"/>
                    <a:pt x="55858" y="103961"/>
                  </a:cubicBezTo>
                  <a:cubicBezTo>
                    <a:pt x="59158" y="103961"/>
                    <a:pt x="62490" y="103645"/>
                    <a:pt x="65815" y="102996"/>
                  </a:cubicBezTo>
                  <a:cubicBezTo>
                    <a:pt x="90232" y="98226"/>
                    <a:pt x="107878" y="76844"/>
                    <a:pt x="107845" y="51959"/>
                  </a:cubicBezTo>
                  <a:cubicBezTo>
                    <a:pt x="107845" y="30010"/>
                    <a:pt x="94068" y="10463"/>
                    <a:pt x="73420" y="3058"/>
                  </a:cubicBezTo>
                  <a:cubicBezTo>
                    <a:pt x="67675" y="997"/>
                    <a:pt x="61743" y="1"/>
                    <a:pt x="55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733373" y="1392258"/>
              <a:ext cx="592943" cy="571485"/>
            </a:xfrm>
            <a:custGeom>
              <a:avLst/>
              <a:gdLst/>
              <a:ahLst/>
              <a:cxnLst/>
              <a:rect l="l" t="t" r="r" b="b"/>
              <a:pathLst>
                <a:path w="129960" h="125257" extrusionOk="0">
                  <a:moveTo>
                    <a:pt x="67339" y="0"/>
                  </a:moveTo>
                  <a:cubicBezTo>
                    <a:pt x="48980" y="0"/>
                    <a:pt x="31120" y="8080"/>
                    <a:pt x="18981" y="22820"/>
                  </a:cubicBezTo>
                  <a:cubicBezTo>
                    <a:pt x="2169" y="43201"/>
                    <a:pt x="0" y="71955"/>
                    <a:pt x="13510" y="94672"/>
                  </a:cubicBezTo>
                  <a:cubicBezTo>
                    <a:pt x="24933" y="113851"/>
                    <a:pt x="45515" y="125256"/>
                    <a:pt x="67289" y="125256"/>
                  </a:cubicBezTo>
                  <a:cubicBezTo>
                    <a:pt x="71266" y="125256"/>
                    <a:pt x="75282" y="124876"/>
                    <a:pt x="79290" y="124093"/>
                  </a:cubicBezTo>
                  <a:cubicBezTo>
                    <a:pt x="108711" y="118355"/>
                    <a:pt x="129960" y="92603"/>
                    <a:pt x="129926" y="62615"/>
                  </a:cubicBezTo>
                  <a:cubicBezTo>
                    <a:pt x="129926" y="36196"/>
                    <a:pt x="113348" y="12613"/>
                    <a:pt x="88464" y="3673"/>
                  </a:cubicBezTo>
                  <a:cubicBezTo>
                    <a:pt x="81547" y="1197"/>
                    <a:pt x="74406" y="0"/>
                    <a:pt x="67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794054" y="1436510"/>
              <a:ext cx="483214" cy="474929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817644" y="1462593"/>
              <a:ext cx="482986" cy="422702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847777" y="1492122"/>
              <a:ext cx="375767" cy="363526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770692" y="1413683"/>
              <a:ext cx="529939" cy="520558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872205" y="1521121"/>
              <a:ext cx="326912" cy="304958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912613" y="1555303"/>
              <a:ext cx="246097" cy="236794"/>
            </a:xfrm>
            <a:custGeom>
              <a:avLst/>
              <a:gdLst/>
              <a:ahLst/>
              <a:cxnLst/>
              <a:rect l="l" t="t" r="r" b="b"/>
              <a:pathLst>
                <a:path w="53939" h="51900" extrusionOk="0">
                  <a:moveTo>
                    <a:pt x="28021" y="0"/>
                  </a:moveTo>
                  <a:cubicBezTo>
                    <a:pt x="21252" y="0"/>
                    <a:pt x="14601" y="2641"/>
                    <a:pt x="9641" y="7601"/>
                  </a:cubicBezTo>
                  <a:cubicBezTo>
                    <a:pt x="2202" y="15039"/>
                    <a:pt x="0" y="26181"/>
                    <a:pt x="4003" y="35888"/>
                  </a:cubicBezTo>
                  <a:cubicBezTo>
                    <a:pt x="8040" y="45561"/>
                    <a:pt x="17480" y="51899"/>
                    <a:pt x="27987" y="51899"/>
                  </a:cubicBezTo>
                  <a:cubicBezTo>
                    <a:pt x="42297" y="51866"/>
                    <a:pt x="53906" y="40257"/>
                    <a:pt x="53939" y="25947"/>
                  </a:cubicBezTo>
                  <a:cubicBezTo>
                    <a:pt x="53939" y="15440"/>
                    <a:pt x="47601" y="6000"/>
                    <a:pt x="37928" y="1963"/>
                  </a:cubicBezTo>
                  <a:cubicBezTo>
                    <a:pt x="34722" y="642"/>
                    <a:pt x="31357" y="0"/>
                    <a:pt x="28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943857" y="1582171"/>
              <a:ext cx="189937" cy="182860"/>
            </a:xfrm>
            <a:custGeom>
              <a:avLst/>
              <a:gdLst/>
              <a:ahLst/>
              <a:cxnLst/>
              <a:rect l="l" t="t" r="r" b="b"/>
              <a:pathLst>
                <a:path w="41630" h="40079" extrusionOk="0">
                  <a:moveTo>
                    <a:pt x="20751" y="0"/>
                  </a:moveTo>
                  <a:cubicBezTo>
                    <a:pt x="10366" y="0"/>
                    <a:pt x="1596" y="8011"/>
                    <a:pt x="801" y="18538"/>
                  </a:cubicBezTo>
                  <a:cubicBezTo>
                    <a:pt x="0" y="29579"/>
                    <a:pt x="8273" y="39220"/>
                    <a:pt x="19314" y="40020"/>
                  </a:cubicBezTo>
                  <a:cubicBezTo>
                    <a:pt x="19828" y="40059"/>
                    <a:pt x="20339" y="40078"/>
                    <a:pt x="20846" y="40078"/>
                  </a:cubicBezTo>
                  <a:cubicBezTo>
                    <a:pt x="31233" y="40078"/>
                    <a:pt x="40033" y="32066"/>
                    <a:pt x="40796" y="21507"/>
                  </a:cubicBezTo>
                  <a:cubicBezTo>
                    <a:pt x="41630" y="10466"/>
                    <a:pt x="33324" y="859"/>
                    <a:pt x="22283" y="58"/>
                  </a:cubicBezTo>
                  <a:cubicBezTo>
                    <a:pt x="21769" y="19"/>
                    <a:pt x="21258" y="0"/>
                    <a:pt x="20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026723" y="1663247"/>
              <a:ext cx="24204" cy="20705"/>
            </a:xfrm>
            <a:custGeom>
              <a:avLst/>
              <a:gdLst/>
              <a:ahLst/>
              <a:cxnLst/>
              <a:rect l="l" t="t" r="r" b="b"/>
              <a:pathLst>
                <a:path w="5305" h="4538" extrusionOk="0">
                  <a:moveTo>
                    <a:pt x="3018" y="0"/>
                  </a:moveTo>
                  <a:cubicBezTo>
                    <a:pt x="2463" y="0"/>
                    <a:pt x="1897" y="206"/>
                    <a:pt x="1435" y="668"/>
                  </a:cubicBezTo>
                  <a:cubicBezTo>
                    <a:pt x="1" y="2102"/>
                    <a:pt x="1035" y="4538"/>
                    <a:pt x="3036" y="4538"/>
                  </a:cubicBezTo>
                  <a:cubicBezTo>
                    <a:pt x="4270" y="4538"/>
                    <a:pt x="5304" y="3503"/>
                    <a:pt x="5304" y="2269"/>
                  </a:cubicBezTo>
                  <a:cubicBezTo>
                    <a:pt x="5304" y="912"/>
                    <a:pt x="4185" y="0"/>
                    <a:pt x="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6" name="Google Shape;396;p19"/>
          <p:cNvCxnSpPr>
            <a:stCxn id="349" idx="6"/>
            <a:endCxn id="373" idx="2"/>
          </p:cNvCxnSpPr>
          <p:nvPr/>
        </p:nvCxnSpPr>
        <p:spPr>
          <a:xfrm>
            <a:off x="3109039" y="1755050"/>
            <a:ext cx="2603109" cy="266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19"/>
          <p:cNvCxnSpPr>
            <a:cxnSpLocks/>
            <a:stCxn id="373" idx="6"/>
            <a:endCxn id="385" idx="6"/>
          </p:cNvCxnSpPr>
          <p:nvPr/>
        </p:nvCxnSpPr>
        <p:spPr>
          <a:xfrm>
            <a:off x="6534615" y="1757710"/>
            <a:ext cx="1652" cy="2094545"/>
          </a:xfrm>
          <a:prstGeom prst="bentConnector3">
            <a:avLst>
              <a:gd name="adj1" fmla="val 1393777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19"/>
          <p:cNvCxnSpPr>
            <a:cxnSpLocks/>
            <a:stCxn id="385" idx="2"/>
            <a:endCxn id="361" idx="6"/>
          </p:cNvCxnSpPr>
          <p:nvPr/>
        </p:nvCxnSpPr>
        <p:spPr>
          <a:xfrm flipH="1" flipV="1">
            <a:off x="3118975" y="3844220"/>
            <a:ext cx="2594825" cy="803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2" name="Google Shape;402;p19"/>
          <p:cNvGrpSpPr/>
          <p:nvPr/>
        </p:nvGrpSpPr>
        <p:grpSpPr>
          <a:xfrm>
            <a:off x="373566" y="1428292"/>
            <a:ext cx="1961216" cy="902300"/>
            <a:chOff x="715975" y="1862975"/>
            <a:chExt cx="1672800" cy="902300"/>
          </a:xfrm>
        </p:grpSpPr>
        <p:sp>
          <p:nvSpPr>
            <p:cNvPr id="403" name="Google Shape;403;p19"/>
            <p:cNvSpPr txBox="1"/>
            <p:nvPr/>
          </p:nvSpPr>
          <p:spPr>
            <a:xfrm>
              <a:off x="715975" y="2218975"/>
              <a:ext cx="16728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200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Purpose 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200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Concepts</a:t>
              </a:r>
              <a:br>
                <a:rPr lang="ro-RO" sz="1200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</a:br>
              <a:endParaRPr sz="1200" dirty="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endParaRPr>
            </a:p>
          </p:txBody>
        </p:sp>
        <p:sp>
          <p:nvSpPr>
            <p:cNvPr id="404" name="Google Shape;404;p19"/>
            <p:cNvSpPr txBox="1"/>
            <p:nvPr/>
          </p:nvSpPr>
          <p:spPr>
            <a:xfrm>
              <a:off x="715975" y="1862975"/>
              <a:ext cx="16728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2000" dirty="0">
                  <a:solidFill>
                    <a:schemeClr val="dk1"/>
                  </a:solidFill>
                  <a:latin typeface="Fascinate Inline"/>
                  <a:ea typeface="Fascinate Inline"/>
                  <a:cs typeface="Fascinate Inline"/>
                  <a:sym typeface="Fascinate Inline"/>
                </a:rPr>
                <a:t>Introduction</a:t>
              </a:r>
              <a:endParaRPr sz="2000" dirty="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endParaRPr>
            </a:p>
          </p:txBody>
        </p:sp>
      </p:grpSp>
      <p:grpSp>
        <p:nvGrpSpPr>
          <p:cNvPr id="405" name="Google Shape;405;p19"/>
          <p:cNvGrpSpPr/>
          <p:nvPr/>
        </p:nvGrpSpPr>
        <p:grpSpPr>
          <a:xfrm>
            <a:off x="6731649" y="1428292"/>
            <a:ext cx="1837506" cy="902300"/>
            <a:chOff x="2532294" y="1862975"/>
            <a:chExt cx="1672800" cy="902300"/>
          </a:xfrm>
        </p:grpSpPr>
        <p:sp>
          <p:nvSpPr>
            <p:cNvPr id="406" name="Google Shape;406;p19"/>
            <p:cNvSpPr txBox="1"/>
            <p:nvPr/>
          </p:nvSpPr>
          <p:spPr>
            <a:xfrm>
              <a:off x="2532294" y="2218975"/>
              <a:ext cx="16728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200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Classes, Properties, Relations</a:t>
              </a:r>
              <a:endParaRPr sz="1200" dirty="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endParaRPr>
            </a:p>
          </p:txBody>
        </p:sp>
        <p:sp>
          <p:nvSpPr>
            <p:cNvPr id="407" name="Google Shape;407;p19"/>
            <p:cNvSpPr txBox="1"/>
            <p:nvPr/>
          </p:nvSpPr>
          <p:spPr>
            <a:xfrm>
              <a:off x="2532294" y="1862975"/>
              <a:ext cx="16728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2000" dirty="0">
                  <a:solidFill>
                    <a:schemeClr val="dk1"/>
                  </a:solidFill>
                  <a:latin typeface="Fascinate Inline"/>
                  <a:ea typeface="Fascinate Inline"/>
                  <a:cs typeface="Fascinate Inline"/>
                  <a:sym typeface="Fascinate Inline"/>
                </a:rPr>
                <a:t>Content</a:t>
              </a:r>
              <a:endParaRPr sz="2000" dirty="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endParaRPr>
            </a:p>
          </p:txBody>
        </p:sp>
      </p:grpSp>
      <p:grpSp>
        <p:nvGrpSpPr>
          <p:cNvPr id="408" name="Google Shape;408;p19"/>
          <p:cNvGrpSpPr/>
          <p:nvPr/>
        </p:nvGrpSpPr>
        <p:grpSpPr>
          <a:xfrm>
            <a:off x="657200" y="3542652"/>
            <a:ext cx="1672800" cy="902300"/>
            <a:chOff x="715975" y="3697125"/>
            <a:chExt cx="1672800" cy="902300"/>
          </a:xfrm>
        </p:grpSpPr>
        <p:sp>
          <p:nvSpPr>
            <p:cNvPr id="409" name="Google Shape;409;p19"/>
            <p:cNvSpPr txBox="1"/>
            <p:nvPr/>
          </p:nvSpPr>
          <p:spPr>
            <a:xfrm>
              <a:off x="715975" y="4053125"/>
              <a:ext cx="16728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o-RO" sz="1200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Statistics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o-RO" sz="1200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Examples</a:t>
              </a:r>
              <a:endParaRPr sz="1200" dirty="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endParaRPr>
            </a:p>
          </p:txBody>
        </p:sp>
        <p:sp>
          <p:nvSpPr>
            <p:cNvPr id="410" name="Google Shape;410;p19"/>
            <p:cNvSpPr txBox="1"/>
            <p:nvPr/>
          </p:nvSpPr>
          <p:spPr>
            <a:xfrm>
              <a:off x="715975" y="3697125"/>
              <a:ext cx="16728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2000" dirty="0">
                  <a:solidFill>
                    <a:schemeClr val="dk1"/>
                  </a:solidFill>
                  <a:latin typeface="Fascinate Inline"/>
                  <a:ea typeface="Fascinate Inline"/>
                  <a:cs typeface="Fascinate Inline"/>
                  <a:sym typeface="Fascinate Inline"/>
                </a:rPr>
                <a:t>Queries</a:t>
              </a:r>
              <a:endParaRPr sz="2000" dirty="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endParaRPr>
            </a:p>
          </p:txBody>
        </p:sp>
      </p:grpSp>
      <p:grpSp>
        <p:nvGrpSpPr>
          <p:cNvPr id="411" name="Google Shape;411;p19"/>
          <p:cNvGrpSpPr/>
          <p:nvPr/>
        </p:nvGrpSpPr>
        <p:grpSpPr>
          <a:xfrm>
            <a:off x="6814002" y="3527554"/>
            <a:ext cx="1672800" cy="902300"/>
            <a:chOff x="2532294" y="3697125"/>
            <a:chExt cx="1672800" cy="902300"/>
          </a:xfrm>
        </p:grpSpPr>
        <p:sp>
          <p:nvSpPr>
            <p:cNvPr id="412" name="Google Shape;412;p19"/>
            <p:cNvSpPr txBox="1"/>
            <p:nvPr/>
          </p:nvSpPr>
          <p:spPr>
            <a:xfrm>
              <a:off x="2532294" y="4053125"/>
              <a:ext cx="16728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200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Summary</a:t>
              </a:r>
              <a:br>
                <a:rPr lang="ro-RO" sz="1200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</a:br>
              <a:r>
                <a:rPr lang="ro-RO" sz="1200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Future steps</a:t>
              </a:r>
              <a:endParaRPr sz="1200" dirty="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endParaRPr>
            </a:p>
          </p:txBody>
        </p:sp>
        <p:sp>
          <p:nvSpPr>
            <p:cNvPr id="413" name="Google Shape;413;p19"/>
            <p:cNvSpPr txBox="1"/>
            <p:nvPr/>
          </p:nvSpPr>
          <p:spPr>
            <a:xfrm>
              <a:off x="2532294" y="3697125"/>
              <a:ext cx="16728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2000" dirty="0">
                  <a:solidFill>
                    <a:schemeClr val="dk1"/>
                  </a:solidFill>
                  <a:latin typeface="Fascinate Inline"/>
                  <a:ea typeface="Fascinate Inline"/>
                  <a:cs typeface="Fascinate Inline"/>
                  <a:sym typeface="Fascinate Inline"/>
                </a:rPr>
                <a:t>Conclusion</a:t>
              </a:r>
              <a:endParaRPr sz="2000" dirty="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CA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Introduction</a:t>
            </a:r>
            <a:endParaRPr dirty="0"/>
          </a:p>
        </p:txBody>
      </p:sp>
      <p:sp>
        <p:nvSpPr>
          <p:cNvPr id="339" name="Google Shape;339;p18"/>
          <p:cNvSpPr txBox="1">
            <a:spLocks noGrp="1"/>
          </p:cNvSpPr>
          <p:nvPr>
            <p:ph type="body" idx="1"/>
          </p:nvPr>
        </p:nvSpPr>
        <p:spPr>
          <a:xfrm>
            <a:off x="715975" y="1603775"/>
            <a:ext cx="7712100" cy="24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ro-RO" dirty="0"/>
              <a:t>Purpose:</a:t>
            </a:r>
          </a:p>
          <a:p>
            <a:pPr lvl="1" indent="-317500">
              <a:buSzPts val="1400"/>
              <a:buFont typeface="Anaheim"/>
              <a:buChar char="●"/>
            </a:pPr>
            <a:r>
              <a:rPr lang="ro-RO" dirty="0"/>
              <a:t>Representing data related to musical elements (notes, pitches, intervals, chords) in order to help in score analysis.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Concepts: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ldenburg"/>
              <a:buChar char="○"/>
            </a:pPr>
            <a:r>
              <a:rPr lang="ro-RO" dirty="0"/>
              <a:t>Melody: represented by a stream of notes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ldenburg"/>
              <a:buChar char="○"/>
            </a:pPr>
            <a:r>
              <a:rPr lang="ro-RO" dirty="0"/>
              <a:t>Rhythm: formed from a stream of notes with different duration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ldenburg"/>
              <a:buChar char="○"/>
            </a:pPr>
            <a:r>
              <a:rPr lang="ro-RO" dirty="0"/>
              <a:t>Harmony: represended from chords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ldenburg"/>
              <a:buChar char="○"/>
            </a:pPr>
            <a:r>
              <a:rPr lang="ro-RO" dirty="0"/>
              <a:t>Sound: tone resulting from pitches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1CD0E8A8-A95D-8388-4B04-9C62284DD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975" y="1158240"/>
            <a:ext cx="7712100" cy="3307080"/>
          </a:xfrm>
        </p:spPr>
        <p:txBody>
          <a:bodyPr/>
          <a:lstStyle/>
          <a:p>
            <a:r>
              <a:rPr lang="ro-RO" dirty="0"/>
              <a:t>Integrated classes:</a:t>
            </a:r>
          </a:p>
          <a:p>
            <a:pPr lvl="1"/>
            <a:r>
              <a:rPr lang="ro-RO" dirty="0"/>
              <a:t>Song</a:t>
            </a:r>
          </a:p>
          <a:p>
            <a:pPr lvl="1"/>
            <a:r>
              <a:rPr lang="ro-RO" dirty="0"/>
              <a:t>Part</a:t>
            </a:r>
          </a:p>
          <a:p>
            <a:pPr lvl="1"/>
            <a:r>
              <a:rPr lang="ro-RO" dirty="0"/>
              <a:t>MusicInterval</a:t>
            </a:r>
          </a:p>
          <a:p>
            <a:pPr lvl="1"/>
            <a:r>
              <a:rPr lang="ro-RO" dirty="0"/>
              <a:t>Note</a:t>
            </a:r>
          </a:p>
          <a:p>
            <a:pPr lvl="1"/>
            <a:r>
              <a:rPr lang="ro-RO" dirty="0"/>
              <a:t>Pitch</a:t>
            </a:r>
          </a:p>
          <a:p>
            <a:pPr lvl="1"/>
            <a:r>
              <a:rPr lang="ro-RO" dirty="0"/>
              <a:t>Genre</a:t>
            </a:r>
          </a:p>
          <a:p>
            <a:pPr lvl="1"/>
            <a:r>
              <a:rPr lang="ro-RO" dirty="0"/>
              <a:t>Style (subclass of Genre)</a:t>
            </a:r>
          </a:p>
          <a:p>
            <a:pPr marL="609600" lvl="1" indent="0">
              <a:buNone/>
            </a:pPr>
            <a:endParaRPr lang="ro-RO" dirty="0"/>
          </a:p>
          <a:p>
            <a:r>
              <a:rPr lang="ro-RO" dirty="0"/>
              <a:t>Relations:</a:t>
            </a:r>
          </a:p>
          <a:p>
            <a:pPr lvl="1"/>
            <a:r>
              <a:rPr lang="ro-RO" dirty="0"/>
              <a:t>hasPart: links songs to parts</a:t>
            </a:r>
          </a:p>
          <a:p>
            <a:pPr lvl="1"/>
            <a:r>
              <a:rPr lang="ro-RO" dirty="0"/>
              <a:t>hasInterval: links parts to intervals</a:t>
            </a:r>
          </a:p>
          <a:p>
            <a:pPr lvl="1"/>
            <a:r>
              <a:rPr lang="ro-RO" dirty="0"/>
              <a:t>hasNote: links parts to notes</a:t>
            </a:r>
          </a:p>
          <a:p>
            <a:pPr lvl="1"/>
            <a:r>
              <a:rPr lang="ro-RO" dirty="0"/>
              <a:t>hasPitch: links notes to pitches</a:t>
            </a:r>
          </a:p>
          <a:p>
            <a:pPr lvl="1"/>
            <a:r>
              <a:rPr lang="ro-RO" dirty="0"/>
              <a:t>pitchOfPart: links pitches to parts</a:t>
            </a:r>
          </a:p>
          <a:p>
            <a:pPr lvl="1"/>
            <a:endParaRPr lang="ro-R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B51AC-30C0-6DCC-F1E0-54780C9F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o-RO" sz="2800"/>
              <a:t>Classes and properties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1420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Picture 77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536E907-4476-A122-2747-AC9652407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030" y="-91440"/>
            <a:ext cx="9632060" cy="5699760"/>
          </a:xfrm>
          <a:prstGeom prst="rect">
            <a:avLst/>
          </a:prstGeom>
        </p:spPr>
      </p:pic>
      <p:sp>
        <p:nvSpPr>
          <p:cNvPr id="651" name="Google Shape;651;p22"/>
          <p:cNvSpPr txBox="1">
            <a:spLocks noGrp="1"/>
          </p:cNvSpPr>
          <p:nvPr>
            <p:ph type="title"/>
          </p:nvPr>
        </p:nvSpPr>
        <p:spPr>
          <a:xfrm>
            <a:off x="715950" y="28087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Ontology Schema</a:t>
            </a:r>
            <a:r>
              <a:rPr lang="ro-RO" dirty="0"/>
              <a:t>: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0C9E71-CF2C-74E5-F15C-92FF68874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975" y="1495182"/>
            <a:ext cx="3298464" cy="2385441"/>
          </a:xfrm>
        </p:spPr>
        <p:txBody>
          <a:bodyPr/>
          <a:lstStyle/>
          <a:p>
            <a:r>
              <a:rPr lang="en-US" sz="1800" b="1" dirty="0"/>
              <a:t>Number of instances:</a:t>
            </a:r>
          </a:p>
          <a:p>
            <a:pPr marL="152400" indent="0">
              <a:buNone/>
            </a:pPr>
            <a:endParaRPr lang="en-US" dirty="0"/>
          </a:p>
          <a:p>
            <a:pPr lvl="1"/>
            <a:r>
              <a:rPr lang="en-US" dirty="0"/>
              <a:t>Song: 52</a:t>
            </a:r>
          </a:p>
          <a:p>
            <a:pPr lvl="1"/>
            <a:r>
              <a:rPr lang="en-US" dirty="0"/>
              <a:t>Part: 272</a:t>
            </a:r>
          </a:p>
          <a:p>
            <a:pPr lvl="1"/>
            <a:r>
              <a:rPr lang="en-US" dirty="0"/>
              <a:t>Note: 94</a:t>
            </a:r>
          </a:p>
          <a:p>
            <a:pPr lvl="1"/>
            <a:r>
              <a:rPr lang="en-US" dirty="0"/>
              <a:t>Pitch: 378</a:t>
            </a:r>
          </a:p>
          <a:p>
            <a:pPr lvl="1"/>
            <a:r>
              <a:rPr lang="en-US" dirty="0"/>
              <a:t>MusicInterval: 697</a:t>
            </a:r>
          </a:p>
          <a:p>
            <a:pPr lvl="1"/>
            <a:r>
              <a:rPr lang="en-US" dirty="0"/>
              <a:t>MusicGenre: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CCB78-3265-9C68-B5E0-C0CD6C85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Details:</a:t>
            </a:r>
          </a:p>
        </p:txBody>
      </p:sp>
      <p:pic>
        <p:nvPicPr>
          <p:cNvPr id="7" name="Picture 6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5F500013-76F4-98FD-2399-EB2D17E6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367" y="1011044"/>
            <a:ext cx="3550658" cy="31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3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413D35-755C-EC97-D95A-840AF1D4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25" y="296342"/>
            <a:ext cx="7712100" cy="573900"/>
          </a:xfrm>
        </p:spPr>
        <p:txBody>
          <a:bodyPr/>
          <a:lstStyle/>
          <a:p>
            <a:r>
              <a:rPr lang="en-US" dirty="0"/>
              <a:t>Relationships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96877D-5508-F562-8FF8-C0C1B66DA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638194"/>
              </p:ext>
            </p:extLst>
          </p:nvPr>
        </p:nvGraphicFramePr>
        <p:xfrm>
          <a:off x="663936" y="1196897"/>
          <a:ext cx="3796552" cy="270603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898276">
                  <a:extLst>
                    <a:ext uri="{9D8B030D-6E8A-4147-A177-3AD203B41FA5}">
                      <a16:colId xmlns:a16="http://schemas.microsoft.com/office/drawing/2014/main" val="1259060518"/>
                    </a:ext>
                  </a:extLst>
                </a:gridCol>
                <a:gridCol w="1898276">
                  <a:extLst>
                    <a:ext uri="{9D8B030D-6E8A-4147-A177-3AD203B41FA5}">
                      <a16:colId xmlns:a16="http://schemas.microsoft.com/office/drawing/2014/main" val="2442303608"/>
                    </a:ext>
                  </a:extLst>
                </a:gridCol>
              </a:tblGrid>
              <a:tr h="45607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Fascinate Inline" panose="020B0604020202020204" charset="0"/>
                        </a:rPr>
                        <a:t>Class</a:t>
                      </a:r>
                    </a:p>
                  </a:txBody>
                  <a:tcPr marL="72988" marR="72988" marT="36494" marB="36494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Fascinate Inline" panose="020B0604020202020204" charset="0"/>
                        </a:rPr>
                        <a:t>Links</a:t>
                      </a:r>
                    </a:p>
                  </a:txBody>
                  <a:tcPr marL="72988" marR="72988" marT="36494" marB="36494"/>
                </a:tc>
                <a:extLst>
                  <a:ext uri="{0D108BD9-81ED-4DB2-BD59-A6C34878D82A}">
                    <a16:rowId xmlns:a16="http://schemas.microsoft.com/office/drawing/2014/main" val="2113990169"/>
                  </a:ext>
                </a:extLst>
              </a:tr>
              <a:tr h="45607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ldenburg" panose="020B0604020202020204" charset="0"/>
                        </a:rPr>
                        <a:t>Part</a:t>
                      </a:r>
                    </a:p>
                  </a:txBody>
                  <a:tcPr marL="72988" marR="72988" marT="36494" marB="36494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ldenburg" panose="020B0604020202020204" charset="0"/>
                        </a:rPr>
                        <a:t>32k</a:t>
                      </a:r>
                    </a:p>
                  </a:txBody>
                  <a:tcPr marL="72988" marR="72988" marT="36494" marB="36494"/>
                </a:tc>
                <a:extLst>
                  <a:ext uri="{0D108BD9-81ED-4DB2-BD59-A6C34878D82A}">
                    <a16:rowId xmlns:a16="http://schemas.microsoft.com/office/drawing/2014/main" val="2340493717"/>
                  </a:ext>
                </a:extLst>
              </a:tr>
              <a:tr h="45607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ldenburg" panose="020B0604020202020204" charset="0"/>
                        </a:rPr>
                        <a:t>MusicInterval</a:t>
                      </a:r>
                    </a:p>
                  </a:txBody>
                  <a:tcPr marL="72988" marR="72988" marT="36494" marB="36494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ldenburg" panose="020B0604020202020204" charset="0"/>
                        </a:rPr>
                        <a:t>14k</a:t>
                      </a:r>
                    </a:p>
                  </a:txBody>
                  <a:tcPr marL="72988" marR="72988" marT="36494" marB="36494"/>
                </a:tc>
                <a:extLst>
                  <a:ext uri="{0D108BD9-81ED-4DB2-BD59-A6C34878D82A}">
                    <a16:rowId xmlns:a16="http://schemas.microsoft.com/office/drawing/2014/main" val="3569190903"/>
                  </a:ext>
                </a:extLst>
              </a:tr>
              <a:tr h="45607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ldenburg" panose="020B0604020202020204" charset="0"/>
                        </a:rPr>
                        <a:t>Pitch</a:t>
                      </a:r>
                    </a:p>
                  </a:txBody>
                  <a:tcPr marL="72988" marR="72988" marT="36494" marB="36494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ldenburg" panose="020B0604020202020204" charset="0"/>
                        </a:rPr>
                        <a:t>11k</a:t>
                      </a:r>
                    </a:p>
                  </a:txBody>
                  <a:tcPr marL="72988" marR="72988" marT="36494" marB="36494"/>
                </a:tc>
                <a:extLst>
                  <a:ext uri="{0D108BD9-81ED-4DB2-BD59-A6C34878D82A}">
                    <a16:rowId xmlns:a16="http://schemas.microsoft.com/office/drawing/2014/main" val="1536005194"/>
                  </a:ext>
                </a:extLst>
              </a:tr>
              <a:tr h="45607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ldenburg" panose="020B0604020202020204" charset="0"/>
                        </a:rPr>
                        <a:t>Note</a:t>
                      </a:r>
                    </a:p>
                  </a:txBody>
                  <a:tcPr marL="72988" marR="72988" marT="36494" marB="36494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ldenburg" panose="020B0604020202020204" charset="0"/>
                        </a:rPr>
                        <a:t>8k</a:t>
                      </a:r>
                    </a:p>
                  </a:txBody>
                  <a:tcPr marL="72988" marR="72988" marT="36494" marB="36494"/>
                </a:tc>
                <a:extLst>
                  <a:ext uri="{0D108BD9-81ED-4DB2-BD59-A6C34878D82A}">
                    <a16:rowId xmlns:a16="http://schemas.microsoft.com/office/drawing/2014/main" val="2233211628"/>
                  </a:ext>
                </a:extLst>
              </a:tr>
              <a:tr h="42566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ldenburg" panose="020B0604020202020204" charset="0"/>
                        </a:rPr>
                        <a:t>Song</a:t>
                      </a:r>
                    </a:p>
                  </a:txBody>
                  <a:tcPr marL="72988" marR="72988" marT="36494" marB="36494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ldenburg" panose="020B0604020202020204" charset="0"/>
                        </a:rPr>
                        <a:t>272</a:t>
                      </a:r>
                    </a:p>
                  </a:txBody>
                  <a:tcPr marL="72988" marR="72988" marT="36494" marB="36494"/>
                </a:tc>
                <a:extLst>
                  <a:ext uri="{0D108BD9-81ED-4DB2-BD59-A6C34878D82A}">
                    <a16:rowId xmlns:a16="http://schemas.microsoft.com/office/drawing/2014/main" val="592463441"/>
                  </a:ext>
                </a:extLst>
              </a:tr>
            </a:tbl>
          </a:graphicData>
        </a:graphic>
      </p:graphicFrame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662FBD5-7D51-A101-67CB-CD9A69BC9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975" y="583292"/>
            <a:ext cx="3753270" cy="34633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F8A209-2337-C4E6-27F3-CD274DFB52F5}"/>
              </a:ext>
            </a:extLst>
          </p:cNvPr>
          <p:cNvSpPr txBox="1"/>
          <p:nvPr/>
        </p:nvSpPr>
        <p:spPr>
          <a:xfrm>
            <a:off x="663936" y="4194912"/>
            <a:ext cx="3744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ldenburg" panose="020B0604020202020204" charset="0"/>
              </a:rPr>
              <a:t>Number of triplets: 41097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ldenburg" panose="020B0604020202020204" charset="0"/>
              </a:rPr>
              <a:t>Number of defined properties: 33</a:t>
            </a:r>
          </a:p>
        </p:txBody>
      </p:sp>
    </p:spTree>
    <p:extLst>
      <p:ext uri="{BB962C8B-B14F-4D97-AF65-F5344CB8AC3E}">
        <p14:creationId xmlns:p14="http://schemas.microsoft.com/office/powerpoint/2010/main" val="198094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A4B2-D885-365F-EAA8-05FAD185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F6F11-4815-7FA6-AECA-1B29A2375984}"/>
              </a:ext>
            </a:extLst>
          </p:cNvPr>
          <p:cNvSpPr txBox="1"/>
          <p:nvPr/>
        </p:nvSpPr>
        <p:spPr>
          <a:xfrm>
            <a:off x="715975" y="1138140"/>
            <a:ext cx="4933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ldenburg" panose="020B0604020202020204" charset="0"/>
              </a:rPr>
              <a:t>PREFIX omo: </a:t>
            </a:r>
            <a:r>
              <a:rPr lang="en-US" sz="1200" dirty="0">
                <a:latin typeface="Oldenburg" panose="020B0604020202020204" charset="0"/>
                <a:hlinkClick r:id="rId2"/>
              </a:rPr>
              <a:t>http://onemusiconto.com/omo#</a:t>
            </a:r>
            <a:endParaRPr lang="en-US" sz="1200" dirty="0">
              <a:latin typeface="Oldenburg" panose="020B0604020202020204" charset="0"/>
            </a:endParaRPr>
          </a:p>
          <a:p>
            <a:endParaRPr lang="en-US" sz="1200" dirty="0">
              <a:latin typeface="Oldenburg" panose="020B0604020202020204" charset="0"/>
            </a:endParaRPr>
          </a:p>
          <a:p>
            <a:r>
              <a:rPr lang="en-US" sz="1200" dirty="0">
                <a:latin typeface="Oldenburg" panose="020B0604020202020204" charset="0"/>
              </a:rPr>
              <a:t>   SELECT ?song</a:t>
            </a:r>
          </a:p>
          <a:p>
            <a:r>
              <a:rPr lang="en-US" sz="1200" dirty="0">
                <a:latin typeface="Oldenburg" panose="020B0604020202020204" charset="0"/>
              </a:rPr>
              <a:t>   WHERE {</a:t>
            </a:r>
          </a:p>
          <a:p>
            <a:r>
              <a:rPr lang="en-US" sz="1200" dirty="0">
                <a:latin typeface="Oldenburg" panose="020B0604020202020204" charset="0"/>
              </a:rPr>
              <a:t>   ?song a omo:Song .</a:t>
            </a:r>
          </a:p>
          <a:p>
            <a:r>
              <a:rPr lang="en-US" sz="1200" dirty="0">
                <a:latin typeface="Oldenburg" panose="020B0604020202020204" charset="0"/>
              </a:rPr>
              <a:t>   ?song omo:hasPart ?part .</a:t>
            </a:r>
          </a:p>
          <a:p>
            <a:r>
              <a:rPr lang="en-US" sz="1200" dirty="0">
                <a:latin typeface="Oldenburg" panose="020B0604020202020204" charset="0"/>
              </a:rPr>
              <a:t>   ?part omo:hasInterval ?interval .</a:t>
            </a:r>
          </a:p>
          <a:p>
            <a:r>
              <a:rPr lang="en-US" sz="1200" dirty="0">
                <a:latin typeface="Oldenburg" panose="020B0604020202020204" charset="0"/>
              </a:rPr>
              <a:t>   ?interval omo:IntervalName "Descending Minor Third".</a:t>
            </a:r>
            <a:br>
              <a:rPr lang="en-US" sz="1200" dirty="0">
                <a:latin typeface="Oldenburg" panose="020B0604020202020204" charset="0"/>
              </a:rPr>
            </a:br>
            <a:r>
              <a:rPr lang="en-US" sz="1200" dirty="0">
                <a:latin typeface="Oldenburg" panose="020B0604020202020204" charset="0"/>
              </a:rPr>
              <a:t>  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ldenburg" panose="020B0604020202020204" charset="0"/>
              </a:rPr>
              <a:t>(for more details) </a:t>
            </a:r>
            <a:r>
              <a:rPr lang="en-US" sz="1200" dirty="0">
                <a:latin typeface="Oldenburg" panose="020B0604020202020204" charset="0"/>
              </a:rPr>
              <a:t>?interval omo:IntervalStart "A-4". </a:t>
            </a:r>
          </a:p>
          <a:p>
            <a:r>
              <a:rPr lang="en-US" sz="1200" dirty="0">
                <a:latin typeface="Oldenburg" panose="020B0604020202020204" charset="0"/>
              </a:rPr>
              <a:t>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553C6-A12A-939C-7671-315001162291}"/>
              </a:ext>
            </a:extLst>
          </p:cNvPr>
          <p:cNvSpPr txBox="1"/>
          <p:nvPr/>
        </p:nvSpPr>
        <p:spPr>
          <a:xfrm>
            <a:off x="715975" y="3196347"/>
            <a:ext cx="4933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ldenburg" panose="020B0604020202020204" charset="0"/>
              </a:rPr>
              <a:t>PREFIX omo: &lt;http://onemusiconto.com/omo#&gt;</a:t>
            </a:r>
          </a:p>
          <a:p>
            <a:endParaRPr lang="en-US" sz="1200" dirty="0">
              <a:latin typeface="Oldenburg" panose="020B0604020202020204" charset="0"/>
            </a:endParaRPr>
          </a:p>
          <a:p>
            <a:r>
              <a:rPr lang="en-US" sz="1200" dirty="0">
                <a:latin typeface="Oldenburg" panose="020B0604020202020204" charset="0"/>
              </a:rPr>
              <a:t>   SELECT ?song</a:t>
            </a:r>
          </a:p>
          <a:p>
            <a:r>
              <a:rPr lang="en-US" sz="1200" dirty="0">
                <a:latin typeface="Oldenburg" panose="020B0604020202020204" charset="0"/>
              </a:rPr>
              <a:t>   WHERE {</a:t>
            </a:r>
          </a:p>
          <a:p>
            <a:r>
              <a:rPr lang="en-US" sz="1200" dirty="0">
                <a:latin typeface="Oldenburg" panose="020B0604020202020204" charset="0"/>
              </a:rPr>
              <a:t>   ?song a omo:Song;</a:t>
            </a:r>
          </a:p>
          <a:p>
            <a:r>
              <a:rPr lang="en-US" sz="1200" dirty="0">
                <a:latin typeface="Oldenburg" panose="020B0604020202020204" charset="0"/>
              </a:rPr>
              <a:t>          omo:SongComposer "Composer: Lodovico Agostini".</a:t>
            </a:r>
          </a:p>
          <a:p>
            <a:r>
              <a:rPr lang="en-US" sz="1200" dirty="0">
                <a:latin typeface="Oldenburg" panose="020B0604020202020204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7189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46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Conclusions</a:t>
            </a:r>
            <a:endParaRPr sz="4000" dirty="0"/>
          </a:p>
        </p:txBody>
      </p:sp>
      <p:grpSp>
        <p:nvGrpSpPr>
          <p:cNvPr id="1862" name="Google Shape;1862;p46"/>
          <p:cNvGrpSpPr/>
          <p:nvPr/>
        </p:nvGrpSpPr>
        <p:grpSpPr>
          <a:xfrm>
            <a:off x="715975" y="1237664"/>
            <a:ext cx="6725579" cy="1676522"/>
            <a:chOff x="716001" y="1170756"/>
            <a:chExt cx="3770700" cy="1676511"/>
          </a:xfrm>
        </p:grpSpPr>
        <p:sp>
          <p:nvSpPr>
            <p:cNvPr id="1863" name="Google Shape;1863;p46"/>
            <p:cNvSpPr txBox="1"/>
            <p:nvPr/>
          </p:nvSpPr>
          <p:spPr>
            <a:xfrm>
              <a:off x="716001" y="1526756"/>
              <a:ext cx="3770700" cy="1320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Elements defined can be used to cover some compositional elements: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Melody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Rhythm 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Sound</a:t>
              </a:r>
            </a:p>
            <a:p>
              <a:pPr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Different elements can be identified and used for score analysis</a:t>
              </a:r>
              <a:endParaRPr dirty="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endParaRPr>
            </a:p>
          </p:txBody>
        </p:sp>
        <p:sp>
          <p:nvSpPr>
            <p:cNvPr id="1864" name="Google Shape;1864;p46"/>
            <p:cNvSpPr txBox="1"/>
            <p:nvPr/>
          </p:nvSpPr>
          <p:spPr>
            <a:xfrm>
              <a:off x="716001" y="1170756"/>
              <a:ext cx="37707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Fascinate Inline"/>
                  <a:ea typeface="Fascinate Inline"/>
                  <a:cs typeface="Fascinate Inline"/>
                  <a:sym typeface="Fascinate Inline"/>
                </a:rPr>
                <a:t>Summary</a:t>
              </a:r>
              <a:r>
                <a:rPr lang="en" sz="2200" dirty="0">
                  <a:solidFill>
                    <a:schemeClr val="dk1"/>
                  </a:solidFill>
                  <a:latin typeface="Fascinate Inline"/>
                  <a:ea typeface="Fascinate Inline"/>
                  <a:cs typeface="Fascinate Inline"/>
                  <a:sym typeface="Fascinate Inline"/>
                </a:rPr>
                <a:t>:</a:t>
              </a:r>
              <a:endParaRPr sz="2200" dirty="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endParaRPr>
            </a:p>
          </p:txBody>
        </p:sp>
      </p:grpSp>
      <p:grpSp>
        <p:nvGrpSpPr>
          <p:cNvPr id="1867" name="Google Shape;1867;p46"/>
          <p:cNvGrpSpPr/>
          <p:nvPr/>
        </p:nvGrpSpPr>
        <p:grpSpPr>
          <a:xfrm>
            <a:off x="715975" y="3098724"/>
            <a:ext cx="6316727" cy="1488240"/>
            <a:chOff x="716000" y="3523800"/>
            <a:chExt cx="3770701" cy="1362850"/>
          </a:xfrm>
        </p:grpSpPr>
        <p:sp>
          <p:nvSpPr>
            <p:cNvPr id="1868" name="Google Shape;1868;p46"/>
            <p:cNvSpPr txBox="1"/>
            <p:nvPr/>
          </p:nvSpPr>
          <p:spPr>
            <a:xfrm>
              <a:off x="716000" y="3879800"/>
              <a:ext cx="3770700" cy="1006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Approaching the concept of harmony:</a:t>
              </a: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Integrating measures and chords</a:t>
              </a: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Adding properties and links to chords</a:t>
              </a:r>
              <a:endParaRPr dirty="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endParaRPr>
            </a:p>
          </p:txBody>
        </p:sp>
        <p:sp>
          <p:nvSpPr>
            <p:cNvPr id="1869" name="Google Shape;1869;p46"/>
            <p:cNvSpPr txBox="1"/>
            <p:nvPr/>
          </p:nvSpPr>
          <p:spPr>
            <a:xfrm>
              <a:off x="716001" y="3523800"/>
              <a:ext cx="37707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Fascinate Inline"/>
                  <a:ea typeface="Fascinate Inline"/>
                  <a:cs typeface="Fascinate Inline"/>
                  <a:sym typeface="Fascinate Inline"/>
                </a:rPr>
                <a:t>Future steps:</a:t>
              </a:r>
              <a:endParaRPr sz="2400" dirty="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ecord Store Day Infographics by Slidesgo">
  <a:themeElements>
    <a:clrScheme name="Simple Light">
      <a:dk1>
        <a:srgbClr val="000000"/>
      </a:dk1>
      <a:lt1>
        <a:srgbClr val="FFFFFF"/>
      </a:lt1>
      <a:dk2>
        <a:srgbClr val="D54445"/>
      </a:dk2>
      <a:lt2>
        <a:srgbClr val="C24243"/>
      </a:lt2>
      <a:accent1>
        <a:srgbClr val="F2E9CA"/>
      </a:accent1>
      <a:accent2>
        <a:srgbClr val="DED5B7"/>
      </a:accent2>
      <a:accent3>
        <a:srgbClr val="434343"/>
      </a:accent3>
      <a:accent4>
        <a:srgbClr val="FFFFFF"/>
      </a:accent4>
      <a:accent5>
        <a:srgbClr val="D54445"/>
      </a:accent5>
      <a:accent6>
        <a:srgbClr val="C2424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357</Words>
  <Application>Microsoft Office PowerPoint</Application>
  <PresentationFormat>On-screen Show (16:9)</PresentationFormat>
  <Paragraphs>92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Fascinate Inline</vt:lpstr>
      <vt:lpstr>Oldenburg</vt:lpstr>
      <vt:lpstr>Roboto Condensed Light</vt:lpstr>
      <vt:lpstr>Asap Medium</vt:lpstr>
      <vt:lpstr>Arial</vt:lpstr>
      <vt:lpstr>Anaheim</vt:lpstr>
      <vt:lpstr>Record Store Day Infographics by Slidesgo</vt:lpstr>
      <vt:lpstr>Music Ontology  for Music Analysis</vt:lpstr>
      <vt:lpstr>Music ontology for music analysis:</vt:lpstr>
      <vt:lpstr>Introduction</vt:lpstr>
      <vt:lpstr>Classes and properties</vt:lpstr>
      <vt:lpstr>Ontology Schema:</vt:lpstr>
      <vt:lpstr>Details:</vt:lpstr>
      <vt:lpstr>Relationships</vt:lpstr>
      <vt:lpstr>Examples</vt:lpstr>
      <vt:lpstr>Conclusions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Ontology  for Music Analysis</dc:title>
  <dc:creator>Andrei Ghiteanu</dc:creator>
  <cp:lastModifiedBy>Andrei Ghiteanu</cp:lastModifiedBy>
  <cp:revision>3</cp:revision>
  <dcterms:modified xsi:type="dcterms:W3CDTF">2023-05-03T07:29:55Z</dcterms:modified>
</cp:coreProperties>
</file>