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7D2E-6CE5-4F6A-A285-F74CEE771D9A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6BA7-44D2-44AC-B465-BD956140D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7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7D2E-6CE5-4F6A-A285-F74CEE771D9A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6BA7-44D2-44AC-B465-BD956140D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6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7D2E-6CE5-4F6A-A285-F74CEE771D9A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6BA7-44D2-44AC-B465-BD956140D38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8440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7D2E-6CE5-4F6A-A285-F74CEE771D9A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6BA7-44D2-44AC-B465-BD956140D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24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7D2E-6CE5-4F6A-A285-F74CEE771D9A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6BA7-44D2-44AC-B465-BD956140D3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3893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7D2E-6CE5-4F6A-A285-F74CEE771D9A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6BA7-44D2-44AC-B465-BD956140D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1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7D2E-6CE5-4F6A-A285-F74CEE771D9A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6BA7-44D2-44AC-B465-BD956140D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54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7D2E-6CE5-4F6A-A285-F74CEE771D9A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6BA7-44D2-44AC-B465-BD956140D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8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7D2E-6CE5-4F6A-A285-F74CEE771D9A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6BA7-44D2-44AC-B465-BD956140D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2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7D2E-6CE5-4F6A-A285-F74CEE771D9A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6BA7-44D2-44AC-B465-BD956140D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5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7D2E-6CE5-4F6A-A285-F74CEE771D9A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6BA7-44D2-44AC-B465-BD956140D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1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7D2E-6CE5-4F6A-A285-F74CEE771D9A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6BA7-44D2-44AC-B465-BD956140D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4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7D2E-6CE5-4F6A-A285-F74CEE771D9A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6BA7-44D2-44AC-B465-BD956140D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3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7D2E-6CE5-4F6A-A285-F74CEE771D9A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6BA7-44D2-44AC-B465-BD956140D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4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7D2E-6CE5-4F6A-A285-F74CEE771D9A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6BA7-44D2-44AC-B465-BD956140D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7D2E-6CE5-4F6A-A285-F74CEE771D9A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6BA7-44D2-44AC-B465-BD956140D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43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C7D2E-6CE5-4F6A-A285-F74CEE771D9A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236BA7-44D2-44AC-B465-BD956140D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8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7D2E-E594-42C1-93D5-C1378CE76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Motion Detector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C32DF-7538-4B4A-9102-E05B3F0C5B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detect motion in a video using signal processing techniques</a:t>
            </a:r>
          </a:p>
        </p:txBody>
      </p:sp>
    </p:spTree>
    <p:extLst>
      <p:ext uri="{BB962C8B-B14F-4D97-AF65-F5344CB8AC3E}">
        <p14:creationId xmlns:p14="http://schemas.microsoft.com/office/powerpoint/2010/main" val="12719011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Motion Detector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Detector</dc:title>
  <dc:creator>Andrei Stirb</dc:creator>
  <cp:lastModifiedBy>Andrei Stirb</cp:lastModifiedBy>
  <cp:revision>1</cp:revision>
  <dcterms:created xsi:type="dcterms:W3CDTF">2017-12-09T14:39:08Z</dcterms:created>
  <dcterms:modified xsi:type="dcterms:W3CDTF">2017-12-09T14:40:01Z</dcterms:modified>
</cp:coreProperties>
</file>