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94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32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3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0664-3DCE-4D1F-84F4-FA249FC2916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C1E7D-5908-4CD0-861F-6F7F03EF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8FD0-2BE4-4944-8758-3ACC20C7D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902A2-10E3-47DD-8C11-6926964D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0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4F71-A72A-406D-BF53-7ED0A5EE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2D3C-2362-4E81-A249-DFE8E304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classification</a:t>
            </a:r>
          </a:p>
          <a:p>
            <a:r>
              <a:rPr lang="en-US" dirty="0"/>
              <a:t>Dataset &amp; Preprocessing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0168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09E-6369-4BC8-839B-0C855E6E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CCA1-CC37-4221-9F12-25710787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one or more classes to a document based on its content</a:t>
            </a:r>
          </a:p>
          <a:p>
            <a:r>
              <a:rPr lang="en-US" dirty="0"/>
              <a:t>There is a variety of text classification scenarios:</a:t>
            </a:r>
          </a:p>
          <a:p>
            <a:pPr lvl="1"/>
            <a:r>
              <a:rPr lang="en-US" dirty="0"/>
              <a:t>Binary classification</a:t>
            </a:r>
          </a:p>
          <a:p>
            <a:pPr lvl="1"/>
            <a:r>
              <a:rPr lang="en-US" dirty="0"/>
              <a:t>Multiclass classification</a:t>
            </a:r>
          </a:p>
          <a:p>
            <a:pPr lvl="1"/>
            <a:r>
              <a:rPr lang="en-US" dirty="0"/>
              <a:t>Multi-label classification</a:t>
            </a:r>
          </a:p>
          <a:p>
            <a:r>
              <a:rPr lang="en-US" dirty="0"/>
              <a:t>The project implements multiclass classification in a supervised manner</a:t>
            </a:r>
          </a:p>
        </p:txBody>
      </p:sp>
    </p:spTree>
    <p:extLst>
      <p:ext uri="{BB962C8B-B14F-4D97-AF65-F5344CB8AC3E}">
        <p14:creationId xmlns:p14="http://schemas.microsoft.com/office/powerpoint/2010/main" val="93474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0B08-52E0-42BB-B556-5790A1B3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0213-A197-44DB-A4FB-452DE59F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approach (based on tf/idf)</a:t>
            </a:r>
          </a:p>
          <a:p>
            <a:r>
              <a:rPr lang="en-US" dirty="0"/>
              <a:t>Input features - word frequency based on the text dimension</a:t>
            </a:r>
          </a:p>
        </p:txBody>
      </p:sp>
    </p:spTree>
    <p:extLst>
      <p:ext uri="{BB962C8B-B14F-4D97-AF65-F5344CB8AC3E}">
        <p14:creationId xmlns:p14="http://schemas.microsoft.com/office/powerpoint/2010/main" val="119278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8780-6D0D-428D-882A-F6CB4E82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ABAE-85B5-45E9-9DB0-A29619DB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“20 newsgroups”</a:t>
            </a:r>
          </a:p>
          <a:p>
            <a:r>
              <a:rPr lang="en-US" dirty="0"/>
              <a:t>There are 20 categories ranging from computer-related to sport, religion or politics</a:t>
            </a:r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Building the bag-of-words and eliminating the stopwords</a:t>
            </a:r>
          </a:p>
          <a:p>
            <a:pPr lvl="1"/>
            <a:r>
              <a:rPr lang="en-US" dirty="0"/>
              <a:t>Computing tf-idf</a:t>
            </a:r>
          </a:p>
          <a:p>
            <a:pPr lvl="1"/>
            <a:r>
              <a:rPr lang="en-US" dirty="0"/>
              <a:t>129796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5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4981-71E5-49EB-AF94-D17A6708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DC2B-3356-4AD4-872B-81E41FF3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/>
              <a:t>Multi </a:t>
            </a:r>
            <a:r>
              <a:rPr lang="en-US"/>
              <a:t>Layer Perceptron with 2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87F7-7677-4D8A-A5D4-44D993FF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1D52-694B-4155-92F8-F72AF920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</a:p>
          <a:p>
            <a:pPr lvl="1"/>
            <a:r>
              <a:rPr lang="en-US" dirty="0"/>
              <a:t>5000 trees in the forest</a:t>
            </a:r>
          </a:p>
          <a:p>
            <a:pPr lvl="1"/>
            <a:r>
              <a:rPr lang="en-US" dirty="0"/>
              <a:t>360 features to consider when looking for the best split</a:t>
            </a:r>
          </a:p>
          <a:p>
            <a:r>
              <a:rPr lang="en-US" dirty="0"/>
              <a:t>Accuracy: ~80.4% on test set</a:t>
            </a:r>
          </a:p>
        </p:txBody>
      </p:sp>
    </p:spTree>
    <p:extLst>
      <p:ext uri="{BB962C8B-B14F-4D97-AF65-F5344CB8AC3E}">
        <p14:creationId xmlns:p14="http://schemas.microsoft.com/office/powerpoint/2010/main" val="193447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2349-0B59-435C-B488-402B918F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F11B-904E-43D8-827F-7572D479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with 2 fully connected layers</a:t>
            </a:r>
          </a:p>
          <a:p>
            <a:r>
              <a:rPr lang="en-US" dirty="0"/>
              <a:t>Mini-batch training with batch size of 64</a:t>
            </a:r>
          </a:p>
          <a:p>
            <a:r>
              <a:rPr lang="en-US" dirty="0"/>
              <a:t>Accuracy: ~84% after only 1000 steps</a:t>
            </a:r>
          </a:p>
          <a:p>
            <a:r>
              <a:rPr lang="en-US" dirty="0"/>
              <a:t>Uses </a:t>
            </a:r>
            <a:r>
              <a:rPr lang="en-US" dirty="0" err="1"/>
              <a:t>AdamOptimizer</a:t>
            </a:r>
            <a:r>
              <a:rPr lang="en-US" dirty="0"/>
              <a:t> </a:t>
            </a:r>
          </a:p>
          <a:p>
            <a:r>
              <a:rPr lang="en-US" dirty="0"/>
              <a:t>Loss Function: sparse </a:t>
            </a:r>
            <a:r>
              <a:rPr lang="en-US" dirty="0" err="1"/>
              <a:t>softmax</a:t>
            </a:r>
            <a:r>
              <a:rPr lang="en-US" dirty="0"/>
              <a:t> cross entropy</a:t>
            </a:r>
          </a:p>
        </p:txBody>
      </p:sp>
    </p:spTree>
    <p:extLst>
      <p:ext uri="{BB962C8B-B14F-4D97-AF65-F5344CB8AC3E}">
        <p14:creationId xmlns:p14="http://schemas.microsoft.com/office/powerpoint/2010/main" val="362194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8A0-9398-4701-8109-B3B043D2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D4917-F58C-4597-8535-04074C9D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uses MLP is faster to train, uses a lot less computer resources and has a higher accuracy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768397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4823</TotalTime>
  <Words>208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Text Classification</vt:lpstr>
      <vt:lpstr>Overview</vt:lpstr>
      <vt:lpstr>What is text classification?</vt:lpstr>
      <vt:lpstr>My approach</vt:lpstr>
      <vt:lpstr>Dataset and Preprocessing</vt:lpstr>
      <vt:lpstr>Models</vt:lpstr>
      <vt:lpstr>Random Forests</vt:lpstr>
      <vt:lpstr>Multiple Layer Perceptron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Andrei Stirb</dc:creator>
  <cp:lastModifiedBy>Andrei Stirb</cp:lastModifiedBy>
  <cp:revision>33</cp:revision>
  <dcterms:created xsi:type="dcterms:W3CDTF">2018-04-16T20:46:00Z</dcterms:created>
  <dcterms:modified xsi:type="dcterms:W3CDTF">2018-04-29T17:13:23Z</dcterms:modified>
</cp:coreProperties>
</file>