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9600D7-38DC-F2EE-D2D3-47AEAAB80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D4A79C-5D7D-54EC-29DF-E60B7914E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FA57ED-6720-2437-6F62-3FB1D081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3517-D255-4308-A6D5-C90675483495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1A5083-D66D-5366-5110-E7263A6B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29F8CB-1C45-EB22-165C-BD0355A0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B5FC-0DD3-4F1A-8C16-849435E44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3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EF448-BB46-FAE9-94E5-4BD35B05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422265-E328-6AE6-C077-238F95A77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8AF211-15C7-B8D0-BE91-38B15FD1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3517-D255-4308-A6D5-C90675483495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D53D9C-8E48-2BCD-2BCA-DD9E176C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AF6475-641F-B7E2-EE27-AAA93155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B5FC-0DD3-4F1A-8C16-849435E44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2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FAFD5B9-8AFF-8068-4154-7FF580164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3D13DB-D527-769B-3A69-EA3A85C8E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1C24ED-7767-D6C7-0418-971E252E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3517-D255-4308-A6D5-C90675483495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D706E2-E6E6-AE8B-2192-7C235C65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57BBEC-3A09-DCCD-88AE-9DA2447B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B5FC-0DD3-4F1A-8C16-849435E44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39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29531-CE17-84FF-C21D-475E32B7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4D2189-3830-0445-844B-4C6102E2E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475795-FD88-9BC8-41C0-7306CC6BE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3517-D255-4308-A6D5-C90675483495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B53974-C751-1D68-0A58-0955AA0E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1991B4-CA12-1BEF-8F99-576C9BB0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B5FC-0DD3-4F1A-8C16-849435E44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89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16C350-BD7A-D959-9709-ACB54D96B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16F87D-2F2E-5054-1E4B-AA8B2748A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A18AD5-1081-9F83-D76F-DDD9CDFD1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3517-D255-4308-A6D5-C90675483495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D9A642-512D-5EFD-6FDC-646629E6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D66972-7041-113D-894D-CB50AE34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B5FC-0DD3-4F1A-8C16-849435E44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19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F5C841-E666-11FC-0EDE-CF2E49E3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5075FF-87F6-795E-12FE-BA47A8748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56463E-3398-5524-2083-F31464305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6C85AB-9C9F-2E22-A215-915BD61A3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3517-D255-4308-A6D5-C90675483495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32702B-A584-22B5-F79D-C5912EFF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73017F-98A7-3767-D55D-34479AA7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B5FC-0DD3-4F1A-8C16-849435E44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12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B9520-803D-D665-95E6-4804B9918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3E78FC-1193-C129-1464-7592BA849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79DCC7-EDE0-6675-4753-E0D060E2C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BB6E3B9-3FD8-2DF2-AACD-06902005F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22649EF-F247-77B7-DA0D-E2C4227C4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AE9D7E-419F-19C1-F1D8-CC561D76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3517-D255-4308-A6D5-C90675483495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5A751DE-05C2-9853-5609-B3825082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BF80C8D-9E43-39E9-BB6D-2EA0DA25D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B5FC-0DD3-4F1A-8C16-849435E44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4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757F76-F87C-3EF3-7FCC-9B6DA031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61B5E62-1AAB-2E9D-6413-3DB7F7C1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3517-D255-4308-A6D5-C90675483495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84E7A3-FBB0-D33A-FCDF-09D138BD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4CDD3C-BE86-5B3F-32A5-B3C9D3453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B5FC-0DD3-4F1A-8C16-849435E44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0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F76AF42-A698-4882-0C2D-59EEB41F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3517-D255-4308-A6D5-C90675483495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1AD22DC-8469-A6AA-3B67-1B05C89E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D8031F-5E96-13B9-A5DA-84BCD9BB9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B5FC-0DD3-4F1A-8C16-849435E44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55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76A61D-AA17-53DD-9480-EB772FBD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FF1CCE-8806-A20D-BE8E-3425B992F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EC21D1-46CF-1D42-ECF8-A0575F4C0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3D26BD-0DF7-FFD8-6C63-952AA454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3517-D255-4308-A6D5-C90675483495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F9C30E-9275-FC81-9C07-39196561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5560B6-F12F-DA2A-30DB-06557192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B5FC-0DD3-4F1A-8C16-849435E44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73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6F4B81-0938-15F8-CC6E-982EE9E1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0716A46-A67B-23ED-CBD5-4762539BC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58DF0E-597F-8EAE-F689-65C6123FB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3BEF68-5EA8-6635-57C9-A76B0AAF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3517-D255-4308-A6D5-C90675483495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3DB495-8664-0D94-8E0A-19944195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143E0F-69FD-2CA2-91D6-EDE11D88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B5FC-0DD3-4F1A-8C16-849435E44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67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B99C6-BB21-618B-2A49-A89DB8C0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26F519-4CEF-E47B-9A4B-CD21EA086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30E4F1-BF18-8F10-A969-78E6CF6C6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B3517-D255-4308-A6D5-C90675483495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76B1C-BE77-8058-4BBD-811E08795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E58F62-0D43-C077-78A1-5D9848B53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BB5FC-0DD3-4F1A-8C16-849435E44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05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8A31B8-00E0-6F8F-9BC1-4DCEDBCC2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История разработки </a:t>
            </a:r>
            <a:r>
              <a:rPr lang="ru-RU"/>
              <a:t>мобильных приложений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F6071B-48D8-9362-03F7-356C71A572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4287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История разработки мобильных приложений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разработки мобильных приложений</dc:title>
  <dc:creator>andrei suvorov</dc:creator>
  <cp:lastModifiedBy>andrei suvorov</cp:lastModifiedBy>
  <cp:revision>1</cp:revision>
  <dcterms:created xsi:type="dcterms:W3CDTF">2022-10-04T16:06:44Z</dcterms:created>
  <dcterms:modified xsi:type="dcterms:W3CDTF">2022-10-04T16:07:05Z</dcterms:modified>
</cp:coreProperties>
</file>