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089C-1043-41F2-9F52-AFE35847D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AF82-3BA9-4432-B3B1-B1F1C001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3DE3-27E9-4AD8-A20E-2B3B705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F506-94FD-4B37-8AB5-D7885C3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F2B2-A6AB-4D98-9E9B-26B2AB0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02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E71B-825C-43BF-BC70-4726A13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B601-8AAF-4CD9-BB5D-AD5949D8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26E3-925D-448E-89ED-61A8F1EC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E7F2-B7AB-41E5-BF6D-45BA8CD9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0EF3-4E87-4BF6-9280-758DA4D0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89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AD322-DBA2-4842-878D-FCF41D72A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22477-9948-4E32-A158-6082E7CA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2B98-8F66-4532-9FB3-15A4985E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C76A-20CC-4D2E-918D-825A73B0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9A7F-79C2-4F5C-944B-BC0FA593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02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F8-1A7B-45D4-BBB3-A376EE06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6D37-7A16-4D17-9308-2AAE560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3653-6010-4F2C-AC13-3C128E94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77EB-1851-46A5-9561-CA4A1D61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A408-B7F7-41D8-B1C9-309FD1B9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46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22F0-87C7-4CF3-BB16-A29B393B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C553-2CFF-4879-9393-66BF60D9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A839-6E69-4A52-A904-499B283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BECA-E02A-4373-8B9D-FDD250A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DD21B-5464-46B2-8435-CD308E3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C789-0DBC-483A-A3B5-E5C26D89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5837-2751-4012-A463-A310599B1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8149-606F-40D4-A429-397AB3798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09866-B6C6-4A60-94A2-77DFFEF6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3570-0DC1-4EF0-8F7C-E0CBD9F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E2F4-D503-4AF9-8B9A-5325CA0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75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27C9-935B-4BB1-B0F9-D2963DE6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4D19-AD7D-40BE-BD4C-0970E366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05700-0853-401A-A204-40E4917D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062E-01E3-431C-A3E6-6065C32BD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3EAA1-BEA5-4391-8583-85DFDD43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4197F-C433-4406-914A-1AD9BC2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84AD9-FD8B-42B1-AAFF-D5B7676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E9356-2724-40F0-A136-32059F6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08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3F5C-0796-4792-86C4-8ACDCA1F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326FE-3C10-4FA9-805D-851A56B0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2B75-5CCF-4EA2-8F00-45F68DC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F624E-67C1-4E5C-B890-AE41CE6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0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06EBD-54A2-4780-9FEF-BE816889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46939-4976-4F90-946A-E957CF8D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AAB2-82A0-41DC-9DC7-02CF8D57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00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0C21-38B6-4D02-99F6-877ACFB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A0E-DFE9-4E3F-A047-0C9ED800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686D-6691-417F-9790-4181F16F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2E37-D8D6-4FBD-B326-8C0ABD27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AA59A-8643-438C-A320-2D6F422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6EA5-BA1F-4F08-A50D-A49F60FA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36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70EE-7B1A-4A14-9D90-A53A612F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16DB6-DCED-446F-87E9-B9232A7F7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B482-17B4-4EA3-BC45-D05E08B8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8FBC2-C26D-4117-9E24-286EFCE5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81A48-1334-42D2-8377-C2D07498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B786E-03B5-4996-98FE-1E0862E3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04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A18A0-474E-407E-A2AA-4A373E72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8E44-D250-4F8F-B0F4-BBFECB26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2CA2-B3F1-4BCF-9E4F-6A13F149A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D8B6-5680-4D8B-8282-9E0554039396}" type="datetimeFigureOut">
              <a:rPr lang="en-ID" smtClean="0"/>
              <a:t>19/12/2020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9EDD-B0E8-452D-B570-9F301654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F6FA-08FE-42CA-AE3D-9B8169E17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FE00-627D-48F1-A039-5452589E49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88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646-DCAB-4FDC-8DC5-6319ACA9F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yuhu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6218-44CA-43F4-9D84-805DEDB29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45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yuhu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yuhu</dc:title>
  <dc:creator>Ben</dc:creator>
  <cp:lastModifiedBy>Ben</cp:lastModifiedBy>
  <cp:revision>1</cp:revision>
  <dcterms:created xsi:type="dcterms:W3CDTF">2020-12-19T12:20:44Z</dcterms:created>
  <dcterms:modified xsi:type="dcterms:W3CDTF">2020-12-19T12:21:35Z</dcterms:modified>
</cp:coreProperties>
</file>