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6"/>
  </p:notesMasterIdLst>
  <p:sldIdLst>
    <p:sldId id="256" r:id="rId2"/>
    <p:sldId id="257" r:id="rId3"/>
    <p:sldId id="258" r:id="rId4"/>
    <p:sldId id="266" r:id="rId5"/>
    <p:sldId id="259" r:id="rId6"/>
    <p:sldId id="260" r:id="rId7"/>
    <p:sldId id="261" r:id="rId8"/>
    <p:sldId id="267" r:id="rId9"/>
    <p:sldId id="262" r:id="rId10"/>
    <p:sldId id="268" r:id="rId11"/>
    <p:sldId id="263" r:id="rId12"/>
    <p:sldId id="270"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68" autoAdjust="0"/>
  </p:normalViewPr>
  <p:slideViewPr>
    <p:cSldViewPr>
      <p:cViewPr varScale="1">
        <p:scale>
          <a:sx n="66" d="100"/>
          <a:sy n="66" d="100"/>
        </p:scale>
        <p:origin x="6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d-ID"/>
              <a:t>HASIL PERCOBAAN</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0"/>
      <c:perspective val="4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Sheet1!$B$1</c:f>
              <c:strCache>
                <c:ptCount val="1"/>
                <c:pt idx="0">
                  <c:v>Air</c:v>
                </c:pt>
              </c:strCache>
            </c:strRef>
          </c:tx>
          <c:spPr>
            <a:solidFill>
              <a:schemeClr val="accent1"/>
            </a:solidFill>
            <a:ln>
              <a:noFill/>
            </a:ln>
            <a:effectLst/>
            <a:sp3d/>
          </c:spPr>
          <c:cat>
            <c:numRef>
              <c:f>Sheet1!$A$2:$A$4</c:f>
              <c:numCache>
                <c:formatCode>General</c:formatCode>
                <c:ptCount val="3"/>
                <c:pt idx="0">
                  <c:v>1</c:v>
                </c:pt>
                <c:pt idx="1">
                  <c:v>2</c:v>
                </c:pt>
                <c:pt idx="2">
                  <c:v>3</c:v>
                </c:pt>
              </c:numCache>
            </c:numRef>
          </c:cat>
          <c:val>
            <c:numRef>
              <c:f>Sheet1!$B$2:$B$4</c:f>
              <c:numCache>
                <c:formatCode>General</c:formatCode>
                <c:ptCount val="3"/>
                <c:pt idx="0">
                  <c:v>7</c:v>
                </c:pt>
                <c:pt idx="1">
                  <c:v>13.4</c:v>
                </c:pt>
                <c:pt idx="2">
                  <c:v>19.8</c:v>
                </c:pt>
              </c:numCache>
            </c:numRef>
          </c:val>
        </c:ser>
        <c:ser>
          <c:idx val="1"/>
          <c:order val="1"/>
          <c:tx>
            <c:strRef>
              <c:f>Sheet1!$C$1</c:f>
              <c:strCache>
                <c:ptCount val="1"/>
                <c:pt idx="0">
                  <c:v>Syrup</c:v>
                </c:pt>
              </c:strCache>
            </c:strRef>
          </c:tx>
          <c:spPr>
            <a:solidFill>
              <a:schemeClr val="accent2"/>
            </a:solidFill>
            <a:ln>
              <a:noFill/>
            </a:ln>
            <a:effectLst/>
            <a:sp3d/>
          </c:spPr>
          <c:cat>
            <c:numRef>
              <c:f>Sheet1!$A$2:$A$4</c:f>
              <c:numCache>
                <c:formatCode>General</c:formatCode>
                <c:ptCount val="3"/>
                <c:pt idx="0">
                  <c:v>1</c:v>
                </c:pt>
                <c:pt idx="1">
                  <c:v>2</c:v>
                </c:pt>
                <c:pt idx="2">
                  <c:v>3</c:v>
                </c:pt>
              </c:numCache>
            </c:numRef>
          </c:cat>
          <c:val>
            <c:numRef>
              <c:f>Sheet1!$C$2:$C$4</c:f>
              <c:numCache>
                <c:formatCode>General</c:formatCode>
                <c:ptCount val="3"/>
                <c:pt idx="0">
                  <c:v>222.13</c:v>
                </c:pt>
                <c:pt idx="1">
                  <c:v>666.4</c:v>
                </c:pt>
                <c:pt idx="2">
                  <c:v>1777.06</c:v>
                </c:pt>
              </c:numCache>
            </c:numRef>
          </c:val>
        </c:ser>
        <c:dLbls>
          <c:showLegendKey val="0"/>
          <c:showVal val="0"/>
          <c:showCatName val="0"/>
          <c:showSerName val="0"/>
          <c:showPercent val="0"/>
          <c:showBubbleSize val="0"/>
        </c:dLbls>
        <c:axId val="267871760"/>
        <c:axId val="267872544"/>
        <c:axId val="269028720"/>
      </c:area3DChart>
      <c:catAx>
        <c:axId val="2678717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id-ID"/>
                  <a:t>Percobaan</a:t>
                </a:r>
                <a:endParaRPr lang="en-US"/>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872544"/>
        <c:crosses val="autoZero"/>
        <c:auto val="1"/>
        <c:lblAlgn val="ctr"/>
        <c:lblOffset val="100"/>
        <c:noMultiLvlLbl val="0"/>
      </c:catAx>
      <c:valAx>
        <c:axId val="267872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id-ID"/>
                  <a:t>Kecepatan  Udara (m/s)</a:t>
                </a:r>
                <a:endParaRPr lang="en-US"/>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871760"/>
        <c:crosses val="autoZero"/>
        <c:crossBetween val="midCat"/>
      </c:valAx>
      <c:serAx>
        <c:axId val="26902872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87254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C1C35-0A42-48A0-840E-EE7D4B736B80}" type="doc">
      <dgm:prSet loTypeId="urn:microsoft.com/office/officeart/2005/8/layout/cycle4" loCatId="cycle" qsTypeId="urn:microsoft.com/office/officeart/2005/8/quickstyle/3d2" qsCatId="3D" csTypeId="urn:microsoft.com/office/officeart/2005/8/colors/colorful2" csCatId="colorful" phldr="1"/>
      <dgm:spPr/>
      <dgm:t>
        <a:bodyPr/>
        <a:lstStyle/>
        <a:p>
          <a:endParaRPr lang="en-US"/>
        </a:p>
      </dgm:t>
    </dgm:pt>
    <dgm:pt modelId="{B16453E9-B918-40C2-B675-5767E757D763}">
      <dgm:prSet phldrT="[Text]"/>
      <dgm:spPr/>
      <dgm:t>
        <a:bodyPr/>
        <a:lstStyle/>
        <a:p>
          <a:r>
            <a:rPr lang="id-ID" dirty="0" smtClean="0"/>
            <a:t>PENGERTIAN</a:t>
          </a:r>
          <a:endParaRPr lang="en-US" dirty="0"/>
        </a:p>
      </dgm:t>
    </dgm:pt>
    <dgm:pt modelId="{2F4035EB-8B88-4F3E-9F14-5C8EF09C5ECE}" type="parTrans" cxnId="{7650B4BC-4349-4089-A282-FBAA135EC5AE}">
      <dgm:prSet/>
      <dgm:spPr/>
      <dgm:t>
        <a:bodyPr/>
        <a:lstStyle/>
        <a:p>
          <a:endParaRPr lang="en-US"/>
        </a:p>
      </dgm:t>
    </dgm:pt>
    <dgm:pt modelId="{EAE4CD11-944E-4843-BA51-13B14CBC7D23}" type="sibTrans" cxnId="{7650B4BC-4349-4089-A282-FBAA135EC5AE}">
      <dgm:prSet/>
      <dgm:spPr/>
      <dgm:t>
        <a:bodyPr/>
        <a:lstStyle/>
        <a:p>
          <a:endParaRPr lang="en-US"/>
        </a:p>
      </dgm:t>
    </dgm:pt>
    <dgm:pt modelId="{674F50B3-2AC8-47B1-876C-0CF18EE92564}">
      <dgm:prSet phldrT="[Text]"/>
      <dgm:spPr/>
      <dgm:t>
        <a:bodyPr/>
        <a:lstStyle/>
        <a:p>
          <a:r>
            <a:rPr lang="id-ID" dirty="0" smtClean="0"/>
            <a:t>FLUIDA</a:t>
          </a:r>
          <a:endParaRPr lang="en-US" dirty="0"/>
        </a:p>
      </dgm:t>
    </dgm:pt>
    <dgm:pt modelId="{67A0567E-054D-47DA-80CF-730FD7E5A5D3}" type="parTrans" cxnId="{C9155BA8-3DC7-42DB-87FE-6E6E657CAC40}">
      <dgm:prSet/>
      <dgm:spPr/>
      <dgm:t>
        <a:bodyPr/>
        <a:lstStyle/>
        <a:p>
          <a:endParaRPr lang="en-US"/>
        </a:p>
      </dgm:t>
    </dgm:pt>
    <dgm:pt modelId="{E6B6EEB4-6407-4397-846E-AC070F9E26B6}" type="sibTrans" cxnId="{C9155BA8-3DC7-42DB-87FE-6E6E657CAC40}">
      <dgm:prSet/>
      <dgm:spPr/>
      <dgm:t>
        <a:bodyPr/>
        <a:lstStyle/>
        <a:p>
          <a:endParaRPr lang="en-US"/>
        </a:p>
      </dgm:t>
    </dgm:pt>
    <dgm:pt modelId="{1F44FC7A-6557-4A80-A63E-D998BDF3586D}">
      <dgm:prSet phldrT="[Text]"/>
      <dgm:spPr/>
      <dgm:t>
        <a:bodyPr/>
        <a:lstStyle/>
        <a:p>
          <a:r>
            <a:rPr lang="id-ID" dirty="0" smtClean="0"/>
            <a:t>PERCOBAAN</a:t>
          </a:r>
          <a:endParaRPr lang="en-US" dirty="0"/>
        </a:p>
      </dgm:t>
    </dgm:pt>
    <dgm:pt modelId="{29102E57-2A38-402A-975C-B4E08A6D5A21}" type="parTrans" cxnId="{A5CA8409-4744-4E08-9694-4D236FBD3E5D}">
      <dgm:prSet/>
      <dgm:spPr/>
      <dgm:t>
        <a:bodyPr/>
        <a:lstStyle/>
        <a:p>
          <a:endParaRPr lang="en-US"/>
        </a:p>
      </dgm:t>
    </dgm:pt>
    <dgm:pt modelId="{3E22DB4B-EC7B-4AA5-A3FE-699005355955}" type="sibTrans" cxnId="{A5CA8409-4744-4E08-9694-4D236FBD3E5D}">
      <dgm:prSet/>
      <dgm:spPr/>
      <dgm:t>
        <a:bodyPr/>
        <a:lstStyle/>
        <a:p>
          <a:endParaRPr lang="en-US"/>
        </a:p>
      </dgm:t>
    </dgm:pt>
    <dgm:pt modelId="{5D610C9B-D781-4042-B0B6-180E8429BA13}">
      <dgm:prSet phldrT="[Text]"/>
      <dgm:spPr/>
      <dgm:t>
        <a:bodyPr/>
        <a:lstStyle/>
        <a:p>
          <a:r>
            <a:rPr lang="id-ID" dirty="0" smtClean="0"/>
            <a:t>ALAT DAN BAHAN</a:t>
          </a:r>
          <a:endParaRPr lang="en-US" dirty="0"/>
        </a:p>
      </dgm:t>
    </dgm:pt>
    <dgm:pt modelId="{A6C510B7-D9E2-47D6-8DF8-A3C809D8164B}" type="parTrans" cxnId="{E8E861EA-7951-4B29-9C0E-3EB5328D0FCA}">
      <dgm:prSet/>
      <dgm:spPr/>
      <dgm:t>
        <a:bodyPr/>
        <a:lstStyle/>
        <a:p>
          <a:endParaRPr lang="en-US"/>
        </a:p>
      </dgm:t>
    </dgm:pt>
    <dgm:pt modelId="{3FE8B0B8-13F1-42E8-9714-B21ACA10BE7C}" type="sibTrans" cxnId="{E8E861EA-7951-4B29-9C0E-3EB5328D0FCA}">
      <dgm:prSet/>
      <dgm:spPr/>
      <dgm:t>
        <a:bodyPr/>
        <a:lstStyle/>
        <a:p>
          <a:endParaRPr lang="en-US"/>
        </a:p>
      </dgm:t>
    </dgm:pt>
    <dgm:pt modelId="{F89BC956-89EF-4AED-9E38-B8FB8AEFDE54}">
      <dgm:prSet phldrT="[Text]"/>
      <dgm:spPr/>
      <dgm:t>
        <a:bodyPr/>
        <a:lstStyle/>
        <a:p>
          <a:r>
            <a:rPr lang="id-ID" dirty="0" smtClean="0"/>
            <a:t>PENERAPAN</a:t>
          </a:r>
          <a:endParaRPr lang="en-US" dirty="0"/>
        </a:p>
      </dgm:t>
    </dgm:pt>
    <dgm:pt modelId="{7C36D305-2CD5-404D-B411-73686F70C322}" type="parTrans" cxnId="{0BB1E2A0-E180-48A1-A66F-BA4D1448D07C}">
      <dgm:prSet/>
      <dgm:spPr/>
      <dgm:t>
        <a:bodyPr/>
        <a:lstStyle/>
        <a:p>
          <a:endParaRPr lang="en-US"/>
        </a:p>
      </dgm:t>
    </dgm:pt>
    <dgm:pt modelId="{D78D5250-96C4-4E55-A56F-9114FDF8D24C}" type="sibTrans" cxnId="{0BB1E2A0-E180-48A1-A66F-BA4D1448D07C}">
      <dgm:prSet/>
      <dgm:spPr/>
      <dgm:t>
        <a:bodyPr/>
        <a:lstStyle/>
        <a:p>
          <a:endParaRPr lang="en-US"/>
        </a:p>
      </dgm:t>
    </dgm:pt>
    <dgm:pt modelId="{244441E3-E955-40AF-8737-B81BBA743118}">
      <dgm:prSet phldrT="[Text]"/>
      <dgm:spPr/>
      <dgm:t>
        <a:bodyPr/>
        <a:lstStyle/>
        <a:p>
          <a:r>
            <a:rPr lang="id-ID" dirty="0" smtClean="0"/>
            <a:t>PRINSIP BERNOULLI</a:t>
          </a:r>
          <a:endParaRPr lang="en-US" dirty="0"/>
        </a:p>
      </dgm:t>
    </dgm:pt>
    <dgm:pt modelId="{CA321AA3-F8FB-4AEA-A9F9-958B76FA476F}" type="parTrans" cxnId="{E15DE23B-C2A5-4B16-AE59-00B5A684E687}">
      <dgm:prSet/>
      <dgm:spPr/>
      <dgm:t>
        <a:bodyPr/>
        <a:lstStyle/>
        <a:p>
          <a:endParaRPr lang="en-US"/>
        </a:p>
      </dgm:t>
    </dgm:pt>
    <dgm:pt modelId="{027744D0-B865-4857-86DD-F6D574EF832D}" type="sibTrans" cxnId="{E15DE23B-C2A5-4B16-AE59-00B5A684E687}">
      <dgm:prSet/>
      <dgm:spPr/>
      <dgm:t>
        <a:bodyPr/>
        <a:lstStyle/>
        <a:p>
          <a:endParaRPr lang="en-US"/>
        </a:p>
      </dgm:t>
    </dgm:pt>
    <dgm:pt modelId="{234EEA06-88B8-43D2-9577-70CF099D0F60}">
      <dgm:prSet phldrT="[Text]"/>
      <dgm:spPr/>
      <dgm:t>
        <a:bodyPr/>
        <a:lstStyle/>
        <a:p>
          <a:r>
            <a:rPr lang="id-ID" dirty="0" smtClean="0"/>
            <a:t>HASIL</a:t>
          </a:r>
          <a:endParaRPr lang="en-US" dirty="0"/>
        </a:p>
      </dgm:t>
    </dgm:pt>
    <dgm:pt modelId="{033484EB-8845-46B0-8FB3-ED022048EB00}" type="parTrans" cxnId="{65AB7699-BA29-4795-A0F4-72B39C541BCE}">
      <dgm:prSet/>
      <dgm:spPr/>
      <dgm:t>
        <a:bodyPr/>
        <a:lstStyle/>
        <a:p>
          <a:endParaRPr lang="en-US"/>
        </a:p>
      </dgm:t>
    </dgm:pt>
    <dgm:pt modelId="{330C04A6-860E-4040-A58F-899D9DFB9547}" type="sibTrans" cxnId="{65AB7699-BA29-4795-A0F4-72B39C541BCE}">
      <dgm:prSet/>
      <dgm:spPr/>
      <dgm:t>
        <a:bodyPr/>
        <a:lstStyle/>
        <a:p>
          <a:endParaRPr lang="en-US"/>
        </a:p>
      </dgm:t>
    </dgm:pt>
    <dgm:pt modelId="{F82CB468-72B5-4549-BA70-5D67678BB201}">
      <dgm:prSet phldrT="[Text]"/>
      <dgm:spPr/>
      <dgm:t>
        <a:bodyPr/>
        <a:lstStyle/>
        <a:p>
          <a:r>
            <a:rPr lang="id-ID" dirty="0" smtClean="0"/>
            <a:t>KESIMPULAN</a:t>
          </a:r>
          <a:endParaRPr lang="en-US" dirty="0"/>
        </a:p>
      </dgm:t>
    </dgm:pt>
    <dgm:pt modelId="{4F452B9F-5B33-4C87-AA9D-EA6FE25CDB44}" type="parTrans" cxnId="{95075677-F776-44B9-8E00-A31F54C5F99D}">
      <dgm:prSet/>
      <dgm:spPr/>
      <dgm:t>
        <a:bodyPr/>
        <a:lstStyle/>
        <a:p>
          <a:endParaRPr lang="en-US"/>
        </a:p>
      </dgm:t>
    </dgm:pt>
    <dgm:pt modelId="{355ABD46-786B-48B5-B511-C0712BC80B03}" type="sibTrans" cxnId="{95075677-F776-44B9-8E00-A31F54C5F99D}">
      <dgm:prSet/>
      <dgm:spPr/>
      <dgm:t>
        <a:bodyPr/>
        <a:lstStyle/>
        <a:p>
          <a:endParaRPr lang="en-US"/>
        </a:p>
      </dgm:t>
    </dgm:pt>
    <dgm:pt modelId="{402B32CF-7891-4866-A717-E6AE2296F497}">
      <dgm:prSet phldrT="[Text]"/>
      <dgm:spPr/>
      <dgm:t>
        <a:bodyPr/>
        <a:lstStyle/>
        <a:p>
          <a:r>
            <a:rPr lang="id-ID" dirty="0" smtClean="0"/>
            <a:t>HUKUM BERNOULLI</a:t>
          </a:r>
          <a:endParaRPr lang="en-US" dirty="0"/>
        </a:p>
      </dgm:t>
    </dgm:pt>
    <dgm:pt modelId="{8CA35604-9EAD-4079-AA98-B0AD07393864}" type="parTrans" cxnId="{658E4BE4-00DD-4AB3-BBF8-1432120718CF}">
      <dgm:prSet/>
      <dgm:spPr/>
      <dgm:t>
        <a:bodyPr/>
        <a:lstStyle/>
        <a:p>
          <a:endParaRPr lang="en-US"/>
        </a:p>
      </dgm:t>
    </dgm:pt>
    <dgm:pt modelId="{8415B363-9AB4-489B-82AB-EF37CDC1F57B}" type="sibTrans" cxnId="{658E4BE4-00DD-4AB3-BBF8-1432120718CF}">
      <dgm:prSet/>
      <dgm:spPr/>
      <dgm:t>
        <a:bodyPr/>
        <a:lstStyle/>
        <a:p>
          <a:endParaRPr lang="en-US"/>
        </a:p>
      </dgm:t>
    </dgm:pt>
    <dgm:pt modelId="{8F58A5CD-B6D7-497C-9187-F879D8CBD1C2}">
      <dgm:prSet phldrT="[Text]"/>
      <dgm:spPr/>
      <dgm:t>
        <a:bodyPr/>
        <a:lstStyle/>
        <a:p>
          <a:r>
            <a:rPr lang="id-ID" dirty="0" smtClean="0"/>
            <a:t>TABUNG PITOT</a:t>
          </a:r>
          <a:endParaRPr lang="en-US" dirty="0"/>
        </a:p>
      </dgm:t>
    </dgm:pt>
    <dgm:pt modelId="{B9FC35CD-BE8F-4999-B958-3672AAD0F1C3}" type="parTrans" cxnId="{4A15AE91-70C1-4E38-BEB9-8F50272D59CD}">
      <dgm:prSet/>
      <dgm:spPr/>
      <dgm:t>
        <a:bodyPr/>
        <a:lstStyle/>
        <a:p>
          <a:endParaRPr lang="en-US"/>
        </a:p>
      </dgm:t>
    </dgm:pt>
    <dgm:pt modelId="{5061B131-87F2-49BB-A060-FB04CF61975B}" type="sibTrans" cxnId="{4A15AE91-70C1-4E38-BEB9-8F50272D59CD}">
      <dgm:prSet/>
      <dgm:spPr/>
      <dgm:t>
        <a:bodyPr/>
        <a:lstStyle/>
        <a:p>
          <a:endParaRPr lang="en-US"/>
        </a:p>
      </dgm:t>
    </dgm:pt>
    <dgm:pt modelId="{93B0CDC8-8C2B-4A09-8C15-8FE7649B3CEE}">
      <dgm:prSet phldrT="[Text]"/>
      <dgm:spPr/>
      <dgm:t>
        <a:bodyPr/>
        <a:lstStyle/>
        <a:p>
          <a:r>
            <a:rPr lang="id-ID" dirty="0" smtClean="0"/>
            <a:t>CARA KERJA</a:t>
          </a:r>
          <a:endParaRPr lang="en-US" dirty="0"/>
        </a:p>
      </dgm:t>
    </dgm:pt>
    <dgm:pt modelId="{59C7CBB8-C125-4E09-9FBD-2F4503572D38}" type="parTrans" cxnId="{737F5BE1-FAB9-44EC-8A46-445B6B70D2EF}">
      <dgm:prSet/>
      <dgm:spPr/>
      <dgm:t>
        <a:bodyPr/>
        <a:lstStyle/>
        <a:p>
          <a:endParaRPr lang="en-US"/>
        </a:p>
      </dgm:t>
    </dgm:pt>
    <dgm:pt modelId="{99B8D4DA-38F5-4F6A-88A6-FED99B61538B}" type="sibTrans" cxnId="{737F5BE1-FAB9-44EC-8A46-445B6B70D2EF}">
      <dgm:prSet/>
      <dgm:spPr/>
      <dgm:t>
        <a:bodyPr/>
        <a:lstStyle/>
        <a:p>
          <a:endParaRPr lang="en-US"/>
        </a:p>
      </dgm:t>
    </dgm:pt>
    <dgm:pt modelId="{CF327FF5-34B8-4FFD-A521-006BA4F87700}">
      <dgm:prSet phldrT="[Text]"/>
      <dgm:spPr/>
      <dgm:t>
        <a:bodyPr/>
        <a:lstStyle/>
        <a:p>
          <a:r>
            <a:rPr lang="id-ID" dirty="0" smtClean="0"/>
            <a:t>UJI COBA</a:t>
          </a:r>
          <a:endParaRPr lang="en-US" dirty="0"/>
        </a:p>
      </dgm:t>
    </dgm:pt>
    <dgm:pt modelId="{71EB7C9C-6F3E-45DE-BA00-BD4AA37BAE88}" type="parTrans" cxnId="{4A27790D-48F2-4505-8006-5C32089D38BC}">
      <dgm:prSet/>
      <dgm:spPr/>
      <dgm:t>
        <a:bodyPr/>
        <a:lstStyle/>
        <a:p>
          <a:endParaRPr lang="en-US"/>
        </a:p>
      </dgm:t>
    </dgm:pt>
    <dgm:pt modelId="{8F78CABE-B562-4C31-8C94-2A09DB642FEF}" type="sibTrans" cxnId="{4A27790D-48F2-4505-8006-5C32089D38BC}">
      <dgm:prSet/>
      <dgm:spPr/>
      <dgm:t>
        <a:bodyPr/>
        <a:lstStyle/>
        <a:p>
          <a:endParaRPr lang="en-US"/>
        </a:p>
      </dgm:t>
    </dgm:pt>
    <dgm:pt modelId="{7D532979-C991-44DC-9B64-A6AA2D6107AD}" type="pres">
      <dgm:prSet presAssocID="{B63C1C35-0A42-48A0-840E-EE7D4B736B80}" presName="cycleMatrixDiagram" presStyleCnt="0">
        <dgm:presLayoutVars>
          <dgm:chMax val="1"/>
          <dgm:dir/>
          <dgm:animLvl val="lvl"/>
          <dgm:resizeHandles val="exact"/>
        </dgm:presLayoutVars>
      </dgm:prSet>
      <dgm:spPr/>
      <dgm:t>
        <a:bodyPr/>
        <a:lstStyle/>
        <a:p>
          <a:endParaRPr lang="en-US"/>
        </a:p>
      </dgm:t>
    </dgm:pt>
    <dgm:pt modelId="{06290E7A-9B3D-4DBD-9AD3-0212C9BDCDC5}" type="pres">
      <dgm:prSet presAssocID="{B63C1C35-0A42-48A0-840E-EE7D4B736B80}" presName="children" presStyleCnt="0"/>
      <dgm:spPr/>
    </dgm:pt>
    <dgm:pt modelId="{4644F044-8D4E-41FE-943A-C454F652A3F7}" type="pres">
      <dgm:prSet presAssocID="{B63C1C35-0A42-48A0-840E-EE7D4B736B80}" presName="child1group" presStyleCnt="0"/>
      <dgm:spPr/>
    </dgm:pt>
    <dgm:pt modelId="{BCBF4410-7E82-41B3-97D1-4E6F53886F89}" type="pres">
      <dgm:prSet presAssocID="{B63C1C35-0A42-48A0-840E-EE7D4B736B80}" presName="child1" presStyleLbl="bgAcc1" presStyleIdx="0" presStyleCnt="4"/>
      <dgm:spPr/>
      <dgm:t>
        <a:bodyPr/>
        <a:lstStyle/>
        <a:p>
          <a:endParaRPr lang="en-US"/>
        </a:p>
      </dgm:t>
    </dgm:pt>
    <dgm:pt modelId="{10D556CC-DDE7-4C3A-B8D6-D4F78CB34EAA}" type="pres">
      <dgm:prSet presAssocID="{B63C1C35-0A42-48A0-840E-EE7D4B736B80}" presName="child1Text" presStyleLbl="bgAcc1" presStyleIdx="0" presStyleCnt="4">
        <dgm:presLayoutVars>
          <dgm:bulletEnabled val="1"/>
        </dgm:presLayoutVars>
      </dgm:prSet>
      <dgm:spPr/>
      <dgm:t>
        <a:bodyPr/>
        <a:lstStyle/>
        <a:p>
          <a:endParaRPr lang="en-US"/>
        </a:p>
      </dgm:t>
    </dgm:pt>
    <dgm:pt modelId="{458EBEEB-20F2-4D28-B0D2-27A6B2254448}" type="pres">
      <dgm:prSet presAssocID="{B63C1C35-0A42-48A0-840E-EE7D4B736B80}" presName="child2group" presStyleCnt="0"/>
      <dgm:spPr/>
    </dgm:pt>
    <dgm:pt modelId="{B14E1A27-24FE-4647-A01C-9AA7C363AD76}" type="pres">
      <dgm:prSet presAssocID="{B63C1C35-0A42-48A0-840E-EE7D4B736B80}" presName="child2" presStyleLbl="bgAcc1" presStyleIdx="1" presStyleCnt="4"/>
      <dgm:spPr/>
      <dgm:t>
        <a:bodyPr/>
        <a:lstStyle/>
        <a:p>
          <a:endParaRPr lang="en-US"/>
        </a:p>
      </dgm:t>
    </dgm:pt>
    <dgm:pt modelId="{2A9F3A4A-0F26-4F1D-BE7E-634F3EA58237}" type="pres">
      <dgm:prSet presAssocID="{B63C1C35-0A42-48A0-840E-EE7D4B736B80}" presName="child2Text" presStyleLbl="bgAcc1" presStyleIdx="1" presStyleCnt="4">
        <dgm:presLayoutVars>
          <dgm:bulletEnabled val="1"/>
        </dgm:presLayoutVars>
      </dgm:prSet>
      <dgm:spPr/>
      <dgm:t>
        <a:bodyPr/>
        <a:lstStyle/>
        <a:p>
          <a:endParaRPr lang="en-US"/>
        </a:p>
      </dgm:t>
    </dgm:pt>
    <dgm:pt modelId="{E53381F8-03EC-4DE7-83BF-BE72176DCC8F}" type="pres">
      <dgm:prSet presAssocID="{B63C1C35-0A42-48A0-840E-EE7D4B736B80}" presName="child3group" presStyleCnt="0"/>
      <dgm:spPr/>
    </dgm:pt>
    <dgm:pt modelId="{0881A33A-5EA8-44C6-BD7F-59C7E4309707}" type="pres">
      <dgm:prSet presAssocID="{B63C1C35-0A42-48A0-840E-EE7D4B736B80}" presName="child3" presStyleLbl="bgAcc1" presStyleIdx="2" presStyleCnt="4"/>
      <dgm:spPr/>
      <dgm:t>
        <a:bodyPr/>
        <a:lstStyle/>
        <a:p>
          <a:endParaRPr lang="en-US"/>
        </a:p>
      </dgm:t>
    </dgm:pt>
    <dgm:pt modelId="{E8651B62-2B0E-48E3-926C-B383A1EA77ED}" type="pres">
      <dgm:prSet presAssocID="{B63C1C35-0A42-48A0-840E-EE7D4B736B80}" presName="child3Text" presStyleLbl="bgAcc1" presStyleIdx="2" presStyleCnt="4">
        <dgm:presLayoutVars>
          <dgm:bulletEnabled val="1"/>
        </dgm:presLayoutVars>
      </dgm:prSet>
      <dgm:spPr/>
      <dgm:t>
        <a:bodyPr/>
        <a:lstStyle/>
        <a:p>
          <a:endParaRPr lang="en-US"/>
        </a:p>
      </dgm:t>
    </dgm:pt>
    <dgm:pt modelId="{BD02CA91-F691-4D93-A668-55A5FC25F0C5}" type="pres">
      <dgm:prSet presAssocID="{B63C1C35-0A42-48A0-840E-EE7D4B736B80}" presName="child4group" presStyleCnt="0"/>
      <dgm:spPr/>
    </dgm:pt>
    <dgm:pt modelId="{B0C9B226-4C7F-4D1F-A424-2A51E0A56488}" type="pres">
      <dgm:prSet presAssocID="{B63C1C35-0A42-48A0-840E-EE7D4B736B80}" presName="child4" presStyleLbl="bgAcc1" presStyleIdx="3" presStyleCnt="4"/>
      <dgm:spPr/>
      <dgm:t>
        <a:bodyPr/>
        <a:lstStyle/>
        <a:p>
          <a:endParaRPr lang="en-US"/>
        </a:p>
      </dgm:t>
    </dgm:pt>
    <dgm:pt modelId="{BAD9106C-DCDA-4AC7-BC9C-94F73E028FD9}" type="pres">
      <dgm:prSet presAssocID="{B63C1C35-0A42-48A0-840E-EE7D4B736B80}" presName="child4Text" presStyleLbl="bgAcc1" presStyleIdx="3" presStyleCnt="4">
        <dgm:presLayoutVars>
          <dgm:bulletEnabled val="1"/>
        </dgm:presLayoutVars>
      </dgm:prSet>
      <dgm:spPr/>
      <dgm:t>
        <a:bodyPr/>
        <a:lstStyle/>
        <a:p>
          <a:endParaRPr lang="en-US"/>
        </a:p>
      </dgm:t>
    </dgm:pt>
    <dgm:pt modelId="{3B2C6E0D-379E-440C-B3A2-F8107945F147}" type="pres">
      <dgm:prSet presAssocID="{B63C1C35-0A42-48A0-840E-EE7D4B736B80}" presName="childPlaceholder" presStyleCnt="0"/>
      <dgm:spPr/>
    </dgm:pt>
    <dgm:pt modelId="{1F24B576-353A-4928-9BF5-05DE16A20CF9}" type="pres">
      <dgm:prSet presAssocID="{B63C1C35-0A42-48A0-840E-EE7D4B736B80}" presName="circle" presStyleCnt="0"/>
      <dgm:spPr/>
    </dgm:pt>
    <dgm:pt modelId="{D70BAF54-D8E2-4A9D-996A-2D1E5D53EC37}" type="pres">
      <dgm:prSet presAssocID="{B63C1C35-0A42-48A0-840E-EE7D4B736B80}" presName="quadrant1" presStyleLbl="node1" presStyleIdx="0" presStyleCnt="4">
        <dgm:presLayoutVars>
          <dgm:chMax val="1"/>
          <dgm:bulletEnabled val="1"/>
        </dgm:presLayoutVars>
      </dgm:prSet>
      <dgm:spPr/>
      <dgm:t>
        <a:bodyPr/>
        <a:lstStyle/>
        <a:p>
          <a:endParaRPr lang="en-US"/>
        </a:p>
      </dgm:t>
    </dgm:pt>
    <dgm:pt modelId="{831299C0-1DAF-46B6-BA92-4F49B94AEED5}" type="pres">
      <dgm:prSet presAssocID="{B63C1C35-0A42-48A0-840E-EE7D4B736B80}" presName="quadrant2" presStyleLbl="node1" presStyleIdx="1" presStyleCnt="4">
        <dgm:presLayoutVars>
          <dgm:chMax val="1"/>
          <dgm:bulletEnabled val="1"/>
        </dgm:presLayoutVars>
      </dgm:prSet>
      <dgm:spPr/>
      <dgm:t>
        <a:bodyPr/>
        <a:lstStyle/>
        <a:p>
          <a:endParaRPr lang="en-US"/>
        </a:p>
      </dgm:t>
    </dgm:pt>
    <dgm:pt modelId="{6E41D39B-54BC-4151-8DD8-9FCC16C4D77A}" type="pres">
      <dgm:prSet presAssocID="{B63C1C35-0A42-48A0-840E-EE7D4B736B80}" presName="quadrant3" presStyleLbl="node1" presStyleIdx="2" presStyleCnt="4">
        <dgm:presLayoutVars>
          <dgm:chMax val="1"/>
          <dgm:bulletEnabled val="1"/>
        </dgm:presLayoutVars>
      </dgm:prSet>
      <dgm:spPr/>
      <dgm:t>
        <a:bodyPr/>
        <a:lstStyle/>
        <a:p>
          <a:endParaRPr lang="en-US"/>
        </a:p>
      </dgm:t>
    </dgm:pt>
    <dgm:pt modelId="{4B38946D-7E7C-4DE2-B6EC-1ACBABC2B0A3}" type="pres">
      <dgm:prSet presAssocID="{B63C1C35-0A42-48A0-840E-EE7D4B736B80}" presName="quadrant4" presStyleLbl="node1" presStyleIdx="3" presStyleCnt="4">
        <dgm:presLayoutVars>
          <dgm:chMax val="1"/>
          <dgm:bulletEnabled val="1"/>
        </dgm:presLayoutVars>
      </dgm:prSet>
      <dgm:spPr/>
      <dgm:t>
        <a:bodyPr/>
        <a:lstStyle/>
        <a:p>
          <a:endParaRPr lang="en-US"/>
        </a:p>
      </dgm:t>
    </dgm:pt>
    <dgm:pt modelId="{F2034186-0E6C-43F9-AE51-BBDC4F037FE4}" type="pres">
      <dgm:prSet presAssocID="{B63C1C35-0A42-48A0-840E-EE7D4B736B80}" presName="quadrantPlaceholder" presStyleCnt="0"/>
      <dgm:spPr/>
    </dgm:pt>
    <dgm:pt modelId="{6ACCDC47-F958-40D4-9CFA-D01EBEEB57EA}" type="pres">
      <dgm:prSet presAssocID="{B63C1C35-0A42-48A0-840E-EE7D4B736B80}" presName="center1" presStyleLbl="fgShp" presStyleIdx="0" presStyleCnt="2"/>
      <dgm:spPr/>
    </dgm:pt>
    <dgm:pt modelId="{FA7B284C-CB6D-42D8-AF92-957FBF739577}" type="pres">
      <dgm:prSet presAssocID="{B63C1C35-0A42-48A0-840E-EE7D4B736B80}" presName="center2" presStyleLbl="fgShp" presStyleIdx="1" presStyleCnt="2"/>
      <dgm:spPr/>
    </dgm:pt>
  </dgm:ptLst>
  <dgm:cxnLst>
    <dgm:cxn modelId="{E3AFA55C-1D96-4F92-A040-47578FD34804}" type="presOf" srcId="{93B0CDC8-8C2B-4A09-8C15-8FE7649B3CEE}" destId="{B14E1A27-24FE-4647-A01C-9AA7C363AD76}" srcOrd="0" destOrd="1" presId="urn:microsoft.com/office/officeart/2005/8/layout/cycle4"/>
    <dgm:cxn modelId="{A6B187E7-4E9F-497B-A708-755E3C92C2E2}" type="presOf" srcId="{234EEA06-88B8-43D2-9577-70CF099D0F60}" destId="{4B38946D-7E7C-4DE2-B6EC-1ACBABC2B0A3}" srcOrd="0" destOrd="0" presId="urn:microsoft.com/office/officeart/2005/8/layout/cycle4"/>
    <dgm:cxn modelId="{6A96BB42-D852-4B66-85DC-F1F3AE027648}" type="presOf" srcId="{CF327FF5-34B8-4FFD-A521-006BA4F87700}" destId="{2A9F3A4A-0F26-4F1D-BE7E-634F3EA58237}" srcOrd="1" destOrd="2" presId="urn:microsoft.com/office/officeart/2005/8/layout/cycle4"/>
    <dgm:cxn modelId="{3E5EC556-2919-4AB3-8859-FCC2D35306F9}" type="presOf" srcId="{8F58A5CD-B6D7-497C-9187-F879D8CBD1C2}" destId="{10D556CC-DDE7-4C3A-B8D6-D4F78CB34EAA}" srcOrd="1" destOrd="2" presId="urn:microsoft.com/office/officeart/2005/8/layout/cycle4"/>
    <dgm:cxn modelId="{658E4BE4-00DD-4AB3-BBF8-1432120718CF}" srcId="{B16453E9-B918-40C2-B675-5767E757D763}" destId="{402B32CF-7891-4866-A717-E6AE2296F497}" srcOrd="1" destOrd="0" parTransId="{8CA35604-9EAD-4079-AA98-B0AD07393864}" sibTransId="{8415B363-9AB4-489B-82AB-EF37CDC1F57B}"/>
    <dgm:cxn modelId="{C86707A0-4EF3-4F63-B6E6-36F62D8D8BC2}" type="presOf" srcId="{244441E3-E955-40AF-8737-B81BBA743118}" destId="{0881A33A-5EA8-44C6-BD7F-59C7E4309707}" srcOrd="0" destOrd="0" presId="urn:microsoft.com/office/officeart/2005/8/layout/cycle4"/>
    <dgm:cxn modelId="{92838A3D-3B23-4CB6-8F0B-611D023516CA}" type="presOf" srcId="{5D610C9B-D781-4042-B0B6-180E8429BA13}" destId="{B14E1A27-24FE-4647-A01C-9AA7C363AD76}" srcOrd="0" destOrd="0" presId="urn:microsoft.com/office/officeart/2005/8/layout/cycle4"/>
    <dgm:cxn modelId="{F416D58E-996D-4F0C-9DEE-A80AD84CD4CA}" type="presOf" srcId="{402B32CF-7891-4866-A717-E6AE2296F497}" destId="{BCBF4410-7E82-41B3-97D1-4E6F53886F89}" srcOrd="0" destOrd="1" presId="urn:microsoft.com/office/officeart/2005/8/layout/cycle4"/>
    <dgm:cxn modelId="{679BA9E6-472D-4ABC-90A1-C8E980756AA3}" type="presOf" srcId="{F82CB468-72B5-4549-BA70-5D67678BB201}" destId="{B0C9B226-4C7F-4D1F-A424-2A51E0A56488}" srcOrd="0" destOrd="0" presId="urn:microsoft.com/office/officeart/2005/8/layout/cycle4"/>
    <dgm:cxn modelId="{D5B0D6A1-BFF0-4481-B301-F0DEC7EC6CC8}" type="presOf" srcId="{F82CB468-72B5-4549-BA70-5D67678BB201}" destId="{BAD9106C-DCDA-4AC7-BC9C-94F73E028FD9}" srcOrd="1" destOrd="0" presId="urn:microsoft.com/office/officeart/2005/8/layout/cycle4"/>
    <dgm:cxn modelId="{65AB7699-BA29-4795-A0F4-72B39C541BCE}" srcId="{B63C1C35-0A42-48A0-840E-EE7D4B736B80}" destId="{234EEA06-88B8-43D2-9577-70CF099D0F60}" srcOrd="3" destOrd="0" parTransId="{033484EB-8845-46B0-8FB3-ED022048EB00}" sibTransId="{330C04A6-860E-4040-A58F-899D9DFB9547}"/>
    <dgm:cxn modelId="{E8E861EA-7951-4B29-9C0E-3EB5328D0FCA}" srcId="{1F44FC7A-6557-4A80-A63E-D998BDF3586D}" destId="{5D610C9B-D781-4042-B0B6-180E8429BA13}" srcOrd="0" destOrd="0" parTransId="{A6C510B7-D9E2-47D6-8DF8-A3C809D8164B}" sibTransId="{3FE8B0B8-13F1-42E8-9714-B21ACA10BE7C}"/>
    <dgm:cxn modelId="{44AC90A7-C70F-4978-82CE-43BECCCF9591}" type="presOf" srcId="{B63C1C35-0A42-48A0-840E-EE7D4B736B80}" destId="{7D532979-C991-44DC-9B64-A6AA2D6107AD}" srcOrd="0" destOrd="0" presId="urn:microsoft.com/office/officeart/2005/8/layout/cycle4"/>
    <dgm:cxn modelId="{A5CA8409-4744-4E08-9694-4D236FBD3E5D}" srcId="{B63C1C35-0A42-48A0-840E-EE7D4B736B80}" destId="{1F44FC7A-6557-4A80-A63E-D998BDF3586D}" srcOrd="1" destOrd="0" parTransId="{29102E57-2A38-402A-975C-B4E08A6D5A21}" sibTransId="{3E22DB4B-EC7B-4AA5-A3FE-699005355955}"/>
    <dgm:cxn modelId="{7650B4BC-4349-4089-A282-FBAA135EC5AE}" srcId="{B63C1C35-0A42-48A0-840E-EE7D4B736B80}" destId="{B16453E9-B918-40C2-B675-5767E757D763}" srcOrd="0" destOrd="0" parTransId="{2F4035EB-8B88-4F3E-9F14-5C8EF09C5ECE}" sibTransId="{EAE4CD11-944E-4843-BA51-13B14CBC7D23}"/>
    <dgm:cxn modelId="{E15DE23B-C2A5-4B16-AE59-00B5A684E687}" srcId="{F89BC956-89EF-4AED-9E38-B8FB8AEFDE54}" destId="{244441E3-E955-40AF-8737-B81BBA743118}" srcOrd="0" destOrd="0" parTransId="{CA321AA3-F8FB-4AEA-A9F9-958B76FA476F}" sibTransId="{027744D0-B865-4857-86DD-F6D574EF832D}"/>
    <dgm:cxn modelId="{D97D7931-8DAB-4CBB-8C3E-F08AF78EA560}" type="presOf" srcId="{B16453E9-B918-40C2-B675-5767E757D763}" destId="{D70BAF54-D8E2-4A9D-996A-2D1E5D53EC37}" srcOrd="0" destOrd="0" presId="urn:microsoft.com/office/officeart/2005/8/layout/cycle4"/>
    <dgm:cxn modelId="{AD521313-BA35-443C-9A65-FF3833C8A715}" type="presOf" srcId="{5D610C9B-D781-4042-B0B6-180E8429BA13}" destId="{2A9F3A4A-0F26-4F1D-BE7E-634F3EA58237}" srcOrd="1" destOrd="0" presId="urn:microsoft.com/office/officeart/2005/8/layout/cycle4"/>
    <dgm:cxn modelId="{4A27790D-48F2-4505-8006-5C32089D38BC}" srcId="{1F44FC7A-6557-4A80-A63E-D998BDF3586D}" destId="{CF327FF5-34B8-4FFD-A521-006BA4F87700}" srcOrd="2" destOrd="0" parTransId="{71EB7C9C-6F3E-45DE-BA00-BD4AA37BAE88}" sibTransId="{8F78CABE-B562-4C31-8C94-2A09DB642FEF}"/>
    <dgm:cxn modelId="{C9155BA8-3DC7-42DB-87FE-6E6E657CAC40}" srcId="{B16453E9-B918-40C2-B675-5767E757D763}" destId="{674F50B3-2AC8-47B1-876C-0CF18EE92564}" srcOrd="0" destOrd="0" parTransId="{67A0567E-054D-47DA-80CF-730FD7E5A5D3}" sibTransId="{E6B6EEB4-6407-4397-846E-AC070F9E26B6}"/>
    <dgm:cxn modelId="{BD3A5321-D358-4E1D-AB59-55E131412781}" type="presOf" srcId="{674F50B3-2AC8-47B1-876C-0CF18EE92564}" destId="{BCBF4410-7E82-41B3-97D1-4E6F53886F89}" srcOrd="0" destOrd="0" presId="urn:microsoft.com/office/officeart/2005/8/layout/cycle4"/>
    <dgm:cxn modelId="{85DF4418-5406-4784-95FB-7DF0BD08DE86}" type="presOf" srcId="{244441E3-E955-40AF-8737-B81BBA743118}" destId="{E8651B62-2B0E-48E3-926C-B383A1EA77ED}" srcOrd="1" destOrd="0" presId="urn:microsoft.com/office/officeart/2005/8/layout/cycle4"/>
    <dgm:cxn modelId="{2E0B6255-9F94-4842-85C5-CC74352C7D28}" type="presOf" srcId="{93B0CDC8-8C2B-4A09-8C15-8FE7649B3CEE}" destId="{2A9F3A4A-0F26-4F1D-BE7E-634F3EA58237}" srcOrd="1" destOrd="1" presId="urn:microsoft.com/office/officeart/2005/8/layout/cycle4"/>
    <dgm:cxn modelId="{0BB1E2A0-E180-48A1-A66F-BA4D1448D07C}" srcId="{B63C1C35-0A42-48A0-840E-EE7D4B736B80}" destId="{F89BC956-89EF-4AED-9E38-B8FB8AEFDE54}" srcOrd="2" destOrd="0" parTransId="{7C36D305-2CD5-404D-B411-73686F70C322}" sibTransId="{D78D5250-96C4-4E55-A56F-9114FDF8D24C}"/>
    <dgm:cxn modelId="{737F5BE1-FAB9-44EC-8A46-445B6B70D2EF}" srcId="{1F44FC7A-6557-4A80-A63E-D998BDF3586D}" destId="{93B0CDC8-8C2B-4A09-8C15-8FE7649B3CEE}" srcOrd="1" destOrd="0" parTransId="{59C7CBB8-C125-4E09-9FBD-2F4503572D38}" sibTransId="{99B8D4DA-38F5-4F6A-88A6-FED99B61538B}"/>
    <dgm:cxn modelId="{2A3F1E6B-0A44-43B7-8A5B-C37E06488961}" type="presOf" srcId="{F89BC956-89EF-4AED-9E38-B8FB8AEFDE54}" destId="{6E41D39B-54BC-4151-8DD8-9FCC16C4D77A}" srcOrd="0" destOrd="0" presId="urn:microsoft.com/office/officeart/2005/8/layout/cycle4"/>
    <dgm:cxn modelId="{12564A26-C01B-4D43-ADB8-E053F7D145D1}" type="presOf" srcId="{1F44FC7A-6557-4A80-A63E-D998BDF3586D}" destId="{831299C0-1DAF-46B6-BA92-4F49B94AEED5}" srcOrd="0" destOrd="0" presId="urn:microsoft.com/office/officeart/2005/8/layout/cycle4"/>
    <dgm:cxn modelId="{802C7374-1BD6-4091-926C-945D6D315D77}" type="presOf" srcId="{402B32CF-7891-4866-A717-E6AE2296F497}" destId="{10D556CC-DDE7-4C3A-B8D6-D4F78CB34EAA}" srcOrd="1" destOrd="1" presId="urn:microsoft.com/office/officeart/2005/8/layout/cycle4"/>
    <dgm:cxn modelId="{34D490DA-CEF3-4961-8069-C5C1B6ED7D9F}" type="presOf" srcId="{8F58A5CD-B6D7-497C-9187-F879D8CBD1C2}" destId="{BCBF4410-7E82-41B3-97D1-4E6F53886F89}" srcOrd="0" destOrd="2" presId="urn:microsoft.com/office/officeart/2005/8/layout/cycle4"/>
    <dgm:cxn modelId="{4A15AE91-70C1-4E38-BEB9-8F50272D59CD}" srcId="{B16453E9-B918-40C2-B675-5767E757D763}" destId="{8F58A5CD-B6D7-497C-9187-F879D8CBD1C2}" srcOrd="2" destOrd="0" parTransId="{B9FC35CD-BE8F-4999-B958-3672AAD0F1C3}" sibTransId="{5061B131-87F2-49BB-A060-FB04CF61975B}"/>
    <dgm:cxn modelId="{95075677-F776-44B9-8E00-A31F54C5F99D}" srcId="{234EEA06-88B8-43D2-9577-70CF099D0F60}" destId="{F82CB468-72B5-4549-BA70-5D67678BB201}" srcOrd="0" destOrd="0" parTransId="{4F452B9F-5B33-4C87-AA9D-EA6FE25CDB44}" sibTransId="{355ABD46-786B-48B5-B511-C0712BC80B03}"/>
    <dgm:cxn modelId="{16EA73A2-1C27-4D39-B9E4-76073ED26E06}" type="presOf" srcId="{674F50B3-2AC8-47B1-876C-0CF18EE92564}" destId="{10D556CC-DDE7-4C3A-B8D6-D4F78CB34EAA}" srcOrd="1" destOrd="0" presId="urn:microsoft.com/office/officeart/2005/8/layout/cycle4"/>
    <dgm:cxn modelId="{8C5AD266-4630-45D0-B5F5-0DB87C24EA4F}" type="presOf" srcId="{CF327FF5-34B8-4FFD-A521-006BA4F87700}" destId="{B14E1A27-24FE-4647-A01C-9AA7C363AD76}" srcOrd="0" destOrd="2" presId="urn:microsoft.com/office/officeart/2005/8/layout/cycle4"/>
    <dgm:cxn modelId="{F91A75C0-5921-49CB-A0D2-B03447D39655}" type="presParOf" srcId="{7D532979-C991-44DC-9B64-A6AA2D6107AD}" destId="{06290E7A-9B3D-4DBD-9AD3-0212C9BDCDC5}" srcOrd="0" destOrd="0" presId="urn:microsoft.com/office/officeart/2005/8/layout/cycle4"/>
    <dgm:cxn modelId="{49ACE6C1-ED6D-4043-867E-95AD79B8E6F2}" type="presParOf" srcId="{06290E7A-9B3D-4DBD-9AD3-0212C9BDCDC5}" destId="{4644F044-8D4E-41FE-943A-C454F652A3F7}" srcOrd="0" destOrd="0" presId="urn:microsoft.com/office/officeart/2005/8/layout/cycle4"/>
    <dgm:cxn modelId="{EB27D687-342E-4800-95B9-D55E54BE1633}" type="presParOf" srcId="{4644F044-8D4E-41FE-943A-C454F652A3F7}" destId="{BCBF4410-7E82-41B3-97D1-4E6F53886F89}" srcOrd="0" destOrd="0" presId="urn:microsoft.com/office/officeart/2005/8/layout/cycle4"/>
    <dgm:cxn modelId="{3827FA87-FDDF-4DEB-BC18-E5DFE72D931B}" type="presParOf" srcId="{4644F044-8D4E-41FE-943A-C454F652A3F7}" destId="{10D556CC-DDE7-4C3A-B8D6-D4F78CB34EAA}" srcOrd="1" destOrd="0" presId="urn:microsoft.com/office/officeart/2005/8/layout/cycle4"/>
    <dgm:cxn modelId="{30AC32D1-90F3-47F2-B0B5-3CD45F9D7C57}" type="presParOf" srcId="{06290E7A-9B3D-4DBD-9AD3-0212C9BDCDC5}" destId="{458EBEEB-20F2-4D28-B0D2-27A6B2254448}" srcOrd="1" destOrd="0" presId="urn:microsoft.com/office/officeart/2005/8/layout/cycle4"/>
    <dgm:cxn modelId="{5AA446EC-69A1-4315-AD15-9C4D7561F8BA}" type="presParOf" srcId="{458EBEEB-20F2-4D28-B0D2-27A6B2254448}" destId="{B14E1A27-24FE-4647-A01C-9AA7C363AD76}" srcOrd="0" destOrd="0" presId="urn:microsoft.com/office/officeart/2005/8/layout/cycle4"/>
    <dgm:cxn modelId="{D723EE01-B2B9-4EEB-8244-3F37826B6374}" type="presParOf" srcId="{458EBEEB-20F2-4D28-B0D2-27A6B2254448}" destId="{2A9F3A4A-0F26-4F1D-BE7E-634F3EA58237}" srcOrd="1" destOrd="0" presId="urn:microsoft.com/office/officeart/2005/8/layout/cycle4"/>
    <dgm:cxn modelId="{CCD44741-AB9B-4C84-9399-C6E945852FA7}" type="presParOf" srcId="{06290E7A-9B3D-4DBD-9AD3-0212C9BDCDC5}" destId="{E53381F8-03EC-4DE7-83BF-BE72176DCC8F}" srcOrd="2" destOrd="0" presId="urn:microsoft.com/office/officeart/2005/8/layout/cycle4"/>
    <dgm:cxn modelId="{9FFBD462-9A90-4EAD-9097-0711D3E7E6CB}" type="presParOf" srcId="{E53381F8-03EC-4DE7-83BF-BE72176DCC8F}" destId="{0881A33A-5EA8-44C6-BD7F-59C7E4309707}" srcOrd="0" destOrd="0" presId="urn:microsoft.com/office/officeart/2005/8/layout/cycle4"/>
    <dgm:cxn modelId="{89A4BE8F-4244-4273-B55E-CD2C83F34827}" type="presParOf" srcId="{E53381F8-03EC-4DE7-83BF-BE72176DCC8F}" destId="{E8651B62-2B0E-48E3-926C-B383A1EA77ED}" srcOrd="1" destOrd="0" presId="urn:microsoft.com/office/officeart/2005/8/layout/cycle4"/>
    <dgm:cxn modelId="{49A83530-B51F-42F4-9A04-3A077EE195FE}" type="presParOf" srcId="{06290E7A-9B3D-4DBD-9AD3-0212C9BDCDC5}" destId="{BD02CA91-F691-4D93-A668-55A5FC25F0C5}" srcOrd="3" destOrd="0" presId="urn:microsoft.com/office/officeart/2005/8/layout/cycle4"/>
    <dgm:cxn modelId="{A5AB7A77-E380-4519-8801-7C372519AE67}" type="presParOf" srcId="{BD02CA91-F691-4D93-A668-55A5FC25F0C5}" destId="{B0C9B226-4C7F-4D1F-A424-2A51E0A56488}" srcOrd="0" destOrd="0" presId="urn:microsoft.com/office/officeart/2005/8/layout/cycle4"/>
    <dgm:cxn modelId="{E6FF250F-ACC9-4206-B4E1-92C080F5ED8A}" type="presParOf" srcId="{BD02CA91-F691-4D93-A668-55A5FC25F0C5}" destId="{BAD9106C-DCDA-4AC7-BC9C-94F73E028FD9}" srcOrd="1" destOrd="0" presId="urn:microsoft.com/office/officeart/2005/8/layout/cycle4"/>
    <dgm:cxn modelId="{7FCEC911-E1E8-4E6A-A866-CE99979FBEDC}" type="presParOf" srcId="{06290E7A-9B3D-4DBD-9AD3-0212C9BDCDC5}" destId="{3B2C6E0D-379E-440C-B3A2-F8107945F147}" srcOrd="4" destOrd="0" presId="urn:microsoft.com/office/officeart/2005/8/layout/cycle4"/>
    <dgm:cxn modelId="{98CE1218-31F5-4D0B-B75F-7D2A8150021D}" type="presParOf" srcId="{7D532979-C991-44DC-9B64-A6AA2D6107AD}" destId="{1F24B576-353A-4928-9BF5-05DE16A20CF9}" srcOrd="1" destOrd="0" presId="urn:microsoft.com/office/officeart/2005/8/layout/cycle4"/>
    <dgm:cxn modelId="{D6250472-6096-4DB8-B713-2E14F6519E8F}" type="presParOf" srcId="{1F24B576-353A-4928-9BF5-05DE16A20CF9}" destId="{D70BAF54-D8E2-4A9D-996A-2D1E5D53EC37}" srcOrd="0" destOrd="0" presId="urn:microsoft.com/office/officeart/2005/8/layout/cycle4"/>
    <dgm:cxn modelId="{1DC155F9-7218-47CE-ABCB-127265758FF8}" type="presParOf" srcId="{1F24B576-353A-4928-9BF5-05DE16A20CF9}" destId="{831299C0-1DAF-46B6-BA92-4F49B94AEED5}" srcOrd="1" destOrd="0" presId="urn:microsoft.com/office/officeart/2005/8/layout/cycle4"/>
    <dgm:cxn modelId="{92D4E76B-64B9-4C62-BB3D-651E3F1D9EBD}" type="presParOf" srcId="{1F24B576-353A-4928-9BF5-05DE16A20CF9}" destId="{6E41D39B-54BC-4151-8DD8-9FCC16C4D77A}" srcOrd="2" destOrd="0" presId="urn:microsoft.com/office/officeart/2005/8/layout/cycle4"/>
    <dgm:cxn modelId="{977856C9-8472-4D6D-A1D6-B151426FB38E}" type="presParOf" srcId="{1F24B576-353A-4928-9BF5-05DE16A20CF9}" destId="{4B38946D-7E7C-4DE2-B6EC-1ACBABC2B0A3}" srcOrd="3" destOrd="0" presId="urn:microsoft.com/office/officeart/2005/8/layout/cycle4"/>
    <dgm:cxn modelId="{8E8C4188-28F9-4763-B24B-A6C555D97FF0}" type="presParOf" srcId="{1F24B576-353A-4928-9BF5-05DE16A20CF9}" destId="{F2034186-0E6C-43F9-AE51-BBDC4F037FE4}" srcOrd="4" destOrd="0" presId="urn:microsoft.com/office/officeart/2005/8/layout/cycle4"/>
    <dgm:cxn modelId="{BBD0F845-CB39-4105-A267-B468BFA4F374}" type="presParOf" srcId="{7D532979-C991-44DC-9B64-A6AA2D6107AD}" destId="{6ACCDC47-F958-40D4-9CFA-D01EBEEB57EA}" srcOrd="2" destOrd="0" presId="urn:microsoft.com/office/officeart/2005/8/layout/cycle4"/>
    <dgm:cxn modelId="{CFFC675B-5E48-4C28-B0F2-C753EFDD0213}" type="presParOf" srcId="{7D532979-C991-44DC-9B64-A6AA2D6107AD}" destId="{FA7B284C-CB6D-42D8-AF92-957FBF739577}"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1A33A-5EA8-44C6-BD7F-59C7E4309707}">
      <dsp:nvSpPr>
        <dsp:cNvPr id="0" name=""/>
        <dsp:cNvSpPr/>
      </dsp:nvSpPr>
      <dsp:spPr>
        <a:xfrm>
          <a:off x="3739895" y="2849880"/>
          <a:ext cx="2070354" cy="13411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558749"/>
              <a:satOff val="-6439"/>
              <a:lumOff val="1439"/>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id-ID" sz="1200" kern="1200" dirty="0" smtClean="0"/>
            <a:t>PRINSIP BERNOULLI</a:t>
          </a:r>
          <a:endParaRPr lang="en-US" sz="1200" kern="1200" dirty="0"/>
        </a:p>
      </dsp:txBody>
      <dsp:txXfrm>
        <a:off x="4390462" y="3214620"/>
        <a:ext cx="1390327" cy="946920"/>
      </dsp:txXfrm>
    </dsp:sp>
    <dsp:sp modelId="{B0C9B226-4C7F-4D1F-A424-2A51E0A56488}">
      <dsp:nvSpPr>
        <dsp:cNvPr id="0" name=""/>
        <dsp:cNvSpPr/>
      </dsp:nvSpPr>
      <dsp:spPr>
        <a:xfrm>
          <a:off x="361949" y="2849880"/>
          <a:ext cx="2070354" cy="13411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838123"/>
              <a:satOff val="-9658"/>
              <a:lumOff val="2159"/>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id-ID" sz="1200" kern="1200" dirty="0" smtClean="0"/>
            <a:t>KESIMPULAN</a:t>
          </a:r>
          <a:endParaRPr lang="en-US" sz="1200" kern="1200" dirty="0"/>
        </a:p>
      </dsp:txBody>
      <dsp:txXfrm>
        <a:off x="391409" y="3214620"/>
        <a:ext cx="1390327" cy="946920"/>
      </dsp:txXfrm>
    </dsp:sp>
    <dsp:sp modelId="{B14E1A27-24FE-4647-A01C-9AA7C363AD76}">
      <dsp:nvSpPr>
        <dsp:cNvPr id="0" name=""/>
        <dsp:cNvSpPr/>
      </dsp:nvSpPr>
      <dsp:spPr>
        <a:xfrm>
          <a:off x="3739895" y="0"/>
          <a:ext cx="2070354" cy="13411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79374"/>
              <a:satOff val="-3219"/>
              <a:lumOff val="72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id-ID" sz="1200" kern="1200" dirty="0" smtClean="0"/>
            <a:t>ALAT DAN BAHAN</a:t>
          </a:r>
          <a:endParaRPr lang="en-US" sz="1200" kern="1200" dirty="0"/>
        </a:p>
        <a:p>
          <a:pPr marL="114300" lvl="1" indent="-114300" algn="l" defTabSz="533400">
            <a:lnSpc>
              <a:spcPct val="90000"/>
            </a:lnSpc>
            <a:spcBef>
              <a:spcPct val="0"/>
            </a:spcBef>
            <a:spcAft>
              <a:spcPct val="15000"/>
            </a:spcAft>
            <a:buChar char="••"/>
          </a:pPr>
          <a:r>
            <a:rPr lang="id-ID" sz="1200" kern="1200" dirty="0" smtClean="0"/>
            <a:t>CARA KERJA</a:t>
          </a:r>
          <a:endParaRPr lang="en-US" sz="1200" kern="1200" dirty="0"/>
        </a:p>
        <a:p>
          <a:pPr marL="114300" lvl="1" indent="-114300" algn="l" defTabSz="533400">
            <a:lnSpc>
              <a:spcPct val="90000"/>
            </a:lnSpc>
            <a:spcBef>
              <a:spcPct val="0"/>
            </a:spcBef>
            <a:spcAft>
              <a:spcPct val="15000"/>
            </a:spcAft>
            <a:buChar char="••"/>
          </a:pPr>
          <a:r>
            <a:rPr lang="id-ID" sz="1200" kern="1200" dirty="0" smtClean="0"/>
            <a:t>UJI COBA</a:t>
          </a:r>
          <a:endParaRPr lang="en-US" sz="1200" kern="1200" dirty="0"/>
        </a:p>
      </dsp:txBody>
      <dsp:txXfrm>
        <a:off x="4390462" y="29460"/>
        <a:ext cx="1390327" cy="946920"/>
      </dsp:txXfrm>
    </dsp:sp>
    <dsp:sp modelId="{BCBF4410-7E82-41B3-97D1-4E6F53886F89}">
      <dsp:nvSpPr>
        <dsp:cNvPr id="0" name=""/>
        <dsp:cNvSpPr/>
      </dsp:nvSpPr>
      <dsp:spPr>
        <a:xfrm>
          <a:off x="361949" y="0"/>
          <a:ext cx="2070354" cy="13411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id-ID" sz="1200" kern="1200" dirty="0" smtClean="0"/>
            <a:t>FLUIDA</a:t>
          </a:r>
          <a:endParaRPr lang="en-US" sz="1200" kern="1200" dirty="0"/>
        </a:p>
        <a:p>
          <a:pPr marL="114300" lvl="1" indent="-114300" algn="l" defTabSz="533400">
            <a:lnSpc>
              <a:spcPct val="90000"/>
            </a:lnSpc>
            <a:spcBef>
              <a:spcPct val="0"/>
            </a:spcBef>
            <a:spcAft>
              <a:spcPct val="15000"/>
            </a:spcAft>
            <a:buChar char="••"/>
          </a:pPr>
          <a:r>
            <a:rPr lang="id-ID" sz="1200" kern="1200" dirty="0" smtClean="0"/>
            <a:t>HUKUM BERNOULLI</a:t>
          </a:r>
          <a:endParaRPr lang="en-US" sz="1200" kern="1200" dirty="0"/>
        </a:p>
        <a:p>
          <a:pPr marL="114300" lvl="1" indent="-114300" algn="l" defTabSz="533400">
            <a:lnSpc>
              <a:spcPct val="90000"/>
            </a:lnSpc>
            <a:spcBef>
              <a:spcPct val="0"/>
            </a:spcBef>
            <a:spcAft>
              <a:spcPct val="15000"/>
            </a:spcAft>
            <a:buChar char="••"/>
          </a:pPr>
          <a:r>
            <a:rPr lang="id-ID" sz="1200" kern="1200" dirty="0" smtClean="0"/>
            <a:t>TABUNG PITOT</a:t>
          </a:r>
          <a:endParaRPr lang="en-US" sz="1200" kern="1200" dirty="0"/>
        </a:p>
      </dsp:txBody>
      <dsp:txXfrm>
        <a:off x="391409" y="29460"/>
        <a:ext cx="1390327" cy="946920"/>
      </dsp:txXfrm>
    </dsp:sp>
    <dsp:sp modelId="{D70BAF54-D8E2-4A9D-996A-2D1E5D53EC37}">
      <dsp:nvSpPr>
        <dsp:cNvPr id="0" name=""/>
        <dsp:cNvSpPr/>
      </dsp:nvSpPr>
      <dsp:spPr>
        <a:xfrm>
          <a:off x="1229486" y="238887"/>
          <a:ext cx="1814703" cy="1814703"/>
        </a:xfrm>
        <a:prstGeom prst="pieWedge">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d-ID" sz="1300" kern="1200" dirty="0" smtClean="0"/>
            <a:t>PENGERTIAN</a:t>
          </a:r>
          <a:endParaRPr lang="en-US" sz="1300" kern="1200" dirty="0"/>
        </a:p>
      </dsp:txBody>
      <dsp:txXfrm>
        <a:off x="1761000" y="770401"/>
        <a:ext cx="1283189" cy="1283189"/>
      </dsp:txXfrm>
    </dsp:sp>
    <dsp:sp modelId="{831299C0-1DAF-46B6-BA92-4F49B94AEED5}">
      <dsp:nvSpPr>
        <dsp:cNvPr id="0" name=""/>
        <dsp:cNvSpPr/>
      </dsp:nvSpPr>
      <dsp:spPr>
        <a:xfrm rot="5400000">
          <a:off x="3128010" y="238887"/>
          <a:ext cx="1814703" cy="1814703"/>
        </a:xfrm>
        <a:prstGeom prst="pieWedge">
          <a:avLst/>
        </a:prstGeom>
        <a:gradFill rotWithShape="0">
          <a:gsLst>
            <a:gs pos="0">
              <a:schemeClr val="accent2">
                <a:hueOff val="-279374"/>
                <a:satOff val="-3219"/>
                <a:lumOff val="720"/>
                <a:alphaOff val="0"/>
                <a:tint val="98000"/>
                <a:shade val="25000"/>
                <a:satMod val="250000"/>
              </a:schemeClr>
            </a:gs>
            <a:gs pos="68000">
              <a:schemeClr val="accent2">
                <a:hueOff val="-279374"/>
                <a:satOff val="-3219"/>
                <a:lumOff val="720"/>
                <a:alphaOff val="0"/>
                <a:tint val="86000"/>
                <a:satMod val="115000"/>
              </a:schemeClr>
            </a:gs>
            <a:gs pos="100000">
              <a:schemeClr val="accent2">
                <a:hueOff val="-279374"/>
                <a:satOff val="-3219"/>
                <a:lumOff val="720"/>
                <a:alphaOff val="0"/>
                <a:tint val="50000"/>
                <a:satMod val="150000"/>
              </a:schemeClr>
            </a:gs>
          </a:gsLst>
          <a:path path="circle">
            <a:fillToRect l="50000" t="130000" r="50000" b="-30000"/>
          </a:path>
        </a:gradFill>
        <a:ln>
          <a:noFill/>
        </a:ln>
        <a:effectLst>
          <a:outerShdw blurRad="57150" dist="38100" dir="5400000" algn="ctr" rotWithShape="0">
            <a:schemeClr val="accent2">
              <a:hueOff val="-279374"/>
              <a:satOff val="-3219"/>
              <a:lumOff val="72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d-ID" sz="1300" kern="1200" dirty="0" smtClean="0"/>
            <a:t>PERCOBAAN</a:t>
          </a:r>
          <a:endParaRPr lang="en-US" sz="1300" kern="1200" dirty="0"/>
        </a:p>
      </dsp:txBody>
      <dsp:txXfrm rot="-5400000">
        <a:off x="3128010" y="770401"/>
        <a:ext cx="1283189" cy="1283189"/>
      </dsp:txXfrm>
    </dsp:sp>
    <dsp:sp modelId="{6E41D39B-54BC-4151-8DD8-9FCC16C4D77A}">
      <dsp:nvSpPr>
        <dsp:cNvPr id="0" name=""/>
        <dsp:cNvSpPr/>
      </dsp:nvSpPr>
      <dsp:spPr>
        <a:xfrm rot="10800000">
          <a:off x="3128010" y="2137410"/>
          <a:ext cx="1814703" cy="1814703"/>
        </a:xfrm>
        <a:prstGeom prst="pieWedge">
          <a:avLst/>
        </a:prstGeom>
        <a:gradFill rotWithShape="0">
          <a:gsLst>
            <a:gs pos="0">
              <a:schemeClr val="accent2">
                <a:hueOff val="-558749"/>
                <a:satOff val="-6439"/>
                <a:lumOff val="1439"/>
                <a:alphaOff val="0"/>
                <a:tint val="98000"/>
                <a:shade val="25000"/>
                <a:satMod val="250000"/>
              </a:schemeClr>
            </a:gs>
            <a:gs pos="68000">
              <a:schemeClr val="accent2">
                <a:hueOff val="-558749"/>
                <a:satOff val="-6439"/>
                <a:lumOff val="1439"/>
                <a:alphaOff val="0"/>
                <a:tint val="86000"/>
                <a:satMod val="115000"/>
              </a:schemeClr>
            </a:gs>
            <a:gs pos="100000">
              <a:schemeClr val="accent2">
                <a:hueOff val="-558749"/>
                <a:satOff val="-6439"/>
                <a:lumOff val="1439"/>
                <a:alphaOff val="0"/>
                <a:tint val="50000"/>
                <a:satMod val="150000"/>
              </a:schemeClr>
            </a:gs>
          </a:gsLst>
          <a:path path="circle">
            <a:fillToRect l="50000" t="130000" r="50000" b="-30000"/>
          </a:path>
        </a:gradFill>
        <a:ln>
          <a:noFill/>
        </a:ln>
        <a:effectLst>
          <a:outerShdw blurRad="57150" dist="38100" dir="5400000" algn="ctr" rotWithShape="0">
            <a:schemeClr val="accent2">
              <a:hueOff val="-558749"/>
              <a:satOff val="-6439"/>
              <a:lumOff val="1439"/>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d-ID" sz="1300" kern="1200" dirty="0" smtClean="0"/>
            <a:t>PENERAPAN</a:t>
          </a:r>
          <a:endParaRPr lang="en-US" sz="1300" kern="1200" dirty="0"/>
        </a:p>
      </dsp:txBody>
      <dsp:txXfrm rot="10800000">
        <a:off x="3128010" y="2137410"/>
        <a:ext cx="1283189" cy="1283189"/>
      </dsp:txXfrm>
    </dsp:sp>
    <dsp:sp modelId="{4B38946D-7E7C-4DE2-B6EC-1ACBABC2B0A3}">
      <dsp:nvSpPr>
        <dsp:cNvPr id="0" name=""/>
        <dsp:cNvSpPr/>
      </dsp:nvSpPr>
      <dsp:spPr>
        <a:xfrm rot="16200000">
          <a:off x="1229486" y="2137410"/>
          <a:ext cx="1814703" cy="1814703"/>
        </a:xfrm>
        <a:prstGeom prst="pieWedge">
          <a:avLst/>
        </a:prstGeom>
        <a:gradFill rotWithShape="0">
          <a:gsLst>
            <a:gs pos="0">
              <a:schemeClr val="accent2">
                <a:hueOff val="-838123"/>
                <a:satOff val="-9658"/>
                <a:lumOff val="2159"/>
                <a:alphaOff val="0"/>
                <a:tint val="98000"/>
                <a:shade val="25000"/>
                <a:satMod val="250000"/>
              </a:schemeClr>
            </a:gs>
            <a:gs pos="68000">
              <a:schemeClr val="accent2">
                <a:hueOff val="-838123"/>
                <a:satOff val="-9658"/>
                <a:lumOff val="2159"/>
                <a:alphaOff val="0"/>
                <a:tint val="86000"/>
                <a:satMod val="115000"/>
              </a:schemeClr>
            </a:gs>
            <a:gs pos="100000">
              <a:schemeClr val="accent2">
                <a:hueOff val="-838123"/>
                <a:satOff val="-9658"/>
                <a:lumOff val="2159"/>
                <a:alphaOff val="0"/>
                <a:tint val="50000"/>
                <a:satMod val="150000"/>
              </a:schemeClr>
            </a:gs>
          </a:gsLst>
          <a:path path="circle">
            <a:fillToRect l="50000" t="130000" r="50000" b="-30000"/>
          </a:path>
        </a:gradFill>
        <a:ln>
          <a:noFill/>
        </a:ln>
        <a:effectLst>
          <a:outerShdw blurRad="57150" dist="38100" dir="5400000" algn="ctr" rotWithShape="0">
            <a:schemeClr val="accent2">
              <a:hueOff val="-838123"/>
              <a:satOff val="-9658"/>
              <a:lumOff val="2159"/>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d-ID" sz="1300" kern="1200" dirty="0" smtClean="0"/>
            <a:t>HASIL</a:t>
          </a:r>
          <a:endParaRPr lang="en-US" sz="1300" kern="1200" dirty="0"/>
        </a:p>
      </dsp:txBody>
      <dsp:txXfrm rot="5400000">
        <a:off x="1761000" y="2137410"/>
        <a:ext cx="1283189" cy="1283189"/>
      </dsp:txXfrm>
    </dsp:sp>
    <dsp:sp modelId="{6ACCDC47-F958-40D4-9CFA-D01EBEEB57EA}">
      <dsp:nvSpPr>
        <dsp:cNvPr id="0" name=""/>
        <dsp:cNvSpPr/>
      </dsp:nvSpPr>
      <dsp:spPr>
        <a:xfrm>
          <a:off x="2772822" y="1718310"/>
          <a:ext cx="626554" cy="544830"/>
        </a:xfrm>
        <a:prstGeom prst="circularArrow">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alpha val="48000"/>
              <a:satMod val="105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A7B284C-CB6D-42D8-AF92-957FBF739577}">
      <dsp:nvSpPr>
        <dsp:cNvPr id="0" name=""/>
        <dsp:cNvSpPr/>
      </dsp:nvSpPr>
      <dsp:spPr>
        <a:xfrm rot="10800000">
          <a:off x="2772822" y="1927860"/>
          <a:ext cx="626554" cy="544830"/>
        </a:xfrm>
        <a:prstGeom prst="circularArrow">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alpha val="48000"/>
              <a:satMod val="105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79AED-46F3-45F7-9AA1-232CF338189D}" type="datetimeFigureOut">
              <a:rPr lang="en-US" smtClean="0"/>
              <a:t>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D7CB3-D565-4791-BFB3-3E883A684060}" type="slidenum">
              <a:rPr lang="en-US" smtClean="0"/>
              <a:t>‹#›</a:t>
            </a:fld>
            <a:endParaRPr lang="en-US"/>
          </a:p>
        </p:txBody>
      </p:sp>
    </p:spTree>
    <p:extLst>
      <p:ext uri="{BB962C8B-B14F-4D97-AF65-F5344CB8AC3E}">
        <p14:creationId xmlns:p14="http://schemas.microsoft.com/office/powerpoint/2010/main" val="10607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Zat</a:t>
            </a:r>
            <a:r>
              <a:rPr lang="en-US" baseline="0" dirty="0"/>
              <a:t> </a:t>
            </a:r>
            <a:r>
              <a:rPr lang="en-US" baseline="0" dirty="0" err="1"/>
              <a:t>fluida</a:t>
            </a:r>
            <a:r>
              <a:rPr lang="en-US" baseline="0" dirty="0"/>
              <a:t> </a:t>
            </a:r>
            <a:r>
              <a:rPr lang="en-US" baseline="0" dirty="0" err="1"/>
              <a:t>itu</a:t>
            </a:r>
            <a:r>
              <a:rPr lang="en-US" baseline="0" dirty="0"/>
              <a:t> </a:t>
            </a:r>
            <a:r>
              <a:rPr lang="en-US" baseline="0" dirty="0" err="1"/>
              <a:t>sendiri</a:t>
            </a:r>
            <a:r>
              <a:rPr lang="en-US" baseline="0" dirty="0"/>
              <a:t> </a:t>
            </a:r>
            <a:r>
              <a:rPr lang="en-US" baseline="0" dirty="0" err="1"/>
              <a:t>merupakan</a:t>
            </a:r>
            <a:r>
              <a:rPr lang="en-US" baseline="0" dirty="0"/>
              <a:t> </a:t>
            </a:r>
            <a:r>
              <a:rPr lang="en-US" baseline="0" dirty="0" err="1"/>
              <a:t>suatu</a:t>
            </a:r>
            <a:r>
              <a:rPr lang="en-US" baseline="0" dirty="0"/>
              <a:t> </a:t>
            </a:r>
            <a:r>
              <a:rPr lang="en-US" baseline="0" dirty="0" err="1"/>
              <a:t>zat</a:t>
            </a:r>
            <a:r>
              <a:rPr lang="en-US" baseline="0" dirty="0"/>
              <a:t> yang </a:t>
            </a:r>
            <a:r>
              <a:rPr lang="en-US" baseline="0" dirty="0" err="1"/>
              <a:t>dapat</a:t>
            </a:r>
            <a:r>
              <a:rPr lang="en-US" baseline="0" dirty="0"/>
              <a:t> </a:t>
            </a:r>
            <a:r>
              <a:rPr lang="en-US" baseline="0" dirty="0" err="1"/>
              <a:t>mengalami</a:t>
            </a:r>
            <a:r>
              <a:rPr lang="en-US" baseline="0" dirty="0"/>
              <a:t> </a:t>
            </a:r>
            <a:r>
              <a:rPr lang="en-US" baseline="0" dirty="0" err="1"/>
              <a:t>perubahan-perubahan</a:t>
            </a:r>
            <a:r>
              <a:rPr lang="en-US" baseline="0" dirty="0"/>
              <a:t> </a:t>
            </a:r>
            <a:r>
              <a:rPr lang="en-US" baseline="0" dirty="0" err="1"/>
              <a:t>jika</a:t>
            </a:r>
            <a:r>
              <a:rPr lang="en-US" baseline="0" dirty="0"/>
              <a:t> </a:t>
            </a:r>
            <a:r>
              <a:rPr lang="en-US" baseline="0" dirty="0" err="1"/>
              <a:t>mendapat</a:t>
            </a:r>
            <a:r>
              <a:rPr lang="en-US" baseline="0" dirty="0"/>
              <a:t> </a:t>
            </a:r>
            <a:r>
              <a:rPr lang="en-US" baseline="0" dirty="0" err="1"/>
              <a:t>tekanan</a:t>
            </a:r>
            <a:r>
              <a:rPr lang="en-US" baseline="0" dirty="0"/>
              <a:t> </a:t>
            </a:r>
            <a:r>
              <a:rPr lang="en-US" baseline="0" dirty="0" err="1"/>
              <a:t>atau</a:t>
            </a:r>
            <a:r>
              <a:rPr lang="en-US" baseline="0" dirty="0"/>
              <a:t> </a:t>
            </a:r>
            <a:r>
              <a:rPr lang="en-US" baseline="0" dirty="0" err="1"/>
              <a:t>gaya</a:t>
            </a:r>
            <a:r>
              <a:rPr lang="en-US" baseline="0" dirty="0"/>
              <a:t> </a:t>
            </a:r>
            <a:r>
              <a:rPr lang="en-US" baseline="0" dirty="0" err="1"/>
              <a:t>geser</a:t>
            </a:r>
            <a:r>
              <a:rPr lang="en-US" baseline="0" dirty="0"/>
              <a:t> </a:t>
            </a:r>
            <a:r>
              <a:rPr lang="en-US" baseline="0" dirty="0" err="1"/>
              <a:t>meskipun</a:t>
            </a:r>
            <a:r>
              <a:rPr lang="en-US" baseline="0" dirty="0"/>
              <a:t> </a:t>
            </a:r>
            <a:r>
              <a:rPr lang="en-US" baseline="0" dirty="0" err="1"/>
              <a:t>gaya</a:t>
            </a:r>
            <a:r>
              <a:rPr lang="en-US" baseline="0" dirty="0"/>
              <a:t> </a:t>
            </a:r>
            <a:r>
              <a:rPr lang="en-US" baseline="0" dirty="0" err="1"/>
              <a:t>atau</a:t>
            </a:r>
            <a:r>
              <a:rPr lang="en-US" baseline="0" dirty="0"/>
              <a:t> </a:t>
            </a:r>
            <a:r>
              <a:rPr lang="en-US" baseline="0" dirty="0" err="1"/>
              <a:t>tekanan</a:t>
            </a:r>
            <a:r>
              <a:rPr lang="en-US" baseline="0" dirty="0"/>
              <a:t> yang </a:t>
            </a:r>
            <a:r>
              <a:rPr lang="en-US" baseline="0" dirty="0" err="1"/>
              <a:t>diterima</a:t>
            </a:r>
            <a:r>
              <a:rPr lang="en-US" baseline="0" dirty="0"/>
              <a:t> </a:t>
            </a:r>
            <a:r>
              <a:rPr lang="en-US" baseline="0" dirty="0" err="1"/>
              <a:t>itu</a:t>
            </a:r>
            <a:r>
              <a:rPr lang="en-US" baseline="0" dirty="0"/>
              <a:t> </a:t>
            </a:r>
            <a:r>
              <a:rPr lang="en-US" baseline="0" dirty="0" err="1"/>
              <a:t>relatif</a:t>
            </a:r>
            <a:r>
              <a:rPr lang="en-US" baseline="0" dirty="0"/>
              <a:t> </a:t>
            </a:r>
            <a:r>
              <a:rPr lang="en-US" baseline="0" dirty="0" err="1"/>
              <a:t>kecil</a:t>
            </a:r>
            <a:r>
              <a:rPr lang="en-US" baseline="0" dirty="0"/>
              <a:t>.</a:t>
            </a:r>
            <a:endParaRPr lang="en-US" dirty="0"/>
          </a:p>
        </p:txBody>
      </p:sp>
      <p:sp>
        <p:nvSpPr>
          <p:cNvPr id="4" name="Slide Number Placeholder 3"/>
          <p:cNvSpPr>
            <a:spLocks noGrp="1"/>
          </p:cNvSpPr>
          <p:nvPr>
            <p:ph type="sldNum" sz="quarter" idx="10"/>
          </p:nvPr>
        </p:nvSpPr>
        <p:spPr/>
        <p:txBody>
          <a:bodyPr/>
          <a:lstStyle/>
          <a:p>
            <a:fld id="{860D7CB3-D565-4791-BFB3-3E883A684060}" type="slidenum">
              <a:rPr lang="en-US" smtClean="0"/>
              <a:t>3</a:t>
            </a:fld>
            <a:endParaRPr lang="en-US"/>
          </a:p>
        </p:txBody>
      </p:sp>
    </p:spTree>
    <p:extLst>
      <p:ext uri="{BB962C8B-B14F-4D97-AF65-F5344CB8AC3E}">
        <p14:creationId xmlns:p14="http://schemas.microsoft.com/office/powerpoint/2010/main" val="207879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Zat</a:t>
            </a:r>
            <a:r>
              <a:rPr lang="en-US" baseline="0" dirty="0"/>
              <a:t> </a:t>
            </a:r>
            <a:r>
              <a:rPr lang="en-US" baseline="0" dirty="0" err="1"/>
              <a:t>fluida</a:t>
            </a:r>
            <a:r>
              <a:rPr lang="en-US" baseline="0" dirty="0"/>
              <a:t> </a:t>
            </a:r>
            <a:r>
              <a:rPr lang="en-US" baseline="0" dirty="0" err="1"/>
              <a:t>itu</a:t>
            </a:r>
            <a:r>
              <a:rPr lang="en-US" baseline="0" dirty="0"/>
              <a:t> </a:t>
            </a:r>
            <a:r>
              <a:rPr lang="en-US" baseline="0" dirty="0" err="1"/>
              <a:t>sendiri</a:t>
            </a:r>
            <a:r>
              <a:rPr lang="en-US" baseline="0" dirty="0"/>
              <a:t> </a:t>
            </a:r>
            <a:r>
              <a:rPr lang="en-US" baseline="0" dirty="0" err="1"/>
              <a:t>merupakan</a:t>
            </a:r>
            <a:r>
              <a:rPr lang="en-US" baseline="0" dirty="0"/>
              <a:t> </a:t>
            </a:r>
            <a:r>
              <a:rPr lang="en-US" baseline="0" dirty="0" err="1"/>
              <a:t>suatu</a:t>
            </a:r>
            <a:r>
              <a:rPr lang="en-US" baseline="0" dirty="0"/>
              <a:t> </a:t>
            </a:r>
            <a:r>
              <a:rPr lang="en-US" baseline="0" dirty="0" err="1"/>
              <a:t>zat</a:t>
            </a:r>
            <a:r>
              <a:rPr lang="en-US" baseline="0" dirty="0"/>
              <a:t> yang </a:t>
            </a:r>
            <a:r>
              <a:rPr lang="en-US" baseline="0" dirty="0" err="1"/>
              <a:t>dapat</a:t>
            </a:r>
            <a:r>
              <a:rPr lang="en-US" baseline="0" dirty="0"/>
              <a:t> </a:t>
            </a:r>
            <a:r>
              <a:rPr lang="en-US" baseline="0" dirty="0" err="1"/>
              <a:t>mengalami</a:t>
            </a:r>
            <a:r>
              <a:rPr lang="en-US" baseline="0" dirty="0"/>
              <a:t> </a:t>
            </a:r>
            <a:r>
              <a:rPr lang="en-US" baseline="0" dirty="0" err="1"/>
              <a:t>perubahan-perubahan</a:t>
            </a:r>
            <a:r>
              <a:rPr lang="en-US" baseline="0" dirty="0"/>
              <a:t> </a:t>
            </a:r>
            <a:r>
              <a:rPr lang="en-US" baseline="0" dirty="0" err="1"/>
              <a:t>jika</a:t>
            </a:r>
            <a:r>
              <a:rPr lang="en-US" baseline="0" dirty="0"/>
              <a:t> </a:t>
            </a:r>
            <a:r>
              <a:rPr lang="en-US" baseline="0" dirty="0" err="1"/>
              <a:t>mendapat</a:t>
            </a:r>
            <a:r>
              <a:rPr lang="en-US" baseline="0" dirty="0"/>
              <a:t> </a:t>
            </a:r>
            <a:r>
              <a:rPr lang="en-US" baseline="0" dirty="0" err="1"/>
              <a:t>tekanan</a:t>
            </a:r>
            <a:r>
              <a:rPr lang="en-US" baseline="0" dirty="0"/>
              <a:t> </a:t>
            </a:r>
            <a:r>
              <a:rPr lang="en-US" baseline="0" dirty="0" err="1"/>
              <a:t>atau</a:t>
            </a:r>
            <a:r>
              <a:rPr lang="en-US" baseline="0" dirty="0"/>
              <a:t> </a:t>
            </a:r>
            <a:r>
              <a:rPr lang="en-US" baseline="0" dirty="0" err="1"/>
              <a:t>gaya</a:t>
            </a:r>
            <a:r>
              <a:rPr lang="en-US" baseline="0" dirty="0"/>
              <a:t> </a:t>
            </a:r>
            <a:r>
              <a:rPr lang="en-US" baseline="0" dirty="0" err="1"/>
              <a:t>geser</a:t>
            </a:r>
            <a:r>
              <a:rPr lang="en-US" baseline="0" dirty="0"/>
              <a:t> </a:t>
            </a:r>
            <a:r>
              <a:rPr lang="en-US" baseline="0" dirty="0" err="1"/>
              <a:t>meskipun</a:t>
            </a:r>
            <a:r>
              <a:rPr lang="en-US" baseline="0" dirty="0"/>
              <a:t> </a:t>
            </a:r>
            <a:r>
              <a:rPr lang="en-US" baseline="0" dirty="0" err="1"/>
              <a:t>gaya</a:t>
            </a:r>
            <a:r>
              <a:rPr lang="en-US" baseline="0" dirty="0"/>
              <a:t> </a:t>
            </a:r>
            <a:r>
              <a:rPr lang="en-US" baseline="0" dirty="0" err="1"/>
              <a:t>atau</a:t>
            </a:r>
            <a:r>
              <a:rPr lang="en-US" baseline="0" dirty="0"/>
              <a:t> </a:t>
            </a:r>
            <a:r>
              <a:rPr lang="en-US" baseline="0" dirty="0" err="1"/>
              <a:t>tekanan</a:t>
            </a:r>
            <a:r>
              <a:rPr lang="en-US" baseline="0" dirty="0"/>
              <a:t> yang </a:t>
            </a:r>
            <a:r>
              <a:rPr lang="en-US" baseline="0" dirty="0" err="1"/>
              <a:t>diterima</a:t>
            </a:r>
            <a:r>
              <a:rPr lang="en-US" baseline="0" dirty="0"/>
              <a:t> </a:t>
            </a:r>
            <a:r>
              <a:rPr lang="en-US" baseline="0" dirty="0" err="1"/>
              <a:t>itu</a:t>
            </a:r>
            <a:r>
              <a:rPr lang="en-US" baseline="0" dirty="0"/>
              <a:t> </a:t>
            </a:r>
            <a:r>
              <a:rPr lang="en-US" baseline="0" dirty="0" err="1"/>
              <a:t>relatif</a:t>
            </a:r>
            <a:r>
              <a:rPr lang="en-US" baseline="0" dirty="0"/>
              <a:t> </a:t>
            </a:r>
            <a:r>
              <a:rPr lang="en-US" baseline="0" dirty="0" err="1"/>
              <a:t>kecil</a:t>
            </a:r>
            <a:r>
              <a:rPr lang="en-US" baseline="0" dirty="0"/>
              <a:t>.</a:t>
            </a:r>
            <a:endParaRPr lang="en-US" dirty="0"/>
          </a:p>
        </p:txBody>
      </p:sp>
      <p:sp>
        <p:nvSpPr>
          <p:cNvPr id="4" name="Slide Number Placeholder 3"/>
          <p:cNvSpPr>
            <a:spLocks noGrp="1"/>
          </p:cNvSpPr>
          <p:nvPr>
            <p:ph type="sldNum" sz="quarter" idx="10"/>
          </p:nvPr>
        </p:nvSpPr>
        <p:spPr/>
        <p:txBody>
          <a:bodyPr/>
          <a:lstStyle/>
          <a:p>
            <a:fld id="{860D7CB3-D565-4791-BFB3-3E883A684060}" type="slidenum">
              <a:rPr lang="en-US" smtClean="0"/>
              <a:t>4</a:t>
            </a:fld>
            <a:endParaRPr lang="en-US"/>
          </a:p>
        </p:txBody>
      </p:sp>
    </p:spTree>
    <p:extLst>
      <p:ext uri="{BB962C8B-B14F-4D97-AF65-F5344CB8AC3E}">
        <p14:creationId xmlns:p14="http://schemas.microsoft.com/office/powerpoint/2010/main" val="314452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a:solidFill>
                  <a:schemeClr val="tx1"/>
                </a:solidFill>
                <a:effectLst/>
                <a:latin typeface="+mn-lt"/>
                <a:ea typeface="+mn-ea"/>
                <a:cs typeface="+mn-cs"/>
              </a:rPr>
              <a:t>Hukum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bernoulli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menyatakan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bahwa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berkurang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menurun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jika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mengalir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bergerak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lebih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Artinya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penurunan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energi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potensial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a:t>
            </a:r>
          </a:p>
          <a:p>
            <a:pPr fontAlgn="base"/>
            <a:endParaRPr lang="id-ID" sz="1200" b="0" i="0" kern="1200" dirty="0" smtClean="0">
              <a:solidFill>
                <a:schemeClr val="tx1"/>
              </a:solidFill>
              <a:effectLst/>
              <a:latin typeface="+mn-lt"/>
              <a:ea typeface="+mn-ea"/>
              <a:cs typeface="+mn-cs"/>
            </a:endParaRPr>
          </a:p>
          <a:p>
            <a:pPr fontAlgn="base"/>
            <a:r>
              <a:rPr lang="id-ID" sz="1200" b="0" i="0" kern="1200" dirty="0" smtClean="0">
                <a:solidFill>
                  <a:schemeClr val="tx1"/>
                </a:solidFill>
                <a:effectLst/>
                <a:latin typeface="+mn-lt"/>
                <a:ea typeface="+mn-ea"/>
                <a:cs typeface="+mn-cs"/>
              </a:rPr>
              <a:t>Terdapat</a:t>
            </a:r>
            <a:r>
              <a:rPr lang="id-ID" sz="1200" b="0" i="0" kern="1200" baseline="0" dirty="0" smtClean="0">
                <a:solidFill>
                  <a:schemeClr val="tx1"/>
                </a:solidFill>
                <a:effectLst/>
                <a:latin typeface="+mn-lt"/>
                <a:ea typeface="+mn-ea"/>
                <a:cs typeface="+mn-cs"/>
              </a:rPr>
              <a:t> beberapa asumsi Bernouli yaitu :</a:t>
            </a:r>
          </a:p>
          <a:p>
            <a:pPr marL="228600" indent="-228600" fontAlgn="base">
              <a:buAutoNum type="arabicPeriod"/>
            </a:pPr>
            <a:r>
              <a:rPr lang="id-ID" sz="1200" b="0" i="0" kern="1200" baseline="0" dirty="0" smtClean="0">
                <a:solidFill>
                  <a:schemeClr val="tx1"/>
                </a:solidFill>
                <a:effectLst/>
                <a:latin typeface="+mn-lt"/>
                <a:ea typeface="+mn-ea"/>
                <a:cs typeface="+mn-cs"/>
              </a:rPr>
              <a:t>Fluida tidak dapat dimampatkan.</a:t>
            </a:r>
          </a:p>
          <a:p>
            <a:pPr marL="228600" indent="-228600" fontAlgn="base">
              <a:buAutoNum type="arabicPeriod"/>
            </a:pPr>
            <a:r>
              <a:rPr lang="id-ID" sz="1200" b="0" i="0" kern="1200" baseline="0" dirty="0" smtClean="0">
                <a:solidFill>
                  <a:schemeClr val="tx1"/>
                </a:solidFill>
                <a:effectLst/>
                <a:latin typeface="+mn-lt"/>
                <a:ea typeface="+mn-ea"/>
                <a:cs typeface="+mn-cs"/>
              </a:rPr>
              <a:t>Tidak ada gesekan antara fuida dengan dinding tabung.</a:t>
            </a:r>
          </a:p>
          <a:p>
            <a:pPr marL="228600" indent="-228600" fontAlgn="base">
              <a:buAutoNum type="arabicPeriod"/>
            </a:pPr>
            <a:r>
              <a:rPr lang="id-ID" sz="1200" b="0" i="0" kern="1200" baseline="0" dirty="0" smtClean="0">
                <a:solidFill>
                  <a:schemeClr val="tx1"/>
                </a:solidFill>
                <a:effectLst/>
                <a:latin typeface="+mn-lt"/>
                <a:ea typeface="+mn-ea"/>
                <a:cs typeface="+mn-cs"/>
              </a:rPr>
              <a:t>Tidak ada pompa.</a:t>
            </a:r>
          </a:p>
          <a:p>
            <a:pPr marL="228600" indent="-228600" fontAlgn="base">
              <a:buAutoNum type="arabicPeriod"/>
            </a:pPr>
            <a:r>
              <a:rPr lang="id-ID" sz="1200" b="0" i="0" kern="1200" baseline="0" dirty="0" smtClean="0">
                <a:solidFill>
                  <a:schemeClr val="tx1"/>
                </a:solidFill>
                <a:effectLst/>
                <a:latin typeface="+mn-lt"/>
                <a:ea typeface="+mn-ea"/>
                <a:cs typeface="+mn-cs"/>
              </a:rPr>
              <a:t>Aliran fluida bersifat tetap.</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Secara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hukum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bernoulli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persamaan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yaitu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termampatkan</a:t>
            </a:r>
            <a:r>
              <a:rPr lang="en-US" sz="1200" b="0" i="0" kern="1200" dirty="0">
                <a:solidFill>
                  <a:schemeClr val="tx1"/>
                </a:solidFill>
                <a:effectLst/>
                <a:latin typeface="+mn-lt"/>
                <a:ea typeface="+mn-ea"/>
                <a:cs typeface="+mn-cs"/>
              </a:rPr>
              <a:t> (incompressible flow) </a:t>
            </a:r>
            <a:r>
              <a:rPr lang="en-US" sz="1200" b="0" i="0" kern="1200" dirty="0" err="1">
                <a:solidFill>
                  <a:schemeClr val="tx1"/>
                </a:solidFill>
                <a:effectLst/>
                <a:latin typeface="+mn-lt"/>
                <a:ea typeface="+mn-ea"/>
                <a:cs typeface="+mn-cs"/>
              </a:rPr>
              <a:t>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alian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dimampatkan</a:t>
            </a:r>
            <a:r>
              <a:rPr lang="en-US" sz="1200" b="0" i="0" kern="1200" dirty="0">
                <a:solidFill>
                  <a:schemeClr val="tx1"/>
                </a:solidFill>
                <a:effectLst/>
                <a:latin typeface="+mn-lt"/>
                <a:ea typeface="+mn-ea"/>
                <a:cs typeface="+mn-cs"/>
              </a:rPr>
              <a:t> (compressible flow).</a:t>
            </a:r>
          </a:p>
          <a:p>
            <a:endParaRPr lang="en-US" dirty="0"/>
          </a:p>
          <a:p>
            <a:endParaRPr lang="en-US" dirty="0"/>
          </a:p>
          <a:p>
            <a:pPr fontAlgn="base"/>
            <a:r>
              <a:rPr lang="en-US" dirty="0" err="1"/>
              <a:t>Seperti</a:t>
            </a:r>
            <a:r>
              <a:rPr lang="en-US" dirty="0"/>
              <a:t> yang </a:t>
            </a:r>
            <a:r>
              <a:rPr lang="en-US" dirty="0" err="1"/>
              <a:t>sudah</a:t>
            </a:r>
            <a:r>
              <a:rPr lang="en-US" baseline="0" dirty="0"/>
              <a:t> </a:t>
            </a:r>
            <a:r>
              <a:rPr lang="en-US" baseline="0" dirty="0" err="1"/>
              <a:t>dijelaskan</a:t>
            </a:r>
            <a:r>
              <a:rPr lang="en-US" baseline="0" dirty="0"/>
              <a:t> </a:t>
            </a:r>
            <a:r>
              <a:rPr lang="en-US" baseline="0" dirty="0" err="1"/>
              <a:t>tentang</a:t>
            </a:r>
            <a:r>
              <a:rPr lang="en-US" baseline="0" dirty="0"/>
              <a:t> </a:t>
            </a:r>
            <a:r>
              <a:rPr lang="en-US" baseline="0" dirty="0" err="1"/>
              <a:t>aliran</a:t>
            </a:r>
            <a:r>
              <a:rPr lang="en-US" baseline="0" dirty="0"/>
              <a:t> </a:t>
            </a:r>
            <a:r>
              <a:rPr lang="en-US" baseline="0" dirty="0" err="1"/>
              <a:t>fluida</a:t>
            </a:r>
            <a:r>
              <a:rPr lang="en-US" baseline="0" dirty="0"/>
              <a:t> .</a:t>
            </a:r>
          </a:p>
          <a:p>
            <a:pPr fontAlgn="base"/>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dimampatkan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dicirikan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perubahan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kerapatan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massa</a:t>
            </a:r>
            <a:r>
              <a:rPr lang="en-US" sz="1200" b="0" i="0" kern="1200" dirty="0">
                <a:solidFill>
                  <a:schemeClr val="tx1"/>
                </a:solidFill>
                <a:effectLst/>
                <a:latin typeface="+mn-lt"/>
                <a:ea typeface="+mn-ea"/>
                <a:cs typeface="+mn-cs"/>
              </a:rPr>
              <a:t> (density) </a:t>
            </a:r>
            <a:r>
              <a:rPr lang="en-US" sz="1200" b="0" i="0" kern="1200" dirty="0" err="1">
                <a:solidFill>
                  <a:schemeClr val="tx1"/>
                </a:solidFill>
                <a:effectLst/>
                <a:latin typeface="+mn-lt"/>
                <a:ea typeface="+mn-ea"/>
                <a:cs typeface="+mn-cs"/>
              </a:rPr>
              <a:t>pada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Contoh-contoh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memiliki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sifat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dimampatkan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air, </a:t>
            </a:r>
            <a:r>
              <a:rPr lang="en-US" sz="1200" b="0" i="0" kern="1200" dirty="0" err="1">
                <a:solidFill>
                  <a:schemeClr val="tx1"/>
                </a:solidFill>
                <a:effectLst/>
                <a:latin typeface="+mn-lt"/>
                <a:ea typeface="+mn-ea"/>
                <a:cs typeface="+mn-cs"/>
              </a:rPr>
              <a:t>minyak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a:t>
            </a:r>
            <a:r>
              <a:rPr lang="en-US" sz="1200" b="0" i="0" kern="1200" dirty="0">
                <a:solidFill>
                  <a:schemeClr val="tx1"/>
                </a:solidFill>
                <a:effectLst/>
                <a:latin typeface="+mn-lt"/>
                <a:ea typeface="+mn-ea"/>
                <a:cs typeface="+mn-cs"/>
              </a:rPr>
              <a:t> lain </a:t>
            </a:r>
            <a:r>
              <a:rPr lang="en-US" sz="1200" b="0" i="0" kern="1200" dirty="0" err="1">
                <a:solidFill>
                  <a:schemeClr val="tx1"/>
                </a:solidFill>
                <a:effectLst/>
                <a:latin typeface="+mn-lt"/>
                <a:ea typeface="+mn-ea"/>
                <a:cs typeface="+mn-cs"/>
              </a:rPr>
              <a:t>sebagainya</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dimampatkan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dicirikan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perubahan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kerapatan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massa</a:t>
            </a:r>
            <a:r>
              <a:rPr lang="en-US" sz="1200" b="0" i="0" kern="1200" dirty="0">
                <a:solidFill>
                  <a:schemeClr val="tx1"/>
                </a:solidFill>
                <a:effectLst/>
                <a:latin typeface="+mn-lt"/>
                <a:ea typeface="+mn-ea"/>
                <a:cs typeface="+mn-cs"/>
              </a:rPr>
              <a:t> (density) </a:t>
            </a:r>
            <a:r>
              <a:rPr lang="en-US" sz="1200" b="0" i="0" kern="1200" dirty="0" err="1">
                <a:solidFill>
                  <a:schemeClr val="tx1"/>
                </a:solidFill>
                <a:effectLst/>
                <a:latin typeface="+mn-lt"/>
                <a:ea typeface="+mn-ea"/>
                <a:cs typeface="+mn-cs"/>
              </a:rPr>
              <a:t>pada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aliran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Contoh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fluida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dimampatkan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udara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60D7CB3-D565-4791-BFB3-3E883A684060}" type="slidenum">
              <a:rPr lang="en-US" smtClean="0"/>
              <a:t>5</a:t>
            </a:fld>
            <a:endParaRPr lang="en-US"/>
          </a:p>
        </p:txBody>
      </p:sp>
    </p:spTree>
    <p:extLst>
      <p:ext uri="{BB962C8B-B14F-4D97-AF65-F5344CB8AC3E}">
        <p14:creationId xmlns:p14="http://schemas.microsoft.com/office/powerpoint/2010/main" val="4969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Tabung</a:t>
            </a:r>
            <a:r>
              <a:rPr lang="en-US" dirty="0"/>
              <a:t> </a:t>
            </a:r>
            <a:r>
              <a:rPr lang="en-US" dirty="0" err="1"/>
              <a:t>pitot</a:t>
            </a:r>
            <a:r>
              <a:rPr lang="en-US" dirty="0"/>
              <a:t> </a:t>
            </a:r>
            <a:r>
              <a:rPr lang="en-US" dirty="0" err="1"/>
              <a:t>ini</a:t>
            </a:r>
            <a:r>
              <a:rPr lang="en-US" dirty="0"/>
              <a:t> </a:t>
            </a:r>
            <a:r>
              <a:rPr lang="en-US" dirty="0" err="1"/>
              <a:t>dipakai</a:t>
            </a:r>
            <a:r>
              <a:rPr lang="en-US" dirty="0"/>
              <a:t> </a:t>
            </a:r>
            <a:r>
              <a:rPr lang="en-US" dirty="0" err="1"/>
              <a:t>untuk</a:t>
            </a:r>
            <a:r>
              <a:rPr lang="en-US" dirty="0"/>
              <a:t> </a:t>
            </a:r>
            <a:r>
              <a:rPr lang="en-US" dirty="0" err="1"/>
              <a:t>mengukur</a:t>
            </a:r>
            <a:r>
              <a:rPr lang="en-US" dirty="0"/>
              <a:t> </a:t>
            </a:r>
            <a:r>
              <a:rPr lang="en-US" dirty="0" err="1"/>
              <a:t>kecepatan</a:t>
            </a:r>
            <a:r>
              <a:rPr lang="en-US" dirty="0"/>
              <a:t> </a:t>
            </a:r>
            <a:r>
              <a:rPr lang="en-US" dirty="0" err="1"/>
              <a:t>aliran</a:t>
            </a:r>
            <a:r>
              <a:rPr lang="en-US" dirty="0"/>
              <a:t> gas </a:t>
            </a:r>
            <a:r>
              <a:rPr lang="en-US" dirty="0" err="1"/>
              <a:t>dengan</a:t>
            </a:r>
            <a:r>
              <a:rPr lang="en-US" dirty="0"/>
              <a:t> </a:t>
            </a:r>
            <a:r>
              <a:rPr lang="en-US" dirty="0" err="1"/>
              <a:t>massa</a:t>
            </a:r>
            <a:r>
              <a:rPr lang="en-US" dirty="0"/>
              <a:t> </a:t>
            </a:r>
            <a:r>
              <a:rPr lang="en-US" dirty="0" err="1"/>
              <a:t>jenis</a:t>
            </a:r>
            <a:r>
              <a:rPr lang="en-US" dirty="0"/>
              <a:t> </a:t>
            </a:r>
            <a:r>
              <a:rPr lang="en-US" dirty="0" err="1"/>
              <a:t>ρρ</a:t>
            </a:r>
            <a:r>
              <a:rPr lang="en-US" dirty="0"/>
              <a:t> yang </a:t>
            </a:r>
            <a:r>
              <a:rPr lang="en-US" dirty="0" err="1"/>
              <a:t>dialirkan</a:t>
            </a:r>
            <a:r>
              <a:rPr lang="en-US" dirty="0"/>
              <a:t> </a:t>
            </a:r>
            <a:r>
              <a:rPr lang="en-US" dirty="0" err="1"/>
              <a:t>pada</a:t>
            </a:r>
            <a:r>
              <a:rPr lang="en-US" dirty="0"/>
              <a:t> </a:t>
            </a:r>
            <a:r>
              <a:rPr lang="en-US" dirty="0" err="1"/>
              <a:t>penampang</a:t>
            </a:r>
            <a:r>
              <a:rPr lang="en-US" dirty="0"/>
              <a:t> </a:t>
            </a:r>
            <a:r>
              <a:rPr lang="en-US" dirty="0" err="1"/>
              <a:t>pipa</a:t>
            </a:r>
            <a:r>
              <a:rPr lang="en-US" dirty="0"/>
              <a:t> A1 </a:t>
            </a:r>
            <a:r>
              <a:rPr lang="en-US" dirty="0" err="1"/>
              <a:t>ke</a:t>
            </a:r>
            <a:r>
              <a:rPr lang="en-US" dirty="0"/>
              <a:t> </a:t>
            </a:r>
            <a:r>
              <a:rPr lang="en-US" dirty="0" err="1"/>
              <a:t>arah</a:t>
            </a:r>
            <a:r>
              <a:rPr lang="en-US" dirty="0"/>
              <a:t> </a:t>
            </a:r>
            <a:r>
              <a:rPr lang="en-US" dirty="0" err="1"/>
              <a:t>sebelah</a:t>
            </a:r>
            <a:r>
              <a:rPr lang="en-US" dirty="0"/>
              <a:t> </a:t>
            </a:r>
            <a:r>
              <a:rPr lang="en-US" dirty="0" err="1"/>
              <a:t>kanan</a:t>
            </a:r>
            <a:r>
              <a:rPr lang="en-US" dirty="0"/>
              <a:t>. </a:t>
            </a:r>
            <a:r>
              <a:rPr lang="en-US" dirty="0" err="1"/>
              <a:t>Aliran</a:t>
            </a:r>
            <a:r>
              <a:rPr lang="en-US" dirty="0"/>
              <a:t> gas </a:t>
            </a:r>
            <a:r>
              <a:rPr lang="en-US" dirty="0" err="1"/>
              <a:t>juga</a:t>
            </a:r>
            <a:r>
              <a:rPr lang="en-US" dirty="0"/>
              <a:t> </a:t>
            </a:r>
            <a:r>
              <a:rPr lang="en-US" dirty="0" err="1"/>
              <a:t>tentunya</a:t>
            </a:r>
            <a:r>
              <a:rPr lang="en-US" dirty="0"/>
              <a:t> </a:t>
            </a:r>
            <a:r>
              <a:rPr lang="en-US" dirty="0" err="1"/>
              <a:t>akan</a:t>
            </a:r>
            <a:r>
              <a:rPr lang="en-US" dirty="0"/>
              <a:t> </a:t>
            </a:r>
            <a:r>
              <a:rPr lang="en-US" dirty="0" err="1"/>
              <a:t>masuk</a:t>
            </a:r>
            <a:r>
              <a:rPr lang="en-US" dirty="0"/>
              <a:t> </a:t>
            </a:r>
            <a:r>
              <a:rPr lang="en-US" dirty="0" err="1"/>
              <a:t>ke</a:t>
            </a:r>
            <a:r>
              <a:rPr lang="en-US" dirty="0"/>
              <a:t> </a:t>
            </a:r>
            <a:r>
              <a:rPr lang="en-US" dirty="0" err="1"/>
              <a:t>penampang</a:t>
            </a:r>
            <a:r>
              <a:rPr lang="en-US" dirty="0"/>
              <a:t> </a:t>
            </a:r>
            <a:r>
              <a:rPr lang="en-US" dirty="0" err="1"/>
              <a:t>pipa</a:t>
            </a:r>
            <a:r>
              <a:rPr lang="en-US" dirty="0"/>
              <a:t> A2 </a:t>
            </a:r>
            <a:r>
              <a:rPr lang="en-US" dirty="0" err="1"/>
              <a:t>mendorong</a:t>
            </a:r>
            <a:r>
              <a:rPr lang="en-US" dirty="0"/>
              <a:t> </a:t>
            </a:r>
            <a:r>
              <a:rPr lang="en-US" dirty="0" err="1"/>
              <a:t>cairan</a:t>
            </a:r>
            <a:r>
              <a:rPr lang="en-US" dirty="0"/>
              <a:t> </a:t>
            </a:r>
            <a:r>
              <a:rPr lang="en-US" dirty="0" err="1"/>
              <a:t>bermassa</a:t>
            </a:r>
            <a:r>
              <a:rPr lang="en-US" dirty="0"/>
              <a:t> </a:t>
            </a:r>
            <a:r>
              <a:rPr lang="en-US" dirty="0" err="1"/>
              <a:t>jenis</a:t>
            </a:r>
            <a:r>
              <a:rPr lang="en-US" dirty="0"/>
              <a:t> </a:t>
            </a:r>
            <a:r>
              <a:rPr lang="en-US" dirty="0" err="1"/>
              <a:t>ρ′ρ</a:t>
            </a:r>
            <a:r>
              <a:rPr lang="en-US" dirty="0"/>
              <a:t>′ </a:t>
            </a:r>
            <a:r>
              <a:rPr lang="en-US" dirty="0" err="1"/>
              <a:t>setinggi</a:t>
            </a:r>
            <a:r>
              <a:rPr lang="en-US" dirty="0"/>
              <a:t> h </a:t>
            </a:r>
            <a:r>
              <a:rPr lang="en-US" dirty="0" err="1"/>
              <a:t>dan</a:t>
            </a:r>
            <a:r>
              <a:rPr lang="en-US" dirty="0"/>
              <a:t> </a:t>
            </a:r>
            <a:r>
              <a:rPr lang="en-US" dirty="0" err="1"/>
              <a:t>kemudian</a:t>
            </a:r>
            <a:r>
              <a:rPr lang="en-US" dirty="0"/>
              <a:t> </a:t>
            </a:r>
            <a:r>
              <a:rPr lang="en-US" dirty="0" err="1"/>
              <a:t>tertahan</a:t>
            </a:r>
            <a:r>
              <a:rPr lang="en-US" dirty="0"/>
              <a:t>, </a:t>
            </a:r>
            <a:r>
              <a:rPr lang="en-US" dirty="0" err="1"/>
              <a:t>sehingga</a:t>
            </a:r>
            <a:r>
              <a:rPr lang="en-US" dirty="0"/>
              <a:t> </a:t>
            </a:r>
            <a:r>
              <a:rPr lang="en-US" dirty="0" err="1"/>
              <a:t>besar</a:t>
            </a:r>
            <a:r>
              <a:rPr lang="en-US" dirty="0"/>
              <a:t> </a:t>
            </a:r>
            <a:r>
              <a:rPr lang="en-US" dirty="0" err="1"/>
              <a:t>kecepatan</a:t>
            </a:r>
            <a:r>
              <a:rPr lang="en-US" dirty="0"/>
              <a:t> gas yang </a:t>
            </a:r>
            <a:r>
              <a:rPr lang="en-US" dirty="0" err="1"/>
              <a:t>masuk</a:t>
            </a:r>
            <a:r>
              <a:rPr lang="en-US" dirty="0"/>
              <a:t> </a:t>
            </a:r>
            <a:r>
              <a:rPr lang="en-US" dirty="0" err="1"/>
              <a:t>pada</a:t>
            </a:r>
            <a:r>
              <a:rPr lang="en-US" dirty="0"/>
              <a:t> </a:t>
            </a:r>
            <a:r>
              <a:rPr lang="en-US" dirty="0" err="1"/>
              <a:t>penampang</a:t>
            </a:r>
            <a:r>
              <a:rPr lang="en-US" dirty="0"/>
              <a:t> </a:t>
            </a:r>
            <a:r>
              <a:rPr lang="en-US" dirty="0" err="1"/>
              <a:t>pipa</a:t>
            </a:r>
            <a:r>
              <a:rPr lang="en-US" dirty="0"/>
              <a:t> A2 </a:t>
            </a:r>
            <a:r>
              <a:rPr lang="en-US" dirty="0" err="1"/>
              <a:t>akan</a:t>
            </a:r>
            <a:r>
              <a:rPr lang="en-US" dirty="0"/>
              <a:t> </a:t>
            </a:r>
            <a:r>
              <a:rPr lang="en-US" dirty="0" err="1"/>
              <a:t>sama</a:t>
            </a:r>
            <a:r>
              <a:rPr lang="en-US" dirty="0"/>
              <a:t> </a:t>
            </a:r>
            <a:r>
              <a:rPr lang="en-US" dirty="0" err="1"/>
              <a:t>dengan</a:t>
            </a:r>
            <a:r>
              <a:rPr lang="en-US" dirty="0"/>
              <a:t> nol.</a:t>
            </a:r>
            <a:br>
              <a:rPr lang="en-US" dirty="0"/>
            </a:br>
            <a:endParaRPr lang="en-US" dirty="0"/>
          </a:p>
          <a:p>
            <a:r>
              <a:rPr lang="en-US" dirty="0" err="1"/>
              <a:t>Pipa</a:t>
            </a:r>
            <a:r>
              <a:rPr lang="en-US" dirty="0"/>
              <a:t> </a:t>
            </a:r>
            <a:r>
              <a:rPr lang="en-US" dirty="0" err="1"/>
              <a:t>Pitot</a:t>
            </a:r>
            <a:r>
              <a:rPr lang="en-US" dirty="0"/>
              <a:t> </a:t>
            </a:r>
            <a:r>
              <a:rPr lang="en-US" dirty="0" err="1"/>
              <a:t>pertama</a:t>
            </a:r>
            <a:r>
              <a:rPr lang="en-US" dirty="0"/>
              <a:t> kali </a:t>
            </a:r>
            <a:r>
              <a:rPr lang="en-US" dirty="0" err="1"/>
              <a:t>diciptakan</a:t>
            </a:r>
            <a:r>
              <a:rPr lang="en-US" baseline="0" dirty="0"/>
              <a:t> </a:t>
            </a:r>
            <a:endParaRPr lang="en-US" dirty="0"/>
          </a:p>
        </p:txBody>
      </p:sp>
      <p:sp>
        <p:nvSpPr>
          <p:cNvPr id="4" name="Slide Number Placeholder 3"/>
          <p:cNvSpPr>
            <a:spLocks noGrp="1"/>
          </p:cNvSpPr>
          <p:nvPr>
            <p:ph type="sldNum" sz="quarter" idx="10"/>
          </p:nvPr>
        </p:nvSpPr>
        <p:spPr/>
        <p:txBody>
          <a:bodyPr/>
          <a:lstStyle/>
          <a:p>
            <a:fld id="{860D7CB3-D565-4791-BFB3-3E883A684060}" type="slidenum">
              <a:rPr lang="en-US" smtClean="0"/>
              <a:t>6</a:t>
            </a:fld>
            <a:endParaRPr lang="en-US"/>
          </a:p>
        </p:txBody>
      </p:sp>
    </p:spTree>
    <p:extLst>
      <p:ext uri="{BB962C8B-B14F-4D97-AF65-F5344CB8AC3E}">
        <p14:creationId xmlns:p14="http://schemas.microsoft.com/office/powerpoint/2010/main" val="278527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id-ID" sz="1200" kern="1200" dirty="0">
                    <a:solidFill>
                      <a:schemeClr val="tx1"/>
                    </a:solidFill>
                    <a:effectLst/>
                    <a:latin typeface="+mn-lt"/>
                    <a:ea typeface="+mn-ea"/>
                    <a:cs typeface="+mn-cs"/>
                  </a:rPr>
                  <a:t>Dari persamaan bernoulli tersebut, diperoleh hubungan dengan persamaan hidrostatis yaitu :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∆P =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P</a:t>
                </a:r>
                <a:r>
                  <a:rPr lang="id-ID" sz="1200" kern="1200" baseline="-25000" dirty="0">
                    <a:solidFill>
                      <a:schemeClr val="tx1"/>
                    </a:solidFill>
                    <a:effectLst/>
                    <a:latin typeface="+mn-lt"/>
                    <a:ea typeface="+mn-ea"/>
                    <a:cs typeface="+mn-cs"/>
                  </a:rPr>
                  <a:t>2</a:t>
                </a:r>
                <a:r>
                  <a:rPr lang="id-ID" sz="1200" kern="1200" dirty="0">
                    <a:solidFill>
                      <a:schemeClr val="tx1"/>
                    </a:solidFill>
                    <a:effectLst/>
                    <a:latin typeface="+mn-lt"/>
                    <a:ea typeface="+mn-ea"/>
                    <a:cs typeface="+mn-cs"/>
                  </a:rPr>
                  <a:t> - P</a:t>
                </a:r>
                <a:r>
                  <a:rPr lang="id-ID" sz="1200" kern="1200" baseline="-25000" dirty="0">
                    <a:solidFill>
                      <a:schemeClr val="tx1"/>
                    </a:solidFill>
                    <a:effectLst/>
                    <a:latin typeface="+mn-lt"/>
                    <a:ea typeface="+mn-ea"/>
                    <a:cs typeface="+mn-cs"/>
                  </a:rPr>
                  <a:t>1 </a:t>
                </a:r>
                <a:r>
                  <a:rPr lang="id-ID"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1/2</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v</a:t>
                </a:r>
                <a:r>
                  <a:rPr lang="id-ID" sz="1200" kern="1200" baseline="-25000" dirty="0">
                    <a:solidFill>
                      <a:schemeClr val="tx1"/>
                    </a:solidFill>
                    <a:effectLst/>
                    <a:latin typeface="+mn-lt"/>
                    <a:ea typeface="+mn-ea"/>
                    <a:cs typeface="+mn-cs"/>
                  </a:rPr>
                  <a:t>1</a:t>
                </a:r>
                <a:r>
                  <a:rPr lang="id-ID" sz="1200" kern="1200" baseline="30000" dirty="0">
                    <a:solidFill>
                      <a:schemeClr val="tx1"/>
                    </a:solidFill>
                    <a:effectLst/>
                    <a:latin typeface="+mn-lt"/>
                    <a:ea typeface="+mn-ea"/>
                    <a:cs typeface="+mn-cs"/>
                  </a:rPr>
                  <a:t>2</a:t>
                </a:r>
                <a:r>
                  <a:rPr lang="id-ID" sz="1200" kern="120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id-ID" sz="1200" kern="1200" dirty="0">
                    <a:solidFill>
                      <a:schemeClr val="tx1"/>
                    </a:solidFill>
                    <a:effectLst/>
                    <a:latin typeface="+mn-lt"/>
                    <a:ea typeface="+mn-ea"/>
                    <a:cs typeface="+mn-cs"/>
                  </a:rPr>
                  <a:t>Maka kita dapat kita temukan rumus kecepatan udaranya [2]</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id-ID" sz="1200" i="1" kern="1200">
                          <a:solidFill>
                            <a:schemeClr val="tx1"/>
                          </a:solidFill>
                          <a:effectLst/>
                          <a:latin typeface="Cambria Math"/>
                          <a:ea typeface="+mn-ea"/>
                          <a:cs typeface="+mn-cs"/>
                        </a:rPr>
                        <m:t>𝑣</m:t>
                      </m:r>
                      <m:r>
                        <a:rPr lang="id-ID" sz="1200" kern="1200">
                          <a:solidFill>
                            <a:schemeClr val="tx1"/>
                          </a:solidFill>
                          <a:effectLst/>
                          <a:latin typeface="Cambria Math"/>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ad>
                            <m:radPr>
                              <m:degHide m:val="on"/>
                              <m:ctrlPr>
                                <a:rPr lang="en-US" sz="1200" i="1" kern="1200">
                                  <a:solidFill>
                                    <a:schemeClr val="tx1"/>
                                  </a:solidFill>
                                  <a:effectLst/>
                                  <a:latin typeface="Cambria Math" panose="02040503050406030204" pitchFamily="18" charset="0"/>
                                  <a:ea typeface="+mn-ea"/>
                                  <a:cs typeface="+mn-cs"/>
                                </a:rPr>
                              </m:ctrlPr>
                            </m:radPr>
                            <m:deg/>
                            <m:e>
                              <m:r>
                                <a:rPr lang="en-US" sz="1200" kern="1200">
                                  <a:solidFill>
                                    <a:schemeClr val="tx1"/>
                                  </a:solidFill>
                                  <a:effectLst/>
                                  <a:latin typeface="Cambria Math"/>
                                  <a:ea typeface="+mn-ea"/>
                                  <a:cs typeface="+mn-cs"/>
                                </a:rPr>
                                <m:t>2</m:t>
                              </m:r>
                              <m:r>
                                <m:rPr>
                                  <m:sty m:val="p"/>
                                </m:rPr>
                                <a:rPr lang="en-US" sz="1200" kern="1200">
                                  <a:solidFill>
                                    <a:schemeClr val="tx1"/>
                                  </a:solidFill>
                                  <a:effectLst/>
                                  <a:latin typeface="Cambria Math"/>
                                  <a:ea typeface="+mn-ea"/>
                                  <a:cs typeface="+mn-cs"/>
                                </a:rPr>
                                <m:t>ρg</m:t>
                              </m:r>
                              <m:r>
                                <a:rPr lang="id-ID" sz="1200" kern="1200">
                                  <a:solidFill>
                                    <a:schemeClr val="tx1"/>
                                  </a:solidFill>
                                  <a:effectLst/>
                                  <a:latin typeface="Cambria Math"/>
                                  <a:ea typeface="+mn-ea"/>
                                  <a:cs typeface="+mn-cs"/>
                                </a:rPr>
                                <m:t>∆</m:t>
                              </m:r>
                              <m:r>
                                <m:rPr>
                                  <m:sty m:val="p"/>
                                </m:rPr>
                                <a:rPr lang="id-ID" sz="1200" kern="1200">
                                  <a:solidFill>
                                    <a:schemeClr val="tx1"/>
                                  </a:solidFill>
                                  <a:effectLst/>
                                  <a:latin typeface="Cambria Math"/>
                                  <a:ea typeface="+mn-ea"/>
                                  <a:cs typeface="+mn-cs"/>
                                </a:rPr>
                                <m:t>h</m:t>
                              </m:r>
                            </m:e>
                          </m:rad>
                        </m:num>
                        <m:den>
                          <m:r>
                            <m:rPr>
                              <m:sty m:val="p"/>
                            </m:rPr>
                            <a:rPr lang="en-US" sz="1200" kern="1200">
                              <a:solidFill>
                                <a:schemeClr val="tx1"/>
                              </a:solidFill>
                              <a:effectLst/>
                              <a:latin typeface="Cambria Math"/>
                              <a:ea typeface="+mn-ea"/>
                              <a:cs typeface="+mn-cs"/>
                            </a:rPr>
                            <m:t>ρ</m:t>
                          </m:r>
                        </m:den>
                      </m:f>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id-ID" sz="1200" kern="1200" dirty="0">
                    <a:solidFill>
                      <a:schemeClr val="tx1"/>
                    </a:solidFill>
                    <a:effectLst/>
                    <a:latin typeface="+mn-lt"/>
                    <a:ea typeface="+mn-ea"/>
                    <a:cs typeface="+mn-cs"/>
                  </a:rPr>
                  <a:t>Dari persamaan bernoulli tersebut, diperoleh hubungan dengan persamaan hidrostatis yaitu :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∆P =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P</a:t>
                </a:r>
                <a:r>
                  <a:rPr lang="id-ID" sz="1200" kern="1200" baseline="-25000" dirty="0">
                    <a:solidFill>
                      <a:schemeClr val="tx1"/>
                    </a:solidFill>
                    <a:effectLst/>
                    <a:latin typeface="+mn-lt"/>
                    <a:ea typeface="+mn-ea"/>
                    <a:cs typeface="+mn-cs"/>
                  </a:rPr>
                  <a:t>2</a:t>
                </a:r>
                <a:r>
                  <a:rPr lang="id-ID" sz="1200" kern="1200" dirty="0">
                    <a:solidFill>
                      <a:schemeClr val="tx1"/>
                    </a:solidFill>
                    <a:effectLst/>
                    <a:latin typeface="+mn-lt"/>
                    <a:ea typeface="+mn-ea"/>
                    <a:cs typeface="+mn-cs"/>
                  </a:rPr>
                  <a:t> - P</a:t>
                </a:r>
                <a:r>
                  <a:rPr lang="id-ID" sz="1200" kern="1200" baseline="-25000" dirty="0">
                    <a:solidFill>
                      <a:schemeClr val="tx1"/>
                    </a:solidFill>
                    <a:effectLst/>
                    <a:latin typeface="+mn-lt"/>
                    <a:ea typeface="+mn-ea"/>
                    <a:cs typeface="+mn-cs"/>
                  </a:rPr>
                  <a:t>1 </a:t>
                </a:r>
                <a:r>
                  <a:rPr lang="id-ID"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1/2</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v</a:t>
                </a:r>
                <a:r>
                  <a:rPr lang="id-ID" sz="1200" kern="1200" baseline="-25000" dirty="0">
                    <a:solidFill>
                      <a:schemeClr val="tx1"/>
                    </a:solidFill>
                    <a:effectLst/>
                    <a:latin typeface="+mn-lt"/>
                    <a:ea typeface="+mn-ea"/>
                    <a:cs typeface="+mn-cs"/>
                  </a:rPr>
                  <a:t>1</a:t>
                </a:r>
                <a:r>
                  <a:rPr lang="id-ID" sz="1200" kern="1200" baseline="30000" dirty="0">
                    <a:solidFill>
                      <a:schemeClr val="tx1"/>
                    </a:solidFill>
                    <a:effectLst/>
                    <a:latin typeface="+mn-lt"/>
                    <a:ea typeface="+mn-ea"/>
                    <a:cs typeface="+mn-cs"/>
                  </a:rPr>
                  <a:t>2</a:t>
                </a:r>
                <a:r>
                  <a:rPr lang="id-ID" sz="1200" kern="120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ρ</a:t>
                </a:r>
                <a:r>
                  <a:rPr lang="id-ID" sz="1200" kern="1200" dirty="0">
                    <a:solidFill>
                      <a:schemeClr val="tx1"/>
                    </a:solidFill>
                    <a:effectLst/>
                    <a:latin typeface="+mn-lt"/>
                    <a:ea typeface="+mn-ea"/>
                    <a:cs typeface="+mn-cs"/>
                  </a:rPr>
                  <a:t>g∆h</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id-ID" sz="1200" kern="1200" dirty="0" smtClean="0">
                    <a:solidFill>
                      <a:schemeClr val="tx1"/>
                    </a:solidFill>
                    <a:effectLst/>
                    <a:latin typeface="+mn-lt"/>
                    <a:ea typeface="+mn-ea"/>
                    <a:cs typeface="+mn-cs"/>
                  </a:rPr>
                  <a:t>Maka </a:t>
                </a:r>
                <a:r>
                  <a:rPr lang="id-ID" sz="1200" kern="1200" dirty="0">
                    <a:solidFill>
                      <a:schemeClr val="tx1"/>
                    </a:solidFill>
                    <a:effectLst/>
                    <a:latin typeface="+mn-lt"/>
                    <a:ea typeface="+mn-ea"/>
                    <a:cs typeface="+mn-cs"/>
                  </a:rPr>
                  <a:t>kita dapat kita temukan rumus kecepatan udaranya [2]</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√2ρ</a:t>
                </a:r>
                <a:r>
                  <a:rPr lang="id-ID" sz="1200" i="0" kern="1200">
                    <a:solidFill>
                      <a:schemeClr val="tx1"/>
                    </a:solidFill>
                    <a:effectLst/>
                    <a:latin typeface="+mn-lt"/>
                    <a:ea typeface="+mn-ea"/>
                    <a:cs typeface="+mn-cs"/>
                  </a:rPr>
                  <a:t>g∆h</a:t>
                </a:r>
                <a:r>
                  <a:rPr lang="en-US" sz="1200" i="0" kern="1200">
                    <a:solidFill>
                      <a:schemeClr val="tx1"/>
                    </a:solidFill>
                    <a:effectLst/>
                    <a:latin typeface="+mn-lt"/>
                    <a:ea typeface="+mn-ea"/>
                    <a:cs typeface="+mn-cs"/>
                  </a:rPr>
                  <a:t>/ρ</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mc:Fallback>
      </mc:AlternateContent>
      <p:sp>
        <p:nvSpPr>
          <p:cNvPr id="4" name="Slide Number Placeholder 3"/>
          <p:cNvSpPr>
            <a:spLocks noGrp="1"/>
          </p:cNvSpPr>
          <p:nvPr>
            <p:ph type="sldNum" sz="quarter" idx="10"/>
          </p:nvPr>
        </p:nvSpPr>
        <p:spPr/>
        <p:txBody>
          <a:bodyPr/>
          <a:lstStyle/>
          <a:p>
            <a:fld id="{860D7CB3-D565-4791-BFB3-3E883A684060}" type="slidenum">
              <a:rPr lang="en-US" smtClean="0"/>
              <a:t>11</a:t>
            </a:fld>
            <a:endParaRPr lang="en-US"/>
          </a:p>
        </p:txBody>
      </p:sp>
    </p:spTree>
    <p:extLst>
      <p:ext uri="{BB962C8B-B14F-4D97-AF65-F5344CB8AC3E}">
        <p14:creationId xmlns:p14="http://schemas.microsoft.com/office/powerpoint/2010/main" val="330037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Semakin</a:t>
            </a:r>
            <a:r>
              <a:rPr lang="en-US" dirty="0"/>
              <a:t> </a:t>
            </a:r>
            <a:r>
              <a:rPr lang="en-US" dirty="0" err="1"/>
              <a:t>tinggi</a:t>
            </a:r>
            <a:r>
              <a:rPr lang="en-US" baseline="0" dirty="0"/>
              <a:t> </a:t>
            </a:r>
            <a:r>
              <a:rPr lang="en-US" baseline="0" dirty="0" err="1"/>
              <a:t>fluida</a:t>
            </a:r>
            <a:r>
              <a:rPr lang="en-US" baseline="0" dirty="0"/>
              <a:t> yang </a:t>
            </a:r>
            <a:r>
              <a:rPr lang="en-US" baseline="0" dirty="0" err="1"/>
              <a:t>didapat</a:t>
            </a:r>
            <a:r>
              <a:rPr lang="en-US" baseline="0" dirty="0"/>
              <a:t> </a:t>
            </a:r>
            <a:r>
              <a:rPr lang="en-US" baseline="0" dirty="0" err="1"/>
              <a:t>semakin</a:t>
            </a:r>
            <a:r>
              <a:rPr lang="en-US" baseline="0" dirty="0"/>
              <a:t> </a:t>
            </a:r>
            <a:r>
              <a:rPr lang="en-US" baseline="0" dirty="0" err="1"/>
              <a:t>tinggi</a:t>
            </a:r>
            <a:r>
              <a:rPr lang="en-US" baseline="0" dirty="0"/>
              <a:t> pula </a:t>
            </a:r>
            <a:r>
              <a:rPr lang="en-US" baseline="0" dirty="0" err="1"/>
              <a:t>kecepatan</a:t>
            </a:r>
            <a:r>
              <a:rPr lang="en-US" baseline="0" dirty="0"/>
              <a:t> </a:t>
            </a:r>
            <a:r>
              <a:rPr lang="en-US" baseline="0" dirty="0" err="1"/>
              <a:t>udarannya,begitu</a:t>
            </a:r>
            <a:r>
              <a:rPr lang="en-US" baseline="0" dirty="0"/>
              <a:t> </a:t>
            </a:r>
            <a:r>
              <a:rPr lang="en-US" baseline="0" dirty="0" err="1"/>
              <a:t>juga</a:t>
            </a:r>
            <a:r>
              <a:rPr lang="en-US" baseline="0" dirty="0"/>
              <a:t> </a:t>
            </a:r>
            <a:r>
              <a:rPr lang="en-US" baseline="0" dirty="0" err="1"/>
              <a:t>sebaliknya</a:t>
            </a:r>
            <a:r>
              <a:rPr lang="en-US" baseline="0" dirty="0"/>
              <a:t>,</a:t>
            </a:r>
            <a:endParaRPr lang="en-US" dirty="0"/>
          </a:p>
          <a:p>
            <a:r>
              <a:rPr lang="en-US" dirty="0" err="1"/>
              <a:t>Semakin</a:t>
            </a:r>
            <a:r>
              <a:rPr lang="en-US" dirty="0"/>
              <a:t> </a:t>
            </a:r>
            <a:r>
              <a:rPr lang="en-US" dirty="0" err="1"/>
              <a:t>besar</a:t>
            </a:r>
            <a:r>
              <a:rPr lang="en-US" dirty="0"/>
              <a:t> </a:t>
            </a:r>
            <a:r>
              <a:rPr lang="en-US" dirty="0" err="1"/>
              <a:t>massa</a:t>
            </a:r>
            <a:r>
              <a:rPr lang="en-US" dirty="0"/>
              <a:t> </a:t>
            </a:r>
            <a:r>
              <a:rPr lang="en-US" dirty="0" err="1"/>
              <a:t>jenisnya</a:t>
            </a:r>
            <a:r>
              <a:rPr lang="en-US" dirty="0"/>
              <a:t> </a:t>
            </a:r>
            <a:r>
              <a:rPr lang="en-US" dirty="0" err="1"/>
              <a:t>semakin</a:t>
            </a:r>
            <a:r>
              <a:rPr lang="en-US" dirty="0"/>
              <a:t> </a:t>
            </a:r>
            <a:r>
              <a:rPr lang="en-US" dirty="0" err="1"/>
              <a:t>besar</a:t>
            </a:r>
            <a:r>
              <a:rPr lang="en-US" dirty="0"/>
              <a:t> pula </a:t>
            </a:r>
            <a:r>
              <a:rPr lang="en-US" dirty="0" err="1"/>
              <a:t>kecepatan</a:t>
            </a:r>
            <a:r>
              <a:rPr lang="en-US" dirty="0"/>
              <a:t> </a:t>
            </a:r>
            <a:r>
              <a:rPr lang="en-US" dirty="0" err="1"/>
              <a:t>udarannya</a:t>
            </a:r>
            <a:r>
              <a:rPr lang="en-US" dirty="0"/>
              <a:t> </a:t>
            </a:r>
            <a:r>
              <a:rPr lang="en-US" dirty="0" err="1"/>
              <a:t>begitu</a:t>
            </a:r>
            <a:r>
              <a:rPr lang="en-US" dirty="0"/>
              <a:t> </a:t>
            </a:r>
            <a:r>
              <a:rPr lang="en-US" dirty="0" err="1"/>
              <a:t>juga</a:t>
            </a:r>
            <a:r>
              <a:rPr lang="en-US" dirty="0"/>
              <a:t> </a:t>
            </a:r>
            <a:r>
              <a:rPr lang="en-US" dirty="0" err="1"/>
              <a:t>sebaliknya</a:t>
            </a:r>
            <a:r>
              <a:rPr lang="en-US" dirty="0"/>
              <a:t>.</a:t>
            </a:r>
          </a:p>
        </p:txBody>
      </p:sp>
      <p:sp>
        <p:nvSpPr>
          <p:cNvPr id="4" name="Slide Number Placeholder 3"/>
          <p:cNvSpPr>
            <a:spLocks noGrp="1"/>
          </p:cNvSpPr>
          <p:nvPr>
            <p:ph type="sldNum" sz="quarter" idx="10"/>
          </p:nvPr>
        </p:nvSpPr>
        <p:spPr/>
        <p:txBody>
          <a:bodyPr/>
          <a:lstStyle/>
          <a:p>
            <a:fld id="{860D7CB3-D565-4791-BFB3-3E883A684060}" type="slidenum">
              <a:rPr lang="en-US" smtClean="0"/>
              <a:t>14</a:t>
            </a:fld>
            <a:endParaRPr lang="en-US"/>
          </a:p>
        </p:txBody>
      </p:sp>
    </p:spTree>
    <p:extLst>
      <p:ext uri="{BB962C8B-B14F-4D97-AF65-F5344CB8AC3E}">
        <p14:creationId xmlns:p14="http://schemas.microsoft.com/office/powerpoint/2010/main" val="16470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prstGeom prst="rect">
            <a:avLst/>
          </a:prstGeo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a:prstGeom prst="rect">
            <a:avLst/>
          </a:prstGeo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endParaRPr lang="en-US"/>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935480"/>
            <a:ext cx="8229600" cy="4389120"/>
          </a:xfrm>
          <a:prstGeom prst="rect">
            <a:avLst/>
          </a:prstGeo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a:prstGeom prst="rect">
            <a:avLst/>
          </a:prstGeo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a:prstGeom prst="rect">
            <a:avLst/>
          </a:prstGeo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4" name="Footer Placeholder 3"/>
          <p:cNvSpPr>
            <a:spLocks noGrp="1"/>
          </p:cNvSpPr>
          <p:nvPr>
            <p:ph type="ftr" sz="quarter" idx="11"/>
          </p:nvPr>
        </p:nvSpPr>
        <p:spPr>
          <a:xfrm>
            <a:off x="2667000" y="6356350"/>
            <a:ext cx="3352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extLst>
      <p:ext uri="{BB962C8B-B14F-4D97-AF65-F5344CB8AC3E}">
        <p14:creationId xmlns:p14="http://schemas.microsoft.com/office/powerpoint/2010/main" val="83594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4" name="Footer Placeholder 3"/>
          <p:cNvSpPr>
            <a:spLocks noGrp="1"/>
          </p:cNvSpPr>
          <p:nvPr>
            <p:ph type="ftr" sz="quarter" idx="11"/>
          </p:nvPr>
        </p:nvSpPr>
        <p:spPr>
          <a:xfrm>
            <a:off x="2667000" y="6356350"/>
            <a:ext cx="3352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extLst>
      <p:ext uri="{BB962C8B-B14F-4D97-AF65-F5344CB8AC3E}">
        <p14:creationId xmlns:p14="http://schemas.microsoft.com/office/powerpoint/2010/main" val="143740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a:prstGeom prst="rect">
            <a:avLst/>
          </a:prstGeom>
        </p:spPr>
        <p:txBody>
          <a:bodyPr/>
          <a:lstStyle/>
          <a:p>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4" name="Footer Placeholder 3"/>
          <p:cNvSpPr>
            <a:spLocks noGrp="1"/>
          </p:cNvSpPr>
          <p:nvPr>
            <p:ph type="ftr" sz="quarter" idx="11"/>
          </p:nvPr>
        </p:nvSpPr>
        <p:spPr>
          <a:xfrm>
            <a:off x="2667000" y="6356350"/>
            <a:ext cx="3352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extLst>
      <p:ext uri="{BB962C8B-B14F-4D97-AF65-F5344CB8AC3E}">
        <p14:creationId xmlns:p14="http://schemas.microsoft.com/office/powerpoint/2010/main" val="392014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a:lstStyle/>
          <a:p>
            <a:r>
              <a:rPr kumimoji="0" lang="en-US"/>
              <a:t>Click to edit Master title style</a:t>
            </a:r>
          </a:p>
        </p:txBody>
      </p:sp>
      <p:sp>
        <p:nvSpPr>
          <p:cNvPr id="3" name="Content Placeholder 2"/>
          <p:cNvSpPr>
            <a:spLocks noGrp="1"/>
          </p:cNvSpPr>
          <p:nvPr>
            <p:ph idx="1"/>
          </p:nvPr>
        </p:nvSpPr>
        <p:spPr>
          <a:xfrm>
            <a:off x="457200" y="1935480"/>
            <a:ext cx="8229600" cy="4389120"/>
          </a:xfrm>
          <a:prstGeom prst="rect">
            <a:avLst/>
          </a:prstGeo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prstGeom prst="rect">
            <a:avLst/>
          </a:prstGeo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a:prstGeom prst="rect">
            <a:avLst/>
          </a:prstGeo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a:prstGeom prst="rect">
            <a:avLst/>
          </a:prstGeo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a:prstGeom prst="rect">
            <a:avLst/>
          </a:prstGeo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a:prstGeom prst="rect">
            <a:avLst/>
          </a:prstGeo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a:prstGeom prst="rect">
            <a:avLst/>
          </a:prstGeo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a:prstGeom prst="rect">
            <a:avLst/>
          </a:prstGeo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a:prstGeom prst="rect">
            <a:avLst/>
          </a:prstGeo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a:prstGeom prst="rect">
            <a:avLst/>
          </a:prstGeo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a:prstGeom prst="rect">
            <a:avLst/>
          </a:prstGeo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4" name="Footer Placeholder 3"/>
          <p:cNvSpPr>
            <a:spLocks noGrp="1"/>
          </p:cNvSpPr>
          <p:nvPr>
            <p:ph type="ftr" sz="quarter" idx="11"/>
          </p:nvPr>
        </p:nvSpPr>
        <p:spPr>
          <a:xfrm>
            <a:off x="2667000" y="6356350"/>
            <a:ext cx="3352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3" name="Footer Placeholder 2"/>
          <p:cNvSpPr>
            <a:spLocks noGrp="1"/>
          </p:cNvSpPr>
          <p:nvPr>
            <p:ph type="ftr" sz="quarter" idx="11"/>
          </p:nvPr>
        </p:nvSpPr>
        <p:spPr>
          <a:xfrm>
            <a:off x="2667000" y="6356350"/>
            <a:ext cx="3352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a:prstGeom prst="rect">
            <a:avLst/>
          </a:prstGeo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a:prstGeom prst="rect">
            <a:avLst/>
          </a:prstGeo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a:prstGeom prst="rect">
            <a:avLst/>
          </a:prstGeo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924800" y="6356350"/>
            <a:ext cx="762000" cy="365125"/>
          </a:xfrm>
          <a:prstGeom prst="rect">
            <a:avLst/>
          </a:prstGeom>
        </p:spPr>
        <p:txBody>
          <a:bodyPr/>
          <a:lstStyle/>
          <a:p>
            <a:fld id="{6C3E65EB-55D4-4DE9-A355-22354EE5CA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a:prstGeom prst="rect">
            <a:avLst/>
          </a:prstGeo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a:prstGeom prst="rect">
            <a:avLst/>
          </a:prstGeo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FE6673-1AC7-4A7C-9CEE-3F8ECACC684B}" type="datetimeFigureOut">
              <a:rPr lang="en-US" smtClean="0"/>
              <a:t>12/8/2018</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077200" y="6356350"/>
            <a:ext cx="609600" cy="365125"/>
          </a:xfrm>
          <a:prstGeom prst="rect">
            <a:avLst/>
          </a:prstGeom>
        </p:spPr>
        <p:txBody>
          <a:bodyPr/>
          <a:lstStyle/>
          <a:p>
            <a:fld id="{6C3E65EB-55D4-4DE9-A355-22354EE5CA7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3" name="TextBox 2"/>
          <p:cNvSpPr txBox="1"/>
          <p:nvPr userDrawn="1"/>
        </p:nvSpPr>
        <p:spPr>
          <a:xfrm>
            <a:off x="7772400" y="6474023"/>
            <a:ext cx="1295400" cy="307777"/>
          </a:xfrm>
          <a:prstGeom prst="rect">
            <a:avLst/>
          </a:prstGeom>
          <a:noFill/>
        </p:spPr>
        <p:txBody>
          <a:bodyPr wrap="square" rtlCol="0">
            <a:spAutoFit/>
          </a:bodyPr>
          <a:lstStyle/>
          <a:p>
            <a:pPr algn="just"/>
            <a:r>
              <a:rPr lang="id-ID" sz="1400" dirty="0" smtClean="0">
                <a:solidFill>
                  <a:schemeClr val="accent1">
                    <a:lumMod val="75000"/>
                  </a:schemeClr>
                </a:solidFill>
                <a:latin typeface="Adobe Fan Heiti Std B" panose="020B0700000000000000" pitchFamily="34" charset="-128"/>
                <a:ea typeface="Adobe Fan Heiti Std B" panose="020B0700000000000000" pitchFamily="34" charset="-128"/>
              </a:rPr>
              <a:t>KELOMPOK 1</a:t>
            </a:r>
            <a:endParaRPr lang="en-US" sz="1400" dirty="0">
              <a:solidFill>
                <a:schemeClr val="accent1">
                  <a:lumMod val="75000"/>
                </a:schemeClr>
              </a:solidFill>
              <a:latin typeface="Adobe Fan Heiti Std B" panose="020B0700000000000000" pitchFamily="34" charset="-128"/>
              <a:ea typeface="Adobe Fan Heiti Std B" panose="020B0700000000000000" pitchFamily="34" charset="-128"/>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661" r:id="rId13"/>
    <p:sldLayoutId id="2147483662"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11854">
            <a:off x="542108" y="5026787"/>
            <a:ext cx="1876652" cy="938326"/>
          </a:xfrm>
          <a:prstGeom prst="rect">
            <a:avLst/>
          </a:prstGeom>
        </p:spPr>
      </p:pic>
      <p:sp>
        <p:nvSpPr>
          <p:cNvPr id="4" name="Title 3"/>
          <p:cNvSpPr>
            <a:spLocks noGrp="1"/>
          </p:cNvSpPr>
          <p:nvPr>
            <p:ph type="title"/>
          </p:nvPr>
        </p:nvSpPr>
        <p:spPr>
          <a:xfrm>
            <a:off x="457200" y="274638"/>
            <a:ext cx="8229600" cy="6126162"/>
          </a:xfrm>
        </p:spPr>
        <p:txBody>
          <a:bodyPr>
            <a:normAutofit/>
          </a:bodyPr>
          <a:lstStyle/>
          <a:p>
            <a:pPr lvl="0"/>
            <a:r>
              <a:rPr lang="en-US" sz="7200" dirty="0" smtClean="0"/>
              <a:t>R</a:t>
            </a:r>
            <a:r>
              <a:rPr lang="id-ID" sz="7200" dirty="0" smtClean="0"/>
              <a:t>ESEARCH </a:t>
            </a:r>
            <a:r>
              <a:rPr lang="en-US" sz="7200" dirty="0" smtClean="0"/>
              <a:t>B</a:t>
            </a:r>
            <a:r>
              <a:rPr lang="id-ID" sz="7200" dirty="0" smtClean="0"/>
              <a:t>ASED </a:t>
            </a:r>
            <a:r>
              <a:rPr lang="en-US" sz="7200" dirty="0" smtClean="0"/>
              <a:t>L</a:t>
            </a:r>
            <a:r>
              <a:rPr lang="id-ID" sz="7200" dirty="0" smtClean="0"/>
              <a:t>EARNING</a:t>
            </a:r>
            <a:r>
              <a:rPr lang="en-US" sz="7200" dirty="0" smtClean="0"/>
              <a:t> </a:t>
            </a:r>
            <a:r>
              <a:rPr lang="en-US" sz="6600" dirty="0"/>
              <a:t/>
            </a:r>
            <a:br>
              <a:rPr lang="en-US" sz="6600" dirty="0"/>
            </a:br>
            <a:r>
              <a:rPr lang="id-ID" sz="3200" dirty="0" smtClean="0"/>
              <a:t>FI-1102 </a:t>
            </a:r>
            <a:r>
              <a:rPr lang="en-US" sz="3200" dirty="0" smtClean="0"/>
              <a:t>FISIKA DASAR</a:t>
            </a:r>
            <a:r>
              <a:rPr lang="id-ID" sz="3200" dirty="0"/>
              <a:t> </a:t>
            </a:r>
            <a:r>
              <a:rPr lang="id-ID" sz="3200" dirty="0" smtClean="0"/>
              <a:t>I</a:t>
            </a:r>
            <a:endParaRPr lang="en-US" sz="3600" dirty="0"/>
          </a:p>
        </p:txBody>
      </p:sp>
      <p:cxnSp>
        <p:nvCxnSpPr>
          <p:cNvPr id="3" name="Straight Connector 2"/>
          <p:cNvCxnSpPr/>
          <p:nvPr/>
        </p:nvCxnSpPr>
        <p:spPr>
          <a:xfrm>
            <a:off x="457200" y="2438400"/>
            <a:ext cx="83058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899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5E-6 7.10983E-6 C 0.00295 -0.01156 0.01059 -0.01734 0.0191 -0.02104 C 0.02344 -0.02705 0.03038 -0.03098 0.03646 -0.03375 C 0.04913 -0.04971 0.02726 -0.02335 0.04601 -0.04023 C 0.05851 -0.05156 0.03837 -0.04277 0.05555 -0.04855 C 0.06319 -0.05549 0.07066 -0.0615 0.07934 -0.06543 C 0.08437 -0.07213 0.09166 -0.07722 0.09844 -0.08023 C 0.10278 -0.08624 0.10989 -0.0904 0.11597 -0.09294 C 0.11996 -0.09641 0.12309 -0.10242 0.12708 -0.10566 C 0.13125 -0.1089 0.13663 -0.1119 0.14132 -0.11421 C 0.14739 -0.12231 0.15469 -0.12369 0.16198 -0.12901 C 0.17031 -0.13525 0.17396 -0.14057 0.18264 -0.14381 C 0.18837 -0.15144 0.19462 -0.15352 0.20156 -0.15861 C 0.20486 -0.16115 0.20746 -0.16531 0.21111 -0.16693 C 0.2158 -0.16901 0.22083 -0.1704 0.22535 -0.17341 C 0.23889 -0.18242 0.2184 -0.17225 0.23976 -0.18173 C 0.24288 -0.18312 0.2493 -0.18589 0.2493 -0.18589 C 0.25729 -0.19329 0.26701 -0.19653 0.27621 -0.20069 C 0.28576 -0.20947 0.27535 -0.20138 0.29045 -0.20716 C 0.30035 -0.21109 0.30885 -0.2171 0.3191 -0.21988 C 0.32778 -0.22751 0.31979 -0.22173 0.33333 -0.22612 C 0.33663 -0.22728 0.34288 -0.23028 0.34288 -0.23028 C 0.34826 -0.23791 0.34462 -0.23398 0.35555 -0.23884 C 0.3592 -0.24046 0.36128 -0.24647 0.3651 -0.24739 C 0.36823 -0.24809 0.37153 -0.24878 0.37465 -0.24947 C 0.37986 -0.25294 0.38524 -0.25687 0.39045 -0.25988 C 0.39653 -0.26335 0.39618 -0.2608 0.40156 -0.26427 C 0.4033 -0.26543 0.40469 -0.26751 0.40642 -0.26843 C 0.40955 -0.27028 0.41597 -0.2726 0.41597 -0.2726 C 0.4217 -0.27791 0.42535 -0.27814 0.43177 -0.28115 C 0.44166 -0.28601 0.43489 -0.28393 0.44288 -0.28947 C 0.44601 -0.29156 0.45555 -0.29456 0.45712 -0.29595 C 0.46371 -0.30173 0.46007 -0.29942 0.46823 -0.30219 C 0.47413 -0.30751 0.48055 -0.30982 0.48732 -0.31283 C 0.49045 -0.31421 0.49687 -0.31699 0.49687 -0.31699 C 0.50191 -0.32393 0.49809 -0.32023 0.50642 -0.32346 C 0.50972 -0.32462 0.51597 -0.32762 0.51597 -0.32762 C 0.52552 -0.33618 0.51562 -0.32878 0.53333 -0.33387 C 0.54114 -0.33618 0.54566 -0.34127 0.55243 -0.3445 C 0.55694 -0.34682 0.56198 -0.34705 0.56666 -0.34867 C 0.57743 -0.35606 0.58993 -0.35861 0.60156 -0.36346 C 0.62239 -0.37202 0.64184 -0.38427 0.66354 -0.3889 C 0.68194 -0.39699 0.70069 -0.40208 0.7191 -0.41017 C 0.74444 -0.42127 0.77048 -0.43167 0.79687 -0.43745 C 0.79844 -0.43814 0.80486 -0.44138 0.80642 -0.44184 C 0.81371 -0.44346 0.82864 -0.44601 0.82864 -0.44601 C 0.83923 -0.45063 0.85087 -0.44994 0.86198 -0.45225 C 0.87014 -0.45618 0.86632 -0.45502 0.87934 -0.45664 C 0.89097 -0.45826 0.91423 -0.4608 0.91423 -0.4608 C 0.9243 -0.4652 0.93368 -0.46566 0.94444 -0.46705 C 0.97031 -0.47606 0.99722 -0.47375 1.02378 -0.4756 C 1.04219 -0.48346 1.02378 -0.4763 1.06979 -0.47976 C 1.07413 -0.47999 1.0783 -0.48115 1.08264 -0.48184 C 1.08628 -0.48254 1.09375 -0.48416 1.09375 -0.48416 " pathEditMode="relative" ptsTypes="fffffffffffffffffffffffffffffffffffffffffffffffffffffA">
                                      <p:cBhvr>
                                        <p:cTn id="6" dur="275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1789268615"/>
              </p:ext>
            </p:extLst>
          </p:nvPr>
        </p:nvGraphicFramePr>
        <p:xfrm>
          <a:off x="533400" y="1219200"/>
          <a:ext cx="81534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53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7" dur="1000"/>
                                        <p:tgtEl>
                                          <p:spTgt spid="9">
                                            <p:graphicEl>
                                              <a:chart seriesIdx="-3" categoryIdx="-3" bldStep="gridLegend"/>
                                            </p:graphicEl>
                                          </p:spTgt>
                                        </p:tgtEl>
                                      </p:cBhvr>
                                    </p:animEffect>
                                    <p:anim calcmode="lin" valueType="num">
                                      <p:cBhvr>
                                        <p:cTn id="8" dur="1000" fill="hold"/>
                                        <p:tgtEl>
                                          <p:spTgt spid="9">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1" nodeType="afterEffect">
                                  <p:stCondLst>
                                    <p:cond delay="0"/>
                                  </p:stCondLst>
                                  <p:childTnLst>
                                    <p:set>
                                      <p:cBhvr>
                                        <p:cTn id="12"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3" dur="1500"/>
                                        <p:tgtEl>
                                          <p:spTgt spid="9">
                                            <p:graphicEl>
                                              <a:chart seriesIdx="0" categoryIdx="-4" bldStep="series"/>
                                            </p:graphicEl>
                                          </p:spTgt>
                                        </p:tgtEl>
                                      </p:cBhvr>
                                    </p:animEffect>
                                  </p:childTnLst>
                                </p:cTn>
                              </p:par>
                            </p:childTnLst>
                          </p:cTn>
                        </p:par>
                        <p:par>
                          <p:cTn id="14" fill="hold">
                            <p:stCondLst>
                              <p:cond delay="2500"/>
                            </p:stCondLst>
                            <p:childTnLst>
                              <p:par>
                                <p:cTn id="15" presetID="22" presetClass="entr" presetSubtype="8" fill="hold" grpId="1" nodeType="after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1500"/>
                                        <p:tgtEl>
                                          <p:spTgt spid="9">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1" uiExpand="1">
        <p:bldSub>
          <a:bldChart bld="series"/>
        </p:bldSub>
      </p:bldGraphic>
      <p:bldGraphic spid="9" grpId="2" uiExpand="1">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800600"/>
          </a:xfrm>
        </p:spPr>
        <p:txBody>
          <a:bodyPr>
            <a:normAutofit fontScale="90000"/>
          </a:bodyPr>
          <a:lstStyle/>
          <a:p>
            <a:r>
              <a:rPr lang="en-US" dirty="0" err="1">
                <a:solidFill>
                  <a:schemeClr val="accent1">
                    <a:lumMod val="50000"/>
                  </a:schemeClr>
                </a:solidFill>
              </a:rPr>
              <a:t>Rumus</a:t>
            </a:r>
            <a:r>
              <a:rPr lang="en-US" dirty="0">
                <a:solidFill>
                  <a:schemeClr val="accent1">
                    <a:lumMod val="50000"/>
                  </a:schemeClr>
                </a:solidFill>
              </a:rPr>
              <a:t> </a:t>
            </a:r>
            <a:r>
              <a:rPr lang="en-US" dirty="0" err="1">
                <a:solidFill>
                  <a:schemeClr val="accent1">
                    <a:lumMod val="50000"/>
                  </a:schemeClr>
                </a:solidFill>
              </a:rPr>
              <a:t>Dasar</a:t>
            </a:r>
            <a:r>
              <a:rPr lang="en-US" dirty="0">
                <a:solidFill>
                  <a:schemeClr val="accent1">
                    <a:lumMod val="50000"/>
                  </a:schemeClr>
                </a:solidFill>
              </a:rPr>
              <a:t> Bernoulli</a:t>
            </a:r>
            <a:br>
              <a:rPr lang="en-US" dirty="0">
                <a:solidFill>
                  <a:schemeClr val="accent1">
                    <a:lumMod val="50000"/>
                  </a:schemeClr>
                </a:solidFill>
              </a:rPr>
            </a:br>
            <a:r>
              <a:rPr lang="en-US" dirty="0">
                <a:solidFill>
                  <a:schemeClr val="accent1">
                    <a:lumMod val="50000"/>
                  </a:schemeClr>
                </a:solidFill>
              </a:rPr>
              <a:t/>
            </a:r>
            <a:br>
              <a:rPr lang="en-US" dirty="0">
                <a:solidFill>
                  <a:schemeClr val="accent1">
                    <a:lumMod val="50000"/>
                  </a:schemeClr>
                </a:solidFill>
              </a:rPr>
            </a:br>
            <a:r>
              <a:rPr lang="en-US" sz="4000" dirty="0">
                <a:solidFill>
                  <a:schemeClr val="accent2">
                    <a:lumMod val="75000"/>
                  </a:schemeClr>
                </a:solidFill>
              </a:rPr>
              <a:t>P</a:t>
            </a:r>
            <a:r>
              <a:rPr lang="en-US" sz="4000" baseline="-25000" dirty="0">
                <a:solidFill>
                  <a:schemeClr val="accent2">
                    <a:lumMod val="75000"/>
                  </a:schemeClr>
                </a:solidFill>
              </a:rPr>
              <a:t>1 </a:t>
            </a:r>
            <a:r>
              <a:rPr lang="en-US" sz="4000" dirty="0">
                <a:solidFill>
                  <a:schemeClr val="accent2">
                    <a:lumMod val="75000"/>
                  </a:schemeClr>
                </a:solidFill>
              </a:rPr>
              <a:t>+ 1/2ρv</a:t>
            </a:r>
            <a:r>
              <a:rPr lang="en-US" sz="4000" baseline="-25000" dirty="0">
                <a:solidFill>
                  <a:schemeClr val="accent2">
                    <a:lumMod val="75000"/>
                  </a:schemeClr>
                </a:solidFill>
              </a:rPr>
              <a:t>1</a:t>
            </a:r>
            <a:r>
              <a:rPr lang="en-US" sz="4000" baseline="30000" dirty="0">
                <a:solidFill>
                  <a:schemeClr val="accent2">
                    <a:lumMod val="75000"/>
                  </a:schemeClr>
                </a:solidFill>
              </a:rPr>
              <a:t>2</a:t>
            </a:r>
            <a:r>
              <a:rPr lang="en-US" sz="4000" dirty="0">
                <a:solidFill>
                  <a:schemeClr val="accent2">
                    <a:lumMod val="75000"/>
                  </a:schemeClr>
                </a:solidFill>
              </a:rPr>
              <a:t> </a:t>
            </a:r>
            <a:r>
              <a:rPr lang="id-ID" sz="4000" dirty="0" smtClean="0">
                <a:solidFill>
                  <a:schemeClr val="accent2">
                    <a:lumMod val="75000"/>
                  </a:schemeClr>
                </a:solidFill>
              </a:rPr>
              <a:t>+ </a:t>
            </a:r>
            <a:r>
              <a:rPr lang="en-US" sz="4000" dirty="0" smtClean="0">
                <a:solidFill>
                  <a:schemeClr val="accent2">
                    <a:lumMod val="75000"/>
                  </a:schemeClr>
                </a:solidFill>
              </a:rPr>
              <a:t>ρ</a:t>
            </a:r>
            <a:r>
              <a:rPr lang="id-ID" sz="4000" dirty="0" smtClean="0">
                <a:solidFill>
                  <a:schemeClr val="accent2">
                    <a:lumMod val="75000"/>
                  </a:schemeClr>
                </a:solidFill>
              </a:rPr>
              <a:t>gh</a:t>
            </a:r>
            <a:r>
              <a:rPr lang="id-ID" sz="1800" dirty="0" smtClean="0">
                <a:solidFill>
                  <a:schemeClr val="accent2">
                    <a:lumMod val="75000"/>
                  </a:schemeClr>
                </a:solidFill>
              </a:rPr>
              <a:t>1 </a:t>
            </a:r>
            <a:r>
              <a:rPr lang="en-US" sz="4000" dirty="0" smtClean="0">
                <a:solidFill>
                  <a:schemeClr val="accent2">
                    <a:lumMod val="75000"/>
                  </a:schemeClr>
                </a:solidFill>
              </a:rPr>
              <a:t>= </a:t>
            </a:r>
            <a:r>
              <a:rPr lang="en-US" sz="4000" dirty="0">
                <a:solidFill>
                  <a:schemeClr val="accent2">
                    <a:lumMod val="75000"/>
                  </a:schemeClr>
                </a:solidFill>
              </a:rPr>
              <a:t>P</a:t>
            </a:r>
            <a:r>
              <a:rPr lang="en-US" sz="4000" baseline="-25000" dirty="0">
                <a:solidFill>
                  <a:schemeClr val="accent2">
                    <a:lumMod val="75000"/>
                  </a:schemeClr>
                </a:solidFill>
              </a:rPr>
              <a:t>2</a:t>
            </a:r>
            <a:r>
              <a:rPr lang="en-US" sz="4000" dirty="0">
                <a:solidFill>
                  <a:schemeClr val="accent2">
                    <a:lumMod val="75000"/>
                  </a:schemeClr>
                </a:solidFill>
              </a:rPr>
              <a:t> + </a:t>
            </a:r>
            <a:r>
              <a:rPr lang="en-US" sz="4000" dirty="0" smtClean="0">
                <a:solidFill>
                  <a:schemeClr val="accent2">
                    <a:lumMod val="75000"/>
                  </a:schemeClr>
                </a:solidFill>
              </a:rPr>
              <a:t>1/2ρv</a:t>
            </a:r>
            <a:r>
              <a:rPr lang="en-US" sz="4000" baseline="-25000" dirty="0" smtClean="0">
                <a:solidFill>
                  <a:schemeClr val="accent2">
                    <a:lumMod val="75000"/>
                  </a:schemeClr>
                </a:solidFill>
              </a:rPr>
              <a:t>2</a:t>
            </a:r>
            <a:r>
              <a:rPr lang="en-US" sz="4000" baseline="30000" dirty="0" smtClean="0">
                <a:solidFill>
                  <a:schemeClr val="accent2">
                    <a:lumMod val="75000"/>
                  </a:schemeClr>
                </a:solidFill>
              </a:rPr>
              <a:t>2</a:t>
            </a:r>
            <a:r>
              <a:rPr lang="id-ID" sz="4000" baseline="30000" dirty="0" smtClean="0">
                <a:solidFill>
                  <a:schemeClr val="accent2">
                    <a:lumMod val="75000"/>
                  </a:schemeClr>
                </a:solidFill>
              </a:rPr>
              <a:t> </a:t>
            </a:r>
            <a:r>
              <a:rPr lang="id-ID" sz="4000" dirty="0">
                <a:solidFill>
                  <a:schemeClr val="accent2">
                    <a:lumMod val="75000"/>
                  </a:schemeClr>
                </a:solidFill>
              </a:rPr>
              <a:t> </a:t>
            </a:r>
            <a:r>
              <a:rPr lang="id-ID" sz="4000" dirty="0" smtClean="0">
                <a:solidFill>
                  <a:schemeClr val="accent2">
                    <a:lumMod val="75000"/>
                  </a:schemeClr>
                </a:solidFill>
              </a:rPr>
              <a:t>+ </a:t>
            </a:r>
            <a:r>
              <a:rPr lang="en-US" sz="4000" dirty="0">
                <a:solidFill>
                  <a:schemeClr val="accent2">
                    <a:lumMod val="75000"/>
                  </a:schemeClr>
                </a:solidFill>
              </a:rPr>
              <a:t>ρ</a:t>
            </a:r>
            <a:r>
              <a:rPr lang="id-ID" sz="4000" dirty="0" smtClean="0">
                <a:solidFill>
                  <a:schemeClr val="accent2">
                    <a:lumMod val="75000"/>
                  </a:schemeClr>
                </a:solidFill>
              </a:rPr>
              <a:t>gh</a:t>
            </a:r>
            <a:r>
              <a:rPr lang="id-ID" sz="1800" dirty="0" smtClean="0">
                <a:solidFill>
                  <a:schemeClr val="accent2">
                    <a:lumMod val="75000"/>
                  </a:schemeClr>
                </a:solidFill>
              </a:rPr>
              <a:t>2 </a:t>
            </a:r>
            <a:r>
              <a:rPr lang="id-ID" sz="2700" dirty="0" smtClean="0">
                <a:solidFill>
                  <a:schemeClr val="accent1">
                    <a:lumMod val="50000"/>
                  </a:schemeClr>
                </a:solidFill>
              </a:rPr>
              <a:t/>
            </a:r>
            <a:br>
              <a:rPr lang="id-ID" sz="2700" dirty="0" smtClean="0">
                <a:solidFill>
                  <a:schemeClr val="accent1">
                    <a:lumMod val="50000"/>
                  </a:schemeClr>
                </a:solidFill>
              </a:rPr>
            </a:br>
            <a:r>
              <a:rPr lang="en-US" dirty="0">
                <a:solidFill>
                  <a:schemeClr val="accent1">
                    <a:lumMod val="50000"/>
                  </a:schemeClr>
                </a:solidFill>
              </a:rPr>
              <a:t/>
            </a:r>
            <a:br>
              <a:rPr lang="en-US" dirty="0">
                <a:solidFill>
                  <a:schemeClr val="accent1">
                    <a:lumMod val="50000"/>
                  </a:schemeClr>
                </a:solidFill>
              </a:rPr>
            </a:br>
            <a:r>
              <a:rPr lang="en-US" dirty="0" err="1">
                <a:solidFill>
                  <a:schemeClr val="accent1">
                    <a:lumMod val="50000"/>
                  </a:schemeClr>
                </a:solidFill>
              </a:rPr>
              <a:t>Persamaan</a:t>
            </a:r>
            <a:r>
              <a:rPr lang="en-US" dirty="0">
                <a:solidFill>
                  <a:schemeClr val="accent1">
                    <a:lumMod val="50000"/>
                  </a:schemeClr>
                </a:solidFill>
              </a:rPr>
              <a:t> </a:t>
            </a:r>
            <a:r>
              <a:rPr lang="en-US" dirty="0" err="1" smtClean="0">
                <a:solidFill>
                  <a:schemeClr val="accent1">
                    <a:lumMod val="50000"/>
                  </a:schemeClr>
                </a:solidFill>
              </a:rPr>
              <a:t>Hidrostatis</a:t>
            </a:r>
            <a:r>
              <a:rPr lang="id-ID" dirty="0" smtClean="0">
                <a:solidFill>
                  <a:schemeClr val="accent1">
                    <a:lumMod val="50000"/>
                  </a:schemeClr>
                </a:solidFill>
              </a:rPr>
              <a:t/>
            </a:r>
            <a:br>
              <a:rPr lang="id-ID" dirty="0" smtClean="0">
                <a:solidFill>
                  <a:schemeClr val="accent1">
                    <a:lumMod val="50000"/>
                  </a:schemeClr>
                </a:solidFill>
              </a:rPr>
            </a:br>
            <a:r>
              <a:rPr lang="en-US" dirty="0">
                <a:solidFill>
                  <a:schemeClr val="accent1">
                    <a:lumMod val="50000"/>
                  </a:schemeClr>
                </a:solidFill>
              </a:rPr>
              <a:t/>
            </a:r>
            <a:br>
              <a:rPr lang="en-US" dirty="0">
                <a:solidFill>
                  <a:schemeClr val="accent1">
                    <a:lumMod val="50000"/>
                  </a:schemeClr>
                </a:solidFill>
              </a:rPr>
            </a:br>
            <a:r>
              <a:rPr lang="id-ID" sz="4000" dirty="0">
                <a:solidFill>
                  <a:schemeClr val="accent2">
                    <a:lumMod val="75000"/>
                  </a:schemeClr>
                </a:solidFill>
              </a:rPr>
              <a:t>∆P = </a:t>
            </a:r>
            <a:r>
              <a:rPr lang="en-US" sz="4000" dirty="0">
                <a:solidFill>
                  <a:schemeClr val="accent2">
                    <a:lumMod val="75000"/>
                  </a:schemeClr>
                </a:solidFill>
              </a:rPr>
              <a:t>ρ</a:t>
            </a:r>
            <a:r>
              <a:rPr lang="id-ID" sz="4000" dirty="0">
                <a:solidFill>
                  <a:schemeClr val="accent2">
                    <a:lumMod val="75000"/>
                  </a:schemeClr>
                </a:solidFill>
              </a:rPr>
              <a:t>g∆</a:t>
            </a:r>
            <a:r>
              <a:rPr lang="id-ID" sz="4000" dirty="0" smtClean="0">
                <a:solidFill>
                  <a:schemeClr val="accent2">
                    <a:lumMod val="75000"/>
                  </a:schemeClr>
                </a:solidFill>
              </a:rPr>
              <a:t>h</a:t>
            </a:r>
            <a:endParaRPr lang="en-US" sz="4000" dirty="0">
              <a:solidFill>
                <a:schemeClr val="accent2">
                  <a:lumMod val="75000"/>
                </a:schemeClr>
              </a:solidFill>
            </a:endParaRPr>
          </a:p>
        </p:txBody>
      </p:sp>
    </p:spTree>
    <p:extLst>
      <p:ext uri="{BB962C8B-B14F-4D97-AF65-F5344CB8AC3E}">
        <p14:creationId xmlns:p14="http://schemas.microsoft.com/office/powerpoint/2010/main" val="2981630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63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UJI COBA ALAT</a:t>
            </a:r>
            <a:endParaRPr lang="en-US" dirty="0"/>
          </a:p>
        </p:txBody>
      </p:sp>
    </p:spTree>
    <p:extLst>
      <p:ext uri="{BB962C8B-B14F-4D97-AF65-F5344CB8AC3E}">
        <p14:creationId xmlns:p14="http://schemas.microsoft.com/office/powerpoint/2010/main" val="63968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897562"/>
          </a:xfrm>
        </p:spPr>
        <p:txBody>
          <a:bodyPr>
            <a:normAutofit/>
          </a:bodyPr>
          <a:lstStyle/>
          <a:p>
            <a:pPr lvl="0" algn="l"/>
            <a:r>
              <a:rPr lang="en-US" sz="2000" dirty="0" err="1"/>
              <a:t>Kesimpulan</a:t>
            </a:r>
            <a:r>
              <a:rPr lang="en-US" sz="2000" dirty="0"/>
              <a:t/>
            </a:r>
            <a:br>
              <a:rPr lang="en-US" sz="2000" dirty="0"/>
            </a:br>
            <a:r>
              <a:rPr lang="en-US" sz="2000" dirty="0"/>
              <a:t>1.</a:t>
            </a:r>
            <a:r>
              <a:rPr lang="id-ID" sz="2000" dirty="0"/>
              <a:t>Tabung pitot  </a:t>
            </a:r>
            <a:r>
              <a:rPr lang="en-US" sz="2000" dirty="0" err="1"/>
              <a:t>adalah</a:t>
            </a:r>
            <a:r>
              <a:rPr lang="en-US" sz="2000" dirty="0"/>
              <a:t> </a:t>
            </a:r>
            <a:r>
              <a:rPr lang="en-US" sz="2000" dirty="0" err="1"/>
              <a:t>sebuah</a:t>
            </a:r>
            <a:r>
              <a:rPr lang="en-US" sz="2000" dirty="0"/>
              <a:t> </a:t>
            </a:r>
            <a:r>
              <a:rPr lang="id-ID" sz="2000" dirty="0"/>
              <a:t>alat </a:t>
            </a:r>
            <a:r>
              <a:rPr lang="en-US" sz="2000" dirty="0" err="1"/>
              <a:t>sederhana</a:t>
            </a:r>
            <a:r>
              <a:rPr lang="en-US" sz="2000" dirty="0"/>
              <a:t> </a:t>
            </a:r>
            <a:r>
              <a:rPr lang="id-ID" sz="2000" dirty="0"/>
              <a:t>dengan penerapan Hukum Bernoulli dan persamaan hidrostatis.</a:t>
            </a:r>
            <a:r>
              <a:rPr lang="en-US" sz="2000" dirty="0"/>
              <a:t/>
            </a:r>
            <a:br>
              <a:rPr lang="en-US" sz="2000" dirty="0"/>
            </a:br>
            <a:r>
              <a:rPr lang="en-US" sz="2000" dirty="0"/>
              <a:t>2.</a:t>
            </a:r>
            <a:r>
              <a:rPr lang="id-ID" sz="2000" dirty="0"/>
              <a:t>Nilai kecepatan udara yang diperoleh tidak memiliki standar</a:t>
            </a:r>
            <a:r>
              <a:rPr lang="en-US" sz="2000" dirty="0"/>
              <a:t> </a:t>
            </a:r>
            <a:r>
              <a:rPr lang="en-US" sz="2000" dirty="0" err="1"/>
              <a:t>atau</a:t>
            </a:r>
            <a:r>
              <a:rPr lang="en-US" sz="2000" dirty="0"/>
              <a:t> </a:t>
            </a:r>
            <a:r>
              <a:rPr lang="en-US" sz="2000" dirty="0" err="1"/>
              <a:t>tidak</a:t>
            </a:r>
            <a:r>
              <a:rPr lang="en-US" sz="2000" dirty="0"/>
              <a:t> </a:t>
            </a:r>
            <a:r>
              <a:rPr lang="en-US" sz="2000" dirty="0" err="1"/>
              <a:t>memiliki</a:t>
            </a:r>
            <a:r>
              <a:rPr lang="en-US" sz="2000" dirty="0"/>
              <a:t> </a:t>
            </a:r>
            <a:r>
              <a:rPr lang="en-US" sz="2000" dirty="0" err="1"/>
              <a:t>ketetapan</a:t>
            </a:r>
            <a:r>
              <a:rPr lang="en-US" sz="2000" dirty="0"/>
              <a:t> </a:t>
            </a:r>
            <a:br>
              <a:rPr lang="en-US" sz="2000" dirty="0"/>
            </a:br>
            <a:r>
              <a:rPr lang="en-US" sz="2000" dirty="0"/>
              <a:t>3.Ni</a:t>
            </a:r>
            <a:r>
              <a:rPr lang="id-ID" sz="2000" dirty="0"/>
              <a:t>lai perubahan ketinggian</a:t>
            </a:r>
            <a:r>
              <a:rPr lang="en-US" sz="2000" dirty="0"/>
              <a:t> </a:t>
            </a:r>
            <a:r>
              <a:rPr lang="en-US" sz="2000" dirty="0" err="1"/>
              <a:t>fluida</a:t>
            </a:r>
            <a:r>
              <a:rPr lang="id-ID" sz="2000" dirty="0"/>
              <a:t> </a:t>
            </a:r>
            <a:r>
              <a:rPr lang="en-US" sz="2000" dirty="0" err="1"/>
              <a:t>berbanding</a:t>
            </a:r>
            <a:r>
              <a:rPr lang="en-US" sz="2000" dirty="0"/>
              <a:t> </a:t>
            </a:r>
            <a:r>
              <a:rPr lang="en-US" sz="2000" dirty="0" err="1"/>
              <a:t>lurus</a:t>
            </a:r>
            <a:r>
              <a:rPr lang="en-US" sz="2000" dirty="0"/>
              <a:t> </a:t>
            </a:r>
            <a:r>
              <a:rPr lang="en-US" sz="2000" dirty="0" err="1"/>
              <a:t>dengan</a:t>
            </a:r>
            <a:r>
              <a:rPr lang="id-ID" sz="2000" dirty="0"/>
              <a:t> kecepatan udaranya. </a:t>
            </a:r>
            <a:r>
              <a:rPr lang="en-US" sz="2000" dirty="0"/>
              <a:t/>
            </a:r>
            <a:br>
              <a:rPr lang="en-US" sz="2000" dirty="0"/>
            </a:br>
            <a:r>
              <a:rPr lang="en-US" sz="2000" dirty="0"/>
              <a:t>4.N</a:t>
            </a:r>
            <a:r>
              <a:rPr lang="id-ID" sz="2000" dirty="0"/>
              <a:t>ilai massa jenis zat fluida</a:t>
            </a:r>
            <a:r>
              <a:rPr lang="en-US" sz="2000" dirty="0"/>
              <a:t> </a:t>
            </a:r>
            <a:r>
              <a:rPr lang="en-US" sz="2000" dirty="0" err="1"/>
              <a:t>berbanding</a:t>
            </a:r>
            <a:r>
              <a:rPr lang="en-US" sz="2000" dirty="0"/>
              <a:t> </a:t>
            </a:r>
            <a:r>
              <a:rPr lang="en-US" sz="2000" dirty="0" err="1"/>
              <a:t>lurus</a:t>
            </a:r>
            <a:r>
              <a:rPr lang="en-US" sz="2000" dirty="0"/>
              <a:t> </a:t>
            </a:r>
            <a:r>
              <a:rPr lang="en-US" sz="2000" dirty="0" err="1"/>
              <a:t>dengan</a:t>
            </a:r>
            <a:r>
              <a:rPr lang="en-US" sz="2000" dirty="0"/>
              <a:t> </a:t>
            </a:r>
            <a:r>
              <a:rPr lang="id-ID" sz="2000" dirty="0"/>
              <a:t>kecepatan udaranya. </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191916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4004371894"/>
              </p:ext>
            </p:extLst>
          </p:nvPr>
        </p:nvGraphicFramePr>
        <p:xfrm>
          <a:off x="1676400" y="1828800"/>
          <a:ext cx="6172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76200" y="838200"/>
            <a:ext cx="1752600"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id-ID" sz="2000" b="1" dirty="0" smtClean="0"/>
              <a:t>MIND MAP</a:t>
            </a:r>
            <a:endParaRPr lang="en-US" sz="2000" b="1" dirty="0"/>
          </a:p>
        </p:txBody>
      </p:sp>
    </p:spTree>
    <p:extLst>
      <p:ext uri="{BB962C8B-B14F-4D97-AF65-F5344CB8AC3E}">
        <p14:creationId xmlns:p14="http://schemas.microsoft.com/office/powerpoint/2010/main" val="1317899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066800"/>
            <a:ext cx="8229600" cy="3200400"/>
          </a:xfrm>
        </p:spPr>
        <p:txBody>
          <a:bodyPr>
            <a:normAutofit/>
          </a:bodyPr>
          <a:lstStyle/>
          <a:p>
            <a:r>
              <a:rPr lang="en-US" dirty="0" err="1"/>
              <a:t>Apa</a:t>
            </a:r>
            <a:r>
              <a:rPr lang="en-US" dirty="0"/>
              <a:t> </a:t>
            </a:r>
            <a:r>
              <a:rPr lang="en-US" dirty="0" err="1"/>
              <a:t>itu</a:t>
            </a:r>
            <a:r>
              <a:rPr lang="en-US" dirty="0"/>
              <a:t> </a:t>
            </a:r>
            <a:r>
              <a:rPr lang="en-US" dirty="0" err="1" smtClean="0"/>
              <a:t>Fluida</a:t>
            </a:r>
            <a:r>
              <a:rPr lang="id-ID" dirty="0" smtClean="0"/>
              <a:t> </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81513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066800"/>
            <a:ext cx="7086600" cy="1754326"/>
          </a:xfrm>
          <a:prstGeom prst="rect">
            <a:avLst/>
          </a:prstGeom>
        </p:spPr>
        <p:txBody>
          <a:bodyPr wrap="square">
            <a:spAutoFit/>
          </a:bodyPr>
          <a:lstStyle/>
          <a:p>
            <a:pPr algn="just"/>
            <a:r>
              <a:rPr lang="en-US" sz="3600" dirty="0" err="1">
                <a:solidFill>
                  <a:schemeClr val="accent1">
                    <a:lumMod val="50000"/>
                  </a:schemeClr>
                </a:solidFill>
                <a:latin typeface="+mj-lt"/>
              </a:rPr>
              <a:t>Fluida</a:t>
            </a:r>
            <a:r>
              <a:rPr lang="en-US" sz="3600" dirty="0">
                <a:solidFill>
                  <a:schemeClr val="accent1">
                    <a:lumMod val="50000"/>
                  </a:schemeClr>
                </a:solidFill>
                <a:latin typeface="+mj-lt"/>
              </a:rPr>
              <a:t> </a:t>
            </a:r>
            <a:r>
              <a:rPr lang="en-US" sz="3600" dirty="0" err="1">
                <a:solidFill>
                  <a:schemeClr val="accent1">
                    <a:lumMod val="50000"/>
                  </a:schemeClr>
                </a:solidFill>
                <a:latin typeface="+mj-lt"/>
              </a:rPr>
              <a:t>merupakan</a:t>
            </a:r>
            <a:r>
              <a:rPr lang="en-US" sz="3600" dirty="0">
                <a:solidFill>
                  <a:schemeClr val="accent1">
                    <a:lumMod val="50000"/>
                  </a:schemeClr>
                </a:solidFill>
                <a:latin typeface="+mj-lt"/>
              </a:rPr>
              <a:t> </a:t>
            </a:r>
            <a:r>
              <a:rPr lang="en-US" sz="3600" dirty="0" err="1">
                <a:solidFill>
                  <a:schemeClr val="accent1">
                    <a:lumMod val="50000"/>
                  </a:schemeClr>
                </a:solidFill>
                <a:latin typeface="+mj-lt"/>
              </a:rPr>
              <a:t>suatu</a:t>
            </a:r>
            <a:r>
              <a:rPr lang="en-US" sz="3600" dirty="0">
                <a:solidFill>
                  <a:schemeClr val="accent1">
                    <a:lumMod val="50000"/>
                  </a:schemeClr>
                </a:solidFill>
                <a:latin typeface="+mj-lt"/>
              </a:rPr>
              <a:t> </a:t>
            </a:r>
            <a:r>
              <a:rPr lang="en-US" sz="3600" dirty="0" err="1">
                <a:solidFill>
                  <a:schemeClr val="accent1">
                    <a:lumMod val="50000"/>
                  </a:schemeClr>
                </a:solidFill>
                <a:latin typeface="+mj-lt"/>
              </a:rPr>
              <a:t>zat</a:t>
            </a:r>
            <a:r>
              <a:rPr lang="en-US" sz="3600" dirty="0">
                <a:solidFill>
                  <a:schemeClr val="accent1">
                    <a:lumMod val="50000"/>
                  </a:schemeClr>
                </a:solidFill>
                <a:latin typeface="+mj-lt"/>
              </a:rPr>
              <a:t> yang </a:t>
            </a:r>
            <a:r>
              <a:rPr lang="en-US" sz="3600" dirty="0" err="1">
                <a:solidFill>
                  <a:schemeClr val="accent1">
                    <a:lumMod val="50000"/>
                  </a:schemeClr>
                </a:solidFill>
                <a:latin typeface="+mj-lt"/>
              </a:rPr>
              <a:t>dapat</a:t>
            </a:r>
            <a:r>
              <a:rPr lang="en-US" sz="3600" dirty="0">
                <a:solidFill>
                  <a:schemeClr val="accent1">
                    <a:lumMod val="50000"/>
                  </a:schemeClr>
                </a:solidFill>
                <a:latin typeface="+mj-lt"/>
              </a:rPr>
              <a:t> </a:t>
            </a:r>
            <a:r>
              <a:rPr lang="en-US" sz="3600" dirty="0" err="1">
                <a:solidFill>
                  <a:schemeClr val="accent1">
                    <a:lumMod val="50000"/>
                  </a:schemeClr>
                </a:solidFill>
                <a:latin typeface="+mj-lt"/>
              </a:rPr>
              <a:t>mengalir</a:t>
            </a:r>
            <a:r>
              <a:rPr lang="en-US" sz="3600" dirty="0">
                <a:solidFill>
                  <a:schemeClr val="accent1">
                    <a:lumMod val="50000"/>
                  </a:schemeClr>
                </a:solidFill>
                <a:latin typeface="+mj-lt"/>
              </a:rPr>
              <a:t> </a:t>
            </a:r>
            <a:r>
              <a:rPr lang="en-US" sz="3600" dirty="0" err="1">
                <a:solidFill>
                  <a:schemeClr val="accent1">
                    <a:lumMod val="50000"/>
                  </a:schemeClr>
                </a:solidFill>
                <a:latin typeface="+mj-lt"/>
              </a:rPr>
              <a:t>mencakup</a:t>
            </a:r>
            <a:r>
              <a:rPr lang="en-US" sz="3600" dirty="0">
                <a:solidFill>
                  <a:schemeClr val="accent1">
                    <a:lumMod val="50000"/>
                  </a:schemeClr>
                </a:solidFill>
                <a:latin typeface="+mj-lt"/>
              </a:rPr>
              <a:t> </a:t>
            </a:r>
            <a:r>
              <a:rPr lang="en-US" sz="3600" dirty="0" err="1">
                <a:solidFill>
                  <a:schemeClr val="accent1">
                    <a:lumMod val="50000"/>
                  </a:schemeClr>
                </a:solidFill>
                <a:latin typeface="+mj-lt"/>
              </a:rPr>
              <a:t>zat</a:t>
            </a:r>
            <a:r>
              <a:rPr lang="en-US" sz="3600" dirty="0">
                <a:solidFill>
                  <a:schemeClr val="accent1">
                    <a:lumMod val="50000"/>
                  </a:schemeClr>
                </a:solidFill>
                <a:latin typeface="+mj-lt"/>
              </a:rPr>
              <a:t> </a:t>
            </a:r>
            <a:r>
              <a:rPr lang="en-US" sz="3600" dirty="0" err="1">
                <a:solidFill>
                  <a:schemeClr val="accent1">
                    <a:lumMod val="50000"/>
                  </a:schemeClr>
                </a:solidFill>
                <a:latin typeface="+mj-lt"/>
              </a:rPr>
              <a:t>cair</a:t>
            </a:r>
            <a:r>
              <a:rPr lang="en-US" sz="3600" dirty="0">
                <a:solidFill>
                  <a:schemeClr val="accent1">
                    <a:lumMod val="50000"/>
                  </a:schemeClr>
                </a:solidFill>
                <a:latin typeface="+mj-lt"/>
              </a:rPr>
              <a:t> </a:t>
            </a:r>
            <a:r>
              <a:rPr lang="en-US" sz="3600" dirty="0" err="1">
                <a:solidFill>
                  <a:schemeClr val="accent1">
                    <a:lumMod val="50000"/>
                  </a:schemeClr>
                </a:solidFill>
                <a:latin typeface="+mj-lt"/>
              </a:rPr>
              <a:t>dan</a:t>
            </a:r>
            <a:r>
              <a:rPr lang="en-US" sz="3600" dirty="0">
                <a:solidFill>
                  <a:schemeClr val="accent1">
                    <a:lumMod val="50000"/>
                  </a:schemeClr>
                </a:solidFill>
                <a:latin typeface="+mj-lt"/>
              </a:rPr>
              <a:t> gas.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3709" b="9900"/>
          <a:stretch/>
        </p:blipFill>
        <p:spPr>
          <a:xfrm>
            <a:off x="5715000" y="3429000"/>
            <a:ext cx="1524000" cy="15535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4648200"/>
            <a:ext cx="1863243" cy="1886533"/>
          </a:xfrm>
          <a:prstGeom prst="rect">
            <a:avLst/>
          </a:prstGeom>
        </p:spPr>
      </p:pic>
    </p:spTree>
    <p:extLst>
      <p:ext uri="{BB962C8B-B14F-4D97-AF65-F5344CB8AC3E}">
        <p14:creationId xmlns:p14="http://schemas.microsoft.com/office/powerpoint/2010/main" val="37002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fontScale="90000"/>
          </a:bodyPr>
          <a:lstStyle/>
          <a:p>
            <a:r>
              <a:rPr lang="en-US" dirty="0" err="1"/>
              <a:t>Hukum</a:t>
            </a:r>
            <a:r>
              <a:rPr lang="en-US" dirty="0"/>
              <a:t> Bernoulli</a:t>
            </a:r>
            <a:br>
              <a:rPr lang="en-US" dirty="0"/>
            </a:br>
            <a:r>
              <a:rPr lang="id-ID" dirty="0" smtClean="0"/>
              <a:t/>
            </a:r>
            <a:br>
              <a:rPr lang="id-ID" dirty="0" smtClean="0"/>
            </a:br>
            <a:r>
              <a:rPr lang="en-US" dirty="0" err="1" smtClean="0"/>
              <a:t>Hukum</a:t>
            </a:r>
            <a:r>
              <a:rPr lang="en-US" dirty="0" smtClean="0"/>
              <a:t> </a:t>
            </a:r>
            <a:r>
              <a:rPr lang="id-ID" dirty="0" err="1"/>
              <a:t>B</a:t>
            </a:r>
            <a:r>
              <a:rPr lang="en-US" dirty="0" err="1" smtClean="0"/>
              <a:t>ernoulli</a:t>
            </a:r>
            <a:r>
              <a:rPr lang="en-US" dirty="0" smtClean="0"/>
              <a:t> </a:t>
            </a:r>
            <a:r>
              <a:rPr lang="en-US" dirty="0" err="1"/>
              <a:t>berbunyi</a:t>
            </a:r>
            <a:r>
              <a:rPr lang="en-US" dirty="0"/>
              <a:t> </a:t>
            </a:r>
            <a:r>
              <a:rPr lang="id-ID" dirty="0" smtClean="0"/>
              <a:t>: </a:t>
            </a:r>
            <a:br>
              <a:rPr lang="id-ID" dirty="0" smtClean="0"/>
            </a:br>
            <a:r>
              <a:rPr lang="en-US" b="1" dirty="0" smtClean="0"/>
              <a:t>“</a:t>
            </a:r>
            <a:r>
              <a:rPr lang="id-ID" b="1" dirty="0" smtClean="0"/>
              <a:t>Tekanan dari fluida yang bergerak seperti udara akan berkurang ketika fluida tersebut bergerak lebih cepat</a:t>
            </a:r>
            <a:r>
              <a:rPr lang="en-US" b="1" dirty="0" smtClean="0"/>
              <a:t>”</a:t>
            </a:r>
            <a:r>
              <a:rPr lang="en-US" dirty="0" smtClean="0"/>
              <a:t>.</a:t>
            </a:r>
            <a:endParaRPr lang="en-US" dirty="0"/>
          </a:p>
        </p:txBody>
      </p:sp>
    </p:spTree>
    <p:extLst>
      <p:ext uri="{BB962C8B-B14F-4D97-AF65-F5344CB8AC3E}">
        <p14:creationId xmlns:p14="http://schemas.microsoft.com/office/powerpoint/2010/main" val="2467350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r>
              <a:rPr lang="en-US" dirty="0" err="1"/>
              <a:t>Pipa</a:t>
            </a:r>
            <a:r>
              <a:rPr lang="en-US" dirty="0"/>
              <a:t> </a:t>
            </a:r>
            <a:r>
              <a:rPr lang="en-US" dirty="0" err="1"/>
              <a:t>Pitot</a:t>
            </a:r>
            <a:r>
              <a:rPr lang="en-US" dirty="0"/>
              <a:t/>
            </a:r>
            <a:br>
              <a:rPr lang="en-US" dirty="0"/>
            </a:br>
            <a:r>
              <a:rPr lang="en-US" dirty="0" err="1"/>
              <a:t>Tabung</a:t>
            </a:r>
            <a:r>
              <a:rPr lang="en-US" dirty="0"/>
              <a:t> </a:t>
            </a:r>
            <a:r>
              <a:rPr lang="en-US" dirty="0" err="1"/>
              <a:t>pitot</a:t>
            </a:r>
            <a:r>
              <a:rPr lang="en-US" dirty="0"/>
              <a:t> </a:t>
            </a:r>
            <a:r>
              <a:rPr lang="en-US" dirty="0" err="1"/>
              <a:t>atau</a:t>
            </a:r>
            <a:r>
              <a:rPr lang="en-US" dirty="0"/>
              <a:t> manometer </a:t>
            </a:r>
            <a:r>
              <a:rPr lang="en-US" dirty="0" err="1"/>
              <a:t>adalah</a:t>
            </a:r>
            <a:r>
              <a:rPr lang="en-US" dirty="0"/>
              <a:t> </a:t>
            </a:r>
            <a:r>
              <a:rPr lang="en-US" dirty="0" err="1"/>
              <a:t>alat</a:t>
            </a:r>
            <a:r>
              <a:rPr lang="en-US" dirty="0"/>
              <a:t> </a:t>
            </a:r>
            <a:r>
              <a:rPr lang="en-US" dirty="0" err="1"/>
              <a:t>untuk</a:t>
            </a:r>
            <a:r>
              <a:rPr lang="en-US" dirty="0"/>
              <a:t> </a:t>
            </a:r>
            <a:r>
              <a:rPr lang="en-US" dirty="0" err="1"/>
              <a:t>mengukur</a:t>
            </a:r>
            <a:r>
              <a:rPr lang="en-US" dirty="0"/>
              <a:t> </a:t>
            </a:r>
            <a:r>
              <a:rPr lang="en-US" dirty="0" err="1"/>
              <a:t>kecepatan</a:t>
            </a:r>
            <a:r>
              <a:rPr lang="en-US" dirty="0"/>
              <a:t> </a:t>
            </a:r>
            <a:r>
              <a:rPr lang="en-US" dirty="0" err="1"/>
              <a:t>angin</a:t>
            </a:r>
            <a:r>
              <a:rPr lang="en-US" dirty="0"/>
              <a:t> </a:t>
            </a:r>
            <a:r>
              <a:rPr lang="en-US" dirty="0" err="1"/>
              <a:t>atau</a:t>
            </a:r>
            <a:r>
              <a:rPr lang="en-US" dirty="0"/>
              <a:t> </a:t>
            </a:r>
            <a:r>
              <a:rPr lang="en-US" dirty="0" err="1"/>
              <a:t>alat</a:t>
            </a:r>
            <a:r>
              <a:rPr lang="en-US" dirty="0"/>
              <a:t> </a:t>
            </a:r>
            <a:r>
              <a:rPr lang="en-US" dirty="0" err="1"/>
              <a:t>untuk</a:t>
            </a:r>
            <a:r>
              <a:rPr lang="en-US" dirty="0"/>
              <a:t> </a:t>
            </a:r>
            <a:r>
              <a:rPr lang="en-US" dirty="0" err="1"/>
              <a:t>mengukur</a:t>
            </a:r>
            <a:r>
              <a:rPr lang="en-US" dirty="0"/>
              <a:t> </a:t>
            </a:r>
            <a:r>
              <a:rPr lang="en-US" dirty="0" err="1"/>
              <a:t>kecepatan</a:t>
            </a:r>
            <a:r>
              <a:rPr lang="en-US" dirty="0"/>
              <a:t> gas yang </a:t>
            </a:r>
            <a:r>
              <a:rPr lang="en-US" dirty="0" err="1"/>
              <a:t>mengalir</a:t>
            </a:r>
            <a:r>
              <a:rPr lang="en-US" dirty="0"/>
              <a:t> </a:t>
            </a:r>
            <a:r>
              <a:rPr lang="en-US" dirty="0" err="1"/>
              <a:t>pada</a:t>
            </a:r>
            <a:r>
              <a:rPr lang="en-US" dirty="0"/>
              <a:t> </a:t>
            </a:r>
            <a:r>
              <a:rPr lang="en-US" dirty="0" err="1"/>
              <a:t>sebuah</a:t>
            </a:r>
            <a:r>
              <a:rPr lang="en-US" dirty="0"/>
              <a:t> </a:t>
            </a:r>
            <a:r>
              <a:rPr lang="en-US" dirty="0" err="1"/>
              <a:t>pipa</a:t>
            </a:r>
            <a:r>
              <a:rPr lang="en-US" dirty="0"/>
              <a:t>. </a:t>
            </a:r>
            <a:br>
              <a:rPr lang="en-US" dirty="0"/>
            </a:br>
            <a:endParaRPr lang="en-US" dirty="0"/>
          </a:p>
        </p:txBody>
      </p:sp>
    </p:spTree>
    <p:extLst>
      <p:ext uri="{BB962C8B-B14F-4D97-AF65-F5344CB8AC3E}">
        <p14:creationId xmlns:p14="http://schemas.microsoft.com/office/powerpoint/2010/main" val="142921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4267200"/>
          </a:xfrm>
        </p:spPr>
        <p:txBody>
          <a:bodyPr>
            <a:noAutofit/>
          </a:bodyPr>
          <a:lstStyle/>
          <a:p>
            <a:r>
              <a:rPr lang="en-US" sz="2400" dirty="0" err="1" smtClean="0"/>
              <a:t>Selang</a:t>
            </a:r>
            <a:r>
              <a:rPr lang="en-US" sz="2400" dirty="0" smtClean="0"/>
              <a:t> diameter 0,6 cm.	90 cm</a:t>
            </a:r>
            <a:r>
              <a:rPr lang="id-ID" sz="2400" dirty="0" smtClean="0"/>
              <a:t/>
            </a:r>
            <a:br>
              <a:rPr lang="id-ID" sz="2400" dirty="0" smtClean="0"/>
            </a:br>
            <a:r>
              <a:rPr lang="en-US" sz="2400" dirty="0" err="1" smtClean="0"/>
              <a:t>Sambungan</a:t>
            </a:r>
            <a:r>
              <a:rPr lang="en-US" sz="2400" dirty="0" smtClean="0"/>
              <a:t> L.		</a:t>
            </a:r>
            <a:r>
              <a:rPr lang="id-ID" sz="2400" dirty="0" smtClean="0"/>
              <a:t>	6</a:t>
            </a:r>
            <a:r>
              <a:rPr lang="en-US" sz="2400" dirty="0" smtClean="0"/>
              <a:t> </a:t>
            </a:r>
            <a:r>
              <a:rPr lang="en-US" sz="2400" dirty="0" err="1" smtClean="0"/>
              <a:t>buah</a:t>
            </a:r>
            <a:r>
              <a:rPr lang="en-US" sz="2400" dirty="0" smtClean="0"/>
              <a:t>.</a:t>
            </a:r>
            <a:br>
              <a:rPr lang="en-US" sz="2400" dirty="0" smtClean="0"/>
            </a:br>
            <a:r>
              <a:rPr lang="en-US" sz="2400" dirty="0" smtClean="0"/>
              <a:t>Cutter/</a:t>
            </a:r>
            <a:r>
              <a:rPr lang="en-US" sz="2400" dirty="0" err="1" smtClean="0"/>
              <a:t>gunting</a:t>
            </a:r>
            <a:r>
              <a:rPr lang="en-US" sz="2400" dirty="0" smtClean="0"/>
              <a:t>.</a:t>
            </a:r>
            <a:br>
              <a:rPr lang="en-US" sz="2400" dirty="0" smtClean="0"/>
            </a:br>
            <a:r>
              <a:rPr lang="en-US" sz="2400" dirty="0" smtClean="0"/>
              <a:t>Air.</a:t>
            </a:r>
            <a:br>
              <a:rPr lang="en-US" sz="2400" dirty="0" smtClean="0"/>
            </a:br>
            <a:r>
              <a:rPr lang="en-US" sz="2400" dirty="0" err="1" smtClean="0"/>
              <a:t>Pewarna</a:t>
            </a:r>
            <a:r>
              <a:rPr lang="en-US" sz="2400" dirty="0" smtClean="0"/>
              <a:t>.</a:t>
            </a:r>
            <a:r>
              <a:rPr lang="id-ID" sz="2400" dirty="0" smtClean="0"/>
              <a:t> </a:t>
            </a:r>
            <a:br>
              <a:rPr lang="id-ID" sz="2400" dirty="0" smtClean="0"/>
            </a:br>
            <a:r>
              <a:rPr lang="id-ID" sz="2400" dirty="0" smtClean="0"/>
              <a:t>Syrup.</a:t>
            </a:r>
            <a:r>
              <a:rPr lang="id-ID" sz="2400" dirty="0"/>
              <a:t/>
            </a:r>
            <a:br>
              <a:rPr lang="id-ID" sz="2400" dirty="0"/>
            </a:br>
            <a:r>
              <a:rPr lang="en-US" sz="2400" dirty="0" err="1" smtClean="0"/>
              <a:t>Penggaris</a:t>
            </a:r>
            <a:r>
              <a:rPr lang="en-US" sz="2400" dirty="0" smtClean="0"/>
              <a:t>.</a:t>
            </a:r>
            <a:br>
              <a:rPr lang="en-US" sz="2400" dirty="0" smtClean="0"/>
            </a:br>
            <a:r>
              <a:rPr lang="id-ID" sz="2400" dirty="0" smtClean="0"/>
              <a:t>Kertas padi 30 cm x 20 cm.</a:t>
            </a:r>
            <a:r>
              <a:rPr lang="en-US" sz="2400" dirty="0" smtClean="0"/>
              <a:t/>
            </a:r>
            <a:br>
              <a:rPr lang="en-US" sz="2400" dirty="0" smtClean="0"/>
            </a:br>
            <a:r>
              <a:rPr lang="id-ID" sz="2400" dirty="0" smtClean="0"/>
              <a:t>Kertas Karton.</a:t>
            </a:r>
            <a:r>
              <a:rPr lang="en-US" sz="2400" dirty="0" smtClean="0"/>
              <a:t/>
            </a:r>
            <a:br>
              <a:rPr lang="en-US" sz="2400" dirty="0" smtClean="0"/>
            </a:br>
            <a:r>
              <a:rPr lang="id-ID" sz="2400" dirty="0" smtClean="0"/>
              <a:t>Solatip.</a:t>
            </a:r>
            <a:r>
              <a:rPr lang="en-US" sz="2400" dirty="0" smtClean="0"/>
              <a:t/>
            </a:r>
            <a:br>
              <a:rPr lang="en-US" sz="2400" dirty="0" smtClean="0"/>
            </a:br>
            <a:r>
              <a:rPr lang="id-ID" sz="2400" dirty="0" smtClean="0"/>
              <a:t>Double tape.</a:t>
            </a:r>
            <a:r>
              <a:rPr lang="id-ID" sz="1800" dirty="0" smtClean="0"/>
              <a:t/>
            </a:r>
            <a:br>
              <a:rPr lang="id-ID" sz="1800" dirty="0" smtClean="0"/>
            </a:br>
            <a:r>
              <a:rPr lang="en-US" sz="1800" dirty="0" smtClean="0"/>
              <a:t/>
            </a:r>
            <a:br>
              <a:rPr lang="en-US" sz="1800" dirty="0" smtClean="0"/>
            </a:br>
            <a:endParaRPr lang="en-US" sz="1800" dirty="0"/>
          </a:p>
        </p:txBody>
      </p:sp>
      <p:sp>
        <p:nvSpPr>
          <p:cNvPr id="3" name="Rectangle 2"/>
          <p:cNvSpPr/>
          <p:nvPr/>
        </p:nvSpPr>
        <p:spPr>
          <a:xfrm>
            <a:off x="457200" y="914400"/>
            <a:ext cx="3323410" cy="707886"/>
          </a:xfrm>
          <a:prstGeom prst="rect">
            <a:avLst/>
          </a:prstGeom>
        </p:spPr>
        <p:txBody>
          <a:bodyPr wrap="none">
            <a:spAutoFit/>
          </a:bodyPr>
          <a:lstStyle/>
          <a:p>
            <a:r>
              <a:rPr lang="id-ID" sz="4000" dirty="0">
                <a:solidFill>
                  <a:schemeClr val="accent2">
                    <a:lumMod val="75000"/>
                  </a:schemeClr>
                </a:solidFill>
                <a:latin typeface="+mj-lt"/>
              </a:rPr>
              <a:t>Alat dan bahan</a:t>
            </a:r>
            <a:endParaRPr lang="en-US" sz="4000" dirty="0">
              <a:solidFill>
                <a:schemeClr val="accent2">
                  <a:lumMod val="75000"/>
                </a:schemeClr>
              </a:solidFill>
              <a:latin typeface="+mj-lt"/>
            </a:endParaRPr>
          </a:p>
        </p:txBody>
      </p:sp>
    </p:spTree>
    <p:extLst>
      <p:ext uri="{BB962C8B-B14F-4D97-AF65-F5344CB8AC3E}">
        <p14:creationId xmlns:p14="http://schemas.microsoft.com/office/powerpoint/2010/main" val="97393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4267200"/>
          </a:xfrm>
        </p:spPr>
        <p:txBody>
          <a:bodyPr>
            <a:noAutofit/>
          </a:bodyPr>
          <a:lstStyle/>
          <a:p>
            <a:pPr lvl="0"/>
            <a:r>
              <a:rPr lang="id-ID" sz="2400" dirty="0"/>
              <a:t>Siapkan alat dan bahan.</a:t>
            </a:r>
            <a:r>
              <a:rPr lang="en-US" sz="2400" dirty="0"/>
              <a:t/>
            </a:r>
            <a:br>
              <a:rPr lang="en-US" sz="2400" dirty="0"/>
            </a:br>
            <a:r>
              <a:rPr lang="id-ID" sz="2400" dirty="0"/>
              <a:t>Ukur selang dengan panjang 25 cm, 12 cm, 15 cm, dan 8 </a:t>
            </a:r>
            <a:r>
              <a:rPr lang="id-ID" sz="2400" dirty="0" smtClean="0"/>
              <a:t>cm sebanyak 2 buah.</a:t>
            </a:r>
            <a:r>
              <a:rPr lang="en-US" sz="2400" dirty="0"/>
              <a:t/>
            </a:r>
            <a:br>
              <a:rPr lang="en-US" sz="2400" dirty="0"/>
            </a:br>
            <a:r>
              <a:rPr lang="id-ID" sz="2400" dirty="0"/>
              <a:t>Potong </a:t>
            </a:r>
            <a:r>
              <a:rPr lang="id-ID" sz="2400" dirty="0" smtClean="0"/>
              <a:t>selang </a:t>
            </a:r>
            <a:r>
              <a:rPr lang="id-ID" sz="2400" dirty="0"/>
              <a:t>sesuai ukuran.</a:t>
            </a:r>
            <a:r>
              <a:rPr lang="en-US" sz="2400" dirty="0"/>
              <a:t/>
            </a:r>
            <a:br>
              <a:rPr lang="en-US" sz="2400" dirty="0"/>
            </a:br>
            <a:r>
              <a:rPr lang="id-ID" sz="2400" dirty="0"/>
              <a:t>Sambungkan selang dengan sambungan L, hingga membentuk tabung </a:t>
            </a:r>
            <a:r>
              <a:rPr lang="id-ID" sz="2400" dirty="0" smtClean="0"/>
              <a:t>U.</a:t>
            </a:r>
            <a:r>
              <a:rPr lang="en-US" sz="2400" dirty="0"/>
              <a:t/>
            </a:r>
            <a:br>
              <a:rPr lang="en-US" sz="2400" dirty="0"/>
            </a:br>
            <a:r>
              <a:rPr lang="id-ID" sz="2400" dirty="0"/>
              <a:t>Masukkan air yang telah diberi </a:t>
            </a:r>
            <a:r>
              <a:rPr lang="id-ID" sz="2400" dirty="0" smtClean="0"/>
              <a:t>pewarna dan syrup kedalam selang yang berbeda.</a:t>
            </a:r>
            <a:r>
              <a:rPr lang="en-US" sz="2400" dirty="0"/>
              <a:t/>
            </a:r>
            <a:br>
              <a:rPr lang="en-US" sz="2400" dirty="0"/>
            </a:br>
            <a:r>
              <a:rPr lang="id-ID" sz="2400" dirty="0"/>
              <a:t>Tempelkan selang pada kertas padi yang sudah dilapisi oleh karton.</a:t>
            </a:r>
            <a:r>
              <a:rPr lang="en-US" sz="2400" dirty="0"/>
              <a:t/>
            </a:r>
            <a:br>
              <a:rPr lang="en-US" sz="2400" dirty="0"/>
            </a:br>
            <a:r>
              <a:rPr lang="id-ID" sz="2400" dirty="0"/>
              <a:t>Buat ukuran untuk menandakan perubahan ketinggian.</a:t>
            </a:r>
            <a:r>
              <a:rPr lang="en-US" sz="2400" dirty="0"/>
              <a:t/>
            </a:r>
            <a:br>
              <a:rPr lang="en-US" sz="2400" dirty="0"/>
            </a:br>
            <a:r>
              <a:rPr lang="id-ID" sz="2400" dirty="0"/>
              <a:t>Tabung pitot siap digunakan</a:t>
            </a:r>
            <a:r>
              <a:rPr lang="id-ID" sz="2400" dirty="0" smtClean="0"/>
              <a:t>.</a:t>
            </a:r>
            <a:r>
              <a:rPr lang="id-ID" sz="1800" dirty="0" smtClean="0"/>
              <a:t/>
            </a:r>
            <a:br>
              <a:rPr lang="id-ID" sz="1800" dirty="0" smtClean="0"/>
            </a:br>
            <a:r>
              <a:rPr lang="en-US" sz="1800" dirty="0" smtClean="0"/>
              <a:t/>
            </a:r>
            <a:br>
              <a:rPr lang="en-US" sz="1800" dirty="0" smtClean="0"/>
            </a:br>
            <a:endParaRPr lang="en-US" sz="1800" dirty="0"/>
          </a:p>
        </p:txBody>
      </p:sp>
      <p:sp>
        <p:nvSpPr>
          <p:cNvPr id="3" name="Rectangle 2"/>
          <p:cNvSpPr/>
          <p:nvPr/>
        </p:nvSpPr>
        <p:spPr>
          <a:xfrm>
            <a:off x="457200" y="914400"/>
            <a:ext cx="3399457" cy="707886"/>
          </a:xfrm>
          <a:prstGeom prst="rect">
            <a:avLst/>
          </a:prstGeom>
        </p:spPr>
        <p:txBody>
          <a:bodyPr wrap="none">
            <a:spAutoFit/>
          </a:bodyPr>
          <a:lstStyle/>
          <a:p>
            <a:r>
              <a:rPr lang="id-ID" sz="4000" dirty="0" smtClean="0">
                <a:solidFill>
                  <a:schemeClr val="accent2">
                    <a:lumMod val="75000"/>
                  </a:schemeClr>
                </a:solidFill>
                <a:latin typeface="+mj-lt"/>
              </a:rPr>
              <a:t>Cara Membuat</a:t>
            </a:r>
            <a:endParaRPr lang="en-US" sz="4000" dirty="0">
              <a:solidFill>
                <a:schemeClr val="accent2">
                  <a:lumMod val="75000"/>
                </a:schemeClr>
              </a:solidFill>
              <a:latin typeface="+mj-lt"/>
            </a:endParaRPr>
          </a:p>
        </p:txBody>
      </p:sp>
    </p:spTree>
    <p:extLst>
      <p:ext uri="{BB962C8B-B14F-4D97-AF65-F5344CB8AC3E}">
        <p14:creationId xmlns:p14="http://schemas.microsoft.com/office/powerpoint/2010/main" val="312794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fontScale="90000"/>
          </a:bodyPr>
          <a:lstStyle/>
          <a:p>
            <a:pPr algn="l"/>
            <a:r>
              <a:rPr lang="en-US" sz="3100" dirty="0"/>
              <a:t/>
            </a:r>
            <a:br>
              <a:rPr lang="en-US" sz="3100" dirty="0"/>
            </a:br>
            <a:r>
              <a:rPr lang="id-ID" sz="3100" dirty="0"/>
              <a:t>Cara Kerja</a:t>
            </a:r>
            <a:r>
              <a:rPr lang="en-US" sz="3100" dirty="0"/>
              <a:t/>
            </a:r>
            <a:br>
              <a:rPr lang="en-US" sz="3100" dirty="0"/>
            </a:br>
            <a:r>
              <a:rPr lang="en-US" sz="3100" dirty="0"/>
              <a:t>1.</a:t>
            </a:r>
            <a:r>
              <a:rPr lang="id-ID" sz="3100" dirty="0"/>
              <a:t>Pastikan keadaan selang lurus dan ujung selang tegak lurus.</a:t>
            </a:r>
            <a:r>
              <a:rPr lang="en-US" sz="3100" dirty="0"/>
              <a:t/>
            </a:r>
            <a:br>
              <a:rPr lang="en-US" sz="3100" dirty="0"/>
            </a:br>
            <a:r>
              <a:rPr lang="en-US" sz="3100" dirty="0"/>
              <a:t>2.Amati</a:t>
            </a:r>
            <a:r>
              <a:rPr lang="id-ID" sz="3100" dirty="0"/>
              <a:t> ketinggian awal fluida</a:t>
            </a:r>
            <a:r>
              <a:rPr lang="en-US" sz="3100" dirty="0"/>
              <a:t> </a:t>
            </a:r>
            <a:r>
              <a:rPr lang="en-US" sz="3100" dirty="0" err="1"/>
              <a:t>pada</a:t>
            </a:r>
            <a:r>
              <a:rPr lang="en-US" sz="3100" dirty="0"/>
              <a:t> </a:t>
            </a:r>
            <a:r>
              <a:rPr lang="en-US" sz="3100" dirty="0" err="1"/>
              <a:t>skala</a:t>
            </a:r>
            <a:r>
              <a:rPr lang="id-ID" sz="3100" dirty="0"/>
              <a:t>.</a:t>
            </a:r>
            <a:r>
              <a:rPr lang="en-US" sz="3100" dirty="0"/>
              <a:t/>
            </a:r>
            <a:br>
              <a:rPr lang="en-US" sz="3100" dirty="0"/>
            </a:br>
            <a:r>
              <a:rPr lang="en-US" sz="3100" dirty="0"/>
              <a:t>3.Tiup </a:t>
            </a:r>
            <a:r>
              <a:rPr lang="en-US" sz="3100" dirty="0" err="1"/>
              <a:t>tabung</a:t>
            </a:r>
            <a:r>
              <a:rPr lang="en-US" sz="3100" dirty="0"/>
              <a:t> </a:t>
            </a:r>
            <a:r>
              <a:rPr lang="en-US" sz="3100" dirty="0" err="1"/>
              <a:t>pitot</a:t>
            </a:r>
            <a:r>
              <a:rPr lang="en-US" sz="3100" dirty="0"/>
              <a:t> </a:t>
            </a:r>
            <a:r>
              <a:rPr lang="en-US" sz="3100" dirty="0" err="1"/>
              <a:t>dengan</a:t>
            </a:r>
            <a:r>
              <a:rPr lang="en-US" sz="3100" dirty="0"/>
              <a:t> </a:t>
            </a:r>
            <a:r>
              <a:rPr lang="en-US" sz="3100" dirty="0" err="1"/>
              <a:t>intensitas</a:t>
            </a:r>
            <a:r>
              <a:rPr lang="en-US" sz="3100" dirty="0"/>
              <a:t> yang </a:t>
            </a:r>
            <a:r>
              <a:rPr lang="en-US" sz="3100" dirty="0" err="1"/>
              <a:t>berbeda-beda</a:t>
            </a:r>
            <a:r>
              <a:rPr lang="en-US" sz="3100" dirty="0"/>
              <a:t/>
            </a:r>
            <a:br>
              <a:rPr lang="en-US" sz="3100" dirty="0"/>
            </a:br>
            <a:r>
              <a:rPr lang="en-US" sz="3100" dirty="0"/>
              <a:t>4.</a:t>
            </a:r>
            <a:r>
              <a:rPr lang="id-ID" sz="3100" dirty="0"/>
              <a:t>Amati </a:t>
            </a:r>
            <a:r>
              <a:rPr lang="en-US" sz="3100" dirty="0" err="1"/>
              <a:t>perubahan</a:t>
            </a:r>
            <a:r>
              <a:rPr lang="en-US" sz="3100" dirty="0"/>
              <a:t> </a:t>
            </a:r>
            <a:r>
              <a:rPr lang="id-ID" sz="3100" dirty="0"/>
              <a:t>apa yang terjadi pada </a:t>
            </a:r>
            <a:r>
              <a:rPr lang="en-US" sz="3100" dirty="0"/>
              <a:t> </a:t>
            </a:r>
            <a:r>
              <a:rPr lang="en-US" sz="3100" dirty="0" err="1"/>
              <a:t>pipa</a:t>
            </a:r>
            <a:r>
              <a:rPr lang="en-US" sz="3100" dirty="0"/>
              <a:t> </a:t>
            </a:r>
            <a:r>
              <a:rPr lang="en-US" sz="3100" dirty="0" err="1"/>
              <a:t>pitot</a:t>
            </a:r>
            <a:r>
              <a:rPr lang="en-US" sz="3100" dirty="0"/>
              <a:t> </a:t>
            </a:r>
            <a:r>
              <a:rPr lang="id-ID" sz="3100" dirty="0"/>
              <a:t> pitot.</a:t>
            </a:r>
            <a:r>
              <a:rPr lang="en-US" sz="3100" dirty="0"/>
              <a:t/>
            </a:r>
            <a:br>
              <a:rPr lang="en-US" sz="3100" dirty="0"/>
            </a:br>
            <a:r>
              <a:rPr lang="en-US" sz="3100" dirty="0"/>
              <a:t/>
            </a:r>
            <a:br>
              <a:rPr lang="en-US" sz="3100" dirty="0"/>
            </a:br>
            <a:r>
              <a:rPr lang="en-US" dirty="0"/>
              <a:t/>
            </a:r>
            <a:br>
              <a:rPr lang="en-US" dirty="0"/>
            </a:br>
            <a:r>
              <a:rPr lang="id-ID" dirty="0"/>
              <a:t> </a:t>
            </a:r>
            <a:r>
              <a:rPr lang="en-US" dirty="0"/>
              <a:t/>
            </a:r>
            <a:br>
              <a:rPr lang="en-US" dirty="0"/>
            </a:br>
            <a:endParaRPr lang="en-US" dirty="0"/>
          </a:p>
        </p:txBody>
      </p:sp>
    </p:spTree>
    <p:extLst>
      <p:ext uri="{BB962C8B-B14F-4D97-AF65-F5344CB8AC3E}">
        <p14:creationId xmlns:p14="http://schemas.microsoft.com/office/powerpoint/2010/main" val="2623043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TotalTime>
  <Words>237</Words>
  <Application>Microsoft Office PowerPoint</Application>
  <PresentationFormat>On-screen Show (4:3)</PresentationFormat>
  <Paragraphs>65</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Fan Heiti Std B</vt:lpstr>
      <vt:lpstr>Calibri</vt:lpstr>
      <vt:lpstr>Cambria Math</vt:lpstr>
      <vt:lpstr>Constantia</vt:lpstr>
      <vt:lpstr>Wingdings 2</vt:lpstr>
      <vt:lpstr>Flow</vt:lpstr>
      <vt:lpstr>RESEARCH BASED LEARNING  FI-1102 FISIKA DASAR I</vt:lpstr>
      <vt:lpstr>PowerPoint Presentation</vt:lpstr>
      <vt:lpstr>Apa itu Fluida ?? </vt:lpstr>
      <vt:lpstr>PowerPoint Presentation</vt:lpstr>
      <vt:lpstr>Hukum Bernoulli  Hukum Bernoulli berbunyi :  “Tekanan dari fluida yang bergerak seperti udara akan berkurang ketika fluida tersebut bergerak lebih cepat”.</vt:lpstr>
      <vt:lpstr>Pipa Pitot Tabung pitot atau manometer adalah alat untuk mengukur kecepatan angin atau alat untuk mengukur kecepatan gas yang mengalir pada sebuah pipa.  </vt:lpstr>
      <vt:lpstr>Selang diameter 0,6 cm. 90 cm Sambungan L.   6 buah. Cutter/gunting. Air. Pewarna.  Syrup. Penggaris. Kertas padi 30 cm x 20 cm. Kertas Karton. Solatip. Double tape.  </vt:lpstr>
      <vt:lpstr>Siapkan alat dan bahan. Ukur selang dengan panjang 25 cm, 12 cm, 15 cm, dan 8 cm sebanyak 2 buah. Potong selang sesuai ukuran. Sambungkan selang dengan sambungan L, hingga membentuk tabung U. Masukkan air yang telah diberi pewarna dan syrup kedalam selang yang berbeda. Tempelkan selang pada kertas padi yang sudah dilapisi oleh karton. Buat ukuran untuk menandakan perubahan ketinggian. Tabung pitot siap digunakan.  </vt:lpstr>
      <vt:lpstr> Cara Kerja 1.Pastikan keadaan selang lurus dan ujung selang tegak lurus. 2.Amati ketinggian awal fluida pada skala. 3.Tiup tabung pitot dengan intensitas yang berbeda-beda 4.Amati perubahan apa yang terjadi pada  pipa pitot  pitot.     </vt:lpstr>
      <vt:lpstr>PowerPoint Presentation</vt:lpstr>
      <vt:lpstr>Rumus Dasar Bernoulli  P1 + 1/2ρv12 + ρgh1 = P2 + 1/2ρv22  + ρgh2   Persamaan Hidrostatis  ∆P = ρg∆h</vt:lpstr>
      <vt:lpstr>PowerPoint Presentation</vt:lpstr>
      <vt:lpstr>UJI COBA ALAT</vt:lpstr>
      <vt:lpstr>Kesimpulan 1.Tabung pitot  adalah sebuah alat sederhana dengan penerapan Hukum Bernoulli dan persamaan hidrostatis. 2.Nilai kecepatan udara yang diperoleh tidak memiliki standar atau tidak memiliki ketetapan  3.Nilai perubahan ketinggian fluida berbanding lurus dengan kecepatan udaranya.  4.Nilai massa jenis zat fluida berbanding lurus dengan kecepatan udaranya.    </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RBL  FISIKA DASAR    Penerapan Prinsip Bernoulli pada Pipa Pitot</dc:title>
  <dc:creator>USER</dc:creator>
  <cp:lastModifiedBy>USER</cp:lastModifiedBy>
  <cp:revision>26</cp:revision>
  <dcterms:created xsi:type="dcterms:W3CDTF">2018-12-07T11:19:25Z</dcterms:created>
  <dcterms:modified xsi:type="dcterms:W3CDTF">2018-12-08T02:48:11Z</dcterms:modified>
</cp:coreProperties>
</file>