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356a7ee1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b2356a7ee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356a7ee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b2356a7ee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356a7ee1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2356a7ee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356a7ee1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2356a7ee1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356a7ee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b2356a7ee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356a7ee1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b2356a7ee1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356a7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356a7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Instal Aplikasi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Laravel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Install Composer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36824" l="1933" r="39976" t="0"/>
          <a:stretch/>
        </p:blipFill>
        <p:spPr>
          <a:xfrm>
            <a:off x="624900" y="2020425"/>
            <a:ext cx="4592827" cy="28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5603050" y="1978775"/>
            <a:ext cx="32388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Untuk memulai menggunakan framework laravel kita harus menginstal composer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Buat Project 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63756" l="1709" r="57971" t="0"/>
          <a:stretch/>
        </p:blipFill>
        <p:spPr>
          <a:xfrm>
            <a:off x="833175" y="2166250"/>
            <a:ext cx="4280376" cy="21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373925" y="2197475"/>
            <a:ext cx="34992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Setelah menginstal composer maka langsung dapat menginisialisasi project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727650" y="1183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Konfigurasi .env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17390" l="20842" r="44989" t="18221"/>
          <a:stretch/>
        </p:blipFill>
        <p:spPr>
          <a:xfrm>
            <a:off x="541575" y="1780875"/>
            <a:ext cx="3124373" cy="33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4009625" y="1874625"/>
            <a:ext cx="46239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Konfigurasi database yang akan kita gunakan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727650" y="1256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Migration Database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22858" l="24828" r="40206" t="17815"/>
          <a:stretch/>
        </p:blipFill>
        <p:spPr>
          <a:xfrm>
            <a:off x="635275" y="1853850"/>
            <a:ext cx="3634699" cy="30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4342875" y="1853800"/>
            <a:ext cx="44367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Gunakan migration agar memudahkan untuk develop bersama tim tanpa melakukan secara manual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Run aplikasi 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57884" l="0" r="45217" t="0"/>
          <a:stretch/>
        </p:blipFill>
        <p:spPr>
          <a:xfrm>
            <a:off x="729450" y="2126313"/>
            <a:ext cx="5009400" cy="216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6113350" y="2187050"/>
            <a:ext cx="27390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Setelah semua selesai maka jalankan development server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Dari Database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5369400" y="2056900"/>
            <a:ext cx="304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dibuat agar pembuatan schema pada  database lebih mudah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6900"/>
            <a:ext cx="45413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